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heme/themeOverride2.xml" ContentType="application/vnd.openxmlformats-officedocument.themeOverr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2.xml" ContentType="application/vnd.openxmlformats-officedocument.presentationml.notesSlide+xml"/>
  <Override PartName="/ppt/theme/themeOverride3.xml" ContentType="application/vnd.openxmlformats-officedocument.themeOverride+xml"/>
  <Override PartName="/ppt/tags/tag10.xml" ContentType="application/vnd.openxmlformats-officedocument.presentationml.tags+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ppt/theme/themeOverride8.xml" ContentType="application/vnd.openxmlformats-officedocument.themeOverride+xml"/>
  <Override PartName="/ppt/notesSlides/notesSlide8.xml" ContentType="application/vnd.openxmlformats-officedocument.presentationml.notesSlide+xml"/>
  <Override PartName="/ppt/theme/themeOverride9.xml" ContentType="application/vnd.openxmlformats-officedocument.themeOverrid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9.xml" ContentType="application/vnd.openxmlformats-officedocument.presentationml.notesSlide+xml"/>
  <Override PartName="/ppt/tags/tag23.xml" ContentType="application/vnd.openxmlformats-officedocument.presentationml.tags+xml"/>
  <Override PartName="/ppt/notesSlides/notesSlide10.xml" ContentType="application/vnd.openxmlformats-officedocument.presentationml.notesSlide+xml"/>
  <Override PartName="/ppt/theme/themeOverride10.xml" ContentType="application/vnd.openxmlformats-officedocument.themeOverride+xml"/>
  <Override PartName="/ppt/notesSlides/notesSlide11.xml" ContentType="application/vnd.openxmlformats-officedocument.presentationml.notesSlide+xml"/>
  <Override PartName="/ppt/theme/themeOverride11.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12.xml" ContentType="application/vnd.openxmlformats-officedocument.themeOverride+xml"/>
  <Override PartName="/ppt/notesSlides/notesSlide14.xml" ContentType="application/vnd.openxmlformats-officedocument.presentationml.notesSlide+xml"/>
  <Override PartName="/ppt/theme/themeOverride13.xml" ContentType="application/vnd.openxmlformats-officedocument.themeOverr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notesSlides/notesSlide15.xml" ContentType="application/vnd.openxmlformats-officedocument.presentationml.notesSlide+xml"/>
  <Override PartName="/ppt/tags/tag30.xml" ContentType="application/vnd.openxmlformats-officedocument.presentationml.tags+xml"/>
  <Override PartName="/ppt/notesSlides/notesSlide16.xml" ContentType="application/vnd.openxmlformats-officedocument.presentationml.notesSlide+xml"/>
  <Override PartName="/ppt/theme/themeOverride14.xml" ContentType="application/vnd.openxmlformats-officedocument.themeOverride+xml"/>
  <Override PartName="/ppt/tags/tag31.xml" ContentType="application/vnd.openxmlformats-officedocument.presentationml.tags+xml"/>
  <Override PartName="/ppt/notesSlides/notesSlide17.xml" ContentType="application/vnd.openxmlformats-officedocument.presentationml.notesSlide+xml"/>
  <Override PartName="/ppt/theme/themeOverride15.xml" ContentType="application/vnd.openxmlformats-officedocument.themeOverride+xml"/>
  <Override PartName="/ppt/notesSlides/notesSlide18.xml" ContentType="application/vnd.openxmlformats-officedocument.presentationml.notesSlide+xml"/>
  <Override PartName="/ppt/theme/themeOverride16.xml" ContentType="application/vnd.openxmlformats-officedocument.themeOverr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19.xml" ContentType="application/vnd.openxmlformats-officedocument.presentationml.notesSlide+xml"/>
  <Override PartName="/ppt/theme/themeOverride17.xml" ContentType="application/vnd.openxmlformats-officedocument.themeOverride+xml"/>
  <Override PartName="/ppt/tags/tag38.xml" ContentType="application/vnd.openxmlformats-officedocument.presentationml.tags+xml"/>
  <Override PartName="/ppt/notesSlides/notesSlide20.xml" ContentType="application/vnd.openxmlformats-officedocument.presentationml.notesSlide+xml"/>
  <Override PartName="/ppt/theme/themeOverride18.xml" ContentType="application/vnd.openxmlformats-officedocument.themeOverride+xml"/>
  <Override PartName="/ppt/tags/tag39.xml" ContentType="application/vnd.openxmlformats-officedocument.presentationml.tags+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88" r:id="rId2"/>
    <p:sldId id="264" r:id="rId3"/>
    <p:sldId id="286" r:id="rId4"/>
    <p:sldId id="265" r:id="rId5"/>
    <p:sldId id="268" r:id="rId6"/>
    <p:sldId id="284" r:id="rId7"/>
    <p:sldId id="269" r:id="rId8"/>
    <p:sldId id="272" r:id="rId9"/>
    <p:sldId id="270" r:id="rId10"/>
    <p:sldId id="289" r:id="rId11"/>
    <p:sldId id="290" r:id="rId12"/>
    <p:sldId id="291" r:id="rId13"/>
    <p:sldId id="292" r:id="rId14"/>
    <p:sldId id="293" r:id="rId15"/>
    <p:sldId id="267" r:id="rId16"/>
    <p:sldId id="294" r:id="rId17"/>
    <p:sldId id="295" r:id="rId18"/>
    <p:sldId id="296" r:id="rId19"/>
    <p:sldId id="297" r:id="rId20"/>
    <p:sldId id="298" r:id="rId21"/>
    <p:sldId id="299" r:id="rId22"/>
    <p:sldId id="300" r:id="rId23"/>
    <p:sldId id="301" r:id="rId24"/>
    <p:sldId id="302" r:id="rId25"/>
    <p:sldId id="283"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BB8E1"/>
    <a:srgbClr val="4098D4"/>
    <a:srgbClr val="2980B9"/>
    <a:srgbClr val="1F608B"/>
    <a:srgbClr val="8FADC3"/>
    <a:srgbClr val="F7F7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p:scale>
          <a:sx n="66" d="100"/>
          <a:sy n="66" d="100"/>
        </p:scale>
        <p:origin x="1330" y="49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png>
</file>

<file path=ppt/media/image10.png>
</file>

<file path=ppt/media/image11.jp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EE0F8E-0144-4D2E-BB4A-1BFE014E186E}" type="datetimeFigureOut">
              <a:rPr lang="zh-CN" altLang="en-US" smtClean="0"/>
              <a:t>2020-11-10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21DDD0-9BEE-4DF6-BFC5-DBA82716B4A3}" type="slidenum">
              <a:rPr lang="zh-CN" altLang="en-US" smtClean="0"/>
              <a:t>‹#›</a:t>
            </a:fld>
            <a:endParaRPr lang="zh-CN" altLang="en-US"/>
          </a:p>
        </p:txBody>
      </p:sp>
    </p:spTree>
    <p:extLst>
      <p:ext uri="{BB962C8B-B14F-4D97-AF65-F5344CB8AC3E}">
        <p14:creationId xmlns:p14="http://schemas.microsoft.com/office/powerpoint/2010/main" val="2240570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821DDD0-9BEE-4DF6-BFC5-DBA82716B4A3}" type="slidenum">
              <a:rPr lang="zh-CN" altLang="en-US" smtClean="0"/>
              <a:t>2</a:t>
            </a:fld>
            <a:endParaRPr lang="zh-CN" altLang="en-US"/>
          </a:p>
        </p:txBody>
      </p:sp>
    </p:spTree>
    <p:extLst>
      <p:ext uri="{BB962C8B-B14F-4D97-AF65-F5344CB8AC3E}">
        <p14:creationId xmlns:p14="http://schemas.microsoft.com/office/powerpoint/2010/main" val="28629771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D243306-EF44-4954-B4D6-C8686F3A2318}"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7958491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21DDD0-9BEE-4DF6-BFC5-DBA82716B4A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107681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21DDD0-9BEE-4DF6-BFC5-DBA82716B4A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7677831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21DDD0-9BEE-4DF6-BFC5-DBA82716B4A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8876911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21DDD0-9BEE-4DF6-BFC5-DBA82716B4A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2444179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21DDD0-9BEE-4DF6-BFC5-DBA82716B4A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9342451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D243306-EF44-4954-B4D6-C8686F3A2318}"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7158730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21DDD0-9BEE-4DF6-BFC5-DBA82716B4A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252754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21DDD0-9BEE-4DF6-BFC5-DBA82716B4A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484786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21DDD0-9BEE-4DF6-BFC5-DBA82716B4A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9756192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821DDD0-9BEE-4DF6-BFC5-DBA82716B4A3}" type="slidenum">
              <a:rPr lang="zh-CN" altLang="en-US" smtClean="0"/>
              <a:t>3</a:t>
            </a:fld>
            <a:endParaRPr lang="zh-CN" altLang="en-US"/>
          </a:p>
        </p:txBody>
      </p:sp>
    </p:spTree>
    <p:extLst>
      <p:ext uri="{BB962C8B-B14F-4D97-AF65-F5344CB8AC3E}">
        <p14:creationId xmlns:p14="http://schemas.microsoft.com/office/powerpoint/2010/main" val="9756192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21DDD0-9BEE-4DF6-BFC5-DBA82716B4A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7750357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21DDD0-9BEE-4DF6-BFC5-DBA82716B4A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271830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821DDD0-9BEE-4DF6-BFC5-DBA82716B4A3}" type="slidenum">
              <a:rPr lang="zh-CN" altLang="en-US" smtClean="0"/>
              <a:t>4</a:t>
            </a:fld>
            <a:endParaRPr lang="zh-CN" altLang="en-US"/>
          </a:p>
        </p:txBody>
      </p:sp>
    </p:spTree>
    <p:extLst>
      <p:ext uri="{BB962C8B-B14F-4D97-AF65-F5344CB8AC3E}">
        <p14:creationId xmlns:p14="http://schemas.microsoft.com/office/powerpoint/2010/main" val="32527549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821DDD0-9BEE-4DF6-BFC5-DBA82716B4A3}" type="slidenum">
              <a:rPr lang="zh-CN" altLang="en-US" smtClean="0"/>
              <a:t>5</a:t>
            </a:fld>
            <a:endParaRPr lang="zh-CN" altLang="en-US"/>
          </a:p>
        </p:txBody>
      </p:sp>
    </p:spTree>
    <p:extLst>
      <p:ext uri="{BB962C8B-B14F-4D97-AF65-F5344CB8AC3E}">
        <p14:creationId xmlns:p14="http://schemas.microsoft.com/office/powerpoint/2010/main" val="37677831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821DDD0-9BEE-4DF6-BFC5-DBA82716B4A3}" type="slidenum">
              <a:rPr lang="zh-CN" altLang="en-US" smtClean="0"/>
              <a:t>6</a:t>
            </a:fld>
            <a:endParaRPr lang="zh-CN" altLang="en-US"/>
          </a:p>
        </p:txBody>
      </p:sp>
    </p:spTree>
    <p:extLst>
      <p:ext uri="{BB962C8B-B14F-4D97-AF65-F5344CB8AC3E}">
        <p14:creationId xmlns:p14="http://schemas.microsoft.com/office/powerpoint/2010/main" val="18907038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821DDD0-9BEE-4DF6-BFC5-DBA82716B4A3}" type="slidenum">
              <a:rPr lang="zh-CN" altLang="en-US" smtClean="0"/>
              <a:t>7</a:t>
            </a:fld>
            <a:endParaRPr lang="zh-CN" altLang="en-US"/>
          </a:p>
        </p:txBody>
      </p:sp>
    </p:spTree>
    <p:extLst>
      <p:ext uri="{BB962C8B-B14F-4D97-AF65-F5344CB8AC3E}">
        <p14:creationId xmlns:p14="http://schemas.microsoft.com/office/powerpoint/2010/main" val="27460010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821DDD0-9BEE-4DF6-BFC5-DBA82716B4A3}" type="slidenum">
              <a:rPr lang="zh-CN" altLang="en-US" smtClean="0"/>
              <a:t>8</a:t>
            </a:fld>
            <a:endParaRPr lang="zh-CN" altLang="en-US"/>
          </a:p>
        </p:txBody>
      </p:sp>
    </p:spTree>
    <p:extLst>
      <p:ext uri="{BB962C8B-B14F-4D97-AF65-F5344CB8AC3E}">
        <p14:creationId xmlns:p14="http://schemas.microsoft.com/office/powerpoint/2010/main" val="42444179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821DDD0-9BEE-4DF6-BFC5-DBA82716B4A3}" type="slidenum">
              <a:rPr lang="zh-CN" altLang="en-US" smtClean="0"/>
              <a:t>9</a:t>
            </a:fld>
            <a:endParaRPr lang="zh-CN" altLang="en-US"/>
          </a:p>
        </p:txBody>
      </p:sp>
    </p:spTree>
    <p:extLst>
      <p:ext uri="{BB962C8B-B14F-4D97-AF65-F5344CB8AC3E}">
        <p14:creationId xmlns:p14="http://schemas.microsoft.com/office/powerpoint/2010/main" val="5484786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21DDD0-9BEE-4DF6-BFC5-DBA82716B4A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890703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274D587F-DF9B-4025-8A29-602EB4D2A1EF}" type="datetimeFigureOut">
              <a:rPr lang="zh-CN" altLang="en-US" smtClean="0"/>
              <a:t>2020-11-10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2511612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74D587F-DF9B-4025-8A29-602EB4D2A1EF}" type="datetimeFigureOut">
              <a:rPr lang="zh-CN" altLang="en-US" smtClean="0"/>
              <a:t>2020-11-10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762956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74D587F-DF9B-4025-8A29-602EB4D2A1EF}" type="datetimeFigureOut">
              <a:rPr lang="zh-CN" altLang="en-US" smtClean="0"/>
              <a:t>2020-11-10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3659010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74D587F-DF9B-4025-8A29-602EB4D2A1EF}" type="datetimeFigureOut">
              <a:rPr lang="zh-CN" altLang="en-US" smtClean="0"/>
              <a:t>2020-11-10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2308998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274D587F-DF9B-4025-8A29-602EB4D2A1EF}" type="datetimeFigureOut">
              <a:rPr lang="zh-CN" altLang="en-US" smtClean="0"/>
              <a:t>2020-11-10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40148865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74D587F-DF9B-4025-8A29-602EB4D2A1EF}" type="datetimeFigureOut">
              <a:rPr lang="zh-CN" altLang="en-US" smtClean="0"/>
              <a:t>2020-11-10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4229666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74D587F-DF9B-4025-8A29-602EB4D2A1EF}" type="datetimeFigureOut">
              <a:rPr lang="zh-CN" altLang="en-US" smtClean="0"/>
              <a:t>2020-11-10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27767896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74D587F-DF9B-4025-8A29-602EB4D2A1EF}" type="datetimeFigureOut">
              <a:rPr lang="zh-CN" altLang="en-US" smtClean="0"/>
              <a:t>2020-11-10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2726079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4D587F-DF9B-4025-8A29-602EB4D2A1EF}" type="datetimeFigureOut">
              <a:rPr lang="zh-CN" altLang="en-US" smtClean="0"/>
              <a:t>2020-11-10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1681075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74D587F-DF9B-4025-8A29-602EB4D2A1EF}" type="datetimeFigureOut">
              <a:rPr lang="zh-CN" altLang="en-US" smtClean="0"/>
              <a:t>2020-11-10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4130779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74D587F-DF9B-4025-8A29-602EB4D2A1EF}" type="datetimeFigureOut">
              <a:rPr lang="zh-CN" altLang="en-US" smtClean="0"/>
              <a:t>2020-11-10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37573816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4D587F-DF9B-4025-8A29-602EB4D2A1EF}" type="datetimeFigureOut">
              <a:rPr lang="zh-CN" altLang="en-US" smtClean="0"/>
              <a:t>2020-11-10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3115B3-AA90-441E-BF51-1FB257CEE4A3}" type="slidenum">
              <a:rPr lang="zh-CN" altLang="en-US" smtClean="0"/>
              <a:t>‹#›</a:t>
            </a:fld>
            <a:endParaRPr lang="zh-CN" altLang="en-US"/>
          </a:p>
        </p:txBody>
      </p:sp>
    </p:spTree>
    <p:extLst>
      <p:ext uri="{BB962C8B-B14F-4D97-AF65-F5344CB8AC3E}">
        <p14:creationId xmlns:p14="http://schemas.microsoft.com/office/powerpoint/2010/main" val="3650837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18.xml"/><Relationship Id="rId7" Type="http://schemas.openxmlformats.org/officeDocument/2006/relationships/tags" Target="../tags/tag22.xml"/><Relationship Id="rId2" Type="http://schemas.openxmlformats.org/officeDocument/2006/relationships/tags" Target="../tags/tag17.xml"/><Relationship Id="rId1" Type="http://schemas.openxmlformats.org/officeDocument/2006/relationships/themeOverride" Target="../theme/themeOverride9.xml"/><Relationship Id="rId6" Type="http://schemas.openxmlformats.org/officeDocument/2006/relationships/tags" Target="../tags/tag21.xml"/><Relationship Id="rId5" Type="http://schemas.openxmlformats.org/officeDocument/2006/relationships/tags" Target="../tags/tag20.xml"/><Relationship Id="rId10" Type="http://schemas.openxmlformats.org/officeDocument/2006/relationships/image" Target="../media/image3.jpg"/><Relationship Id="rId4" Type="http://schemas.openxmlformats.org/officeDocument/2006/relationships/tags" Target="../tags/tag19.xml"/><Relationship Id="rId9"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tags" Target="../tags/tag2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hemeOverride" Target="../theme/themeOverride10.xml"/><Relationship Id="rId5" Type="http://schemas.openxmlformats.org/officeDocument/2006/relationships/image" Target="../media/image12.png"/><Relationship Id="rId4" Type="http://schemas.openxmlformats.org/officeDocument/2006/relationships/image" Target="../media/image11.jp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hemeOverride" Target="../theme/themeOverride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hemeOverride" Target="../theme/themeOverride12.xml"/><Relationship Id="rId4" Type="http://schemas.openxmlformats.org/officeDocument/2006/relationships/image" Target="../media/image13.emf"/></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25.xml"/><Relationship Id="rId7" Type="http://schemas.openxmlformats.org/officeDocument/2006/relationships/tags" Target="../tags/tag29.xml"/><Relationship Id="rId2" Type="http://schemas.openxmlformats.org/officeDocument/2006/relationships/tags" Target="../tags/tag24.xml"/><Relationship Id="rId1" Type="http://schemas.openxmlformats.org/officeDocument/2006/relationships/themeOverride" Target="../theme/themeOverride13.xml"/><Relationship Id="rId6" Type="http://schemas.openxmlformats.org/officeDocument/2006/relationships/tags" Target="../tags/tag28.xml"/><Relationship Id="rId5" Type="http://schemas.openxmlformats.org/officeDocument/2006/relationships/tags" Target="../tags/tag27.xml"/><Relationship Id="rId10" Type="http://schemas.openxmlformats.org/officeDocument/2006/relationships/image" Target="../media/image3.jpg"/><Relationship Id="rId4" Type="http://schemas.openxmlformats.org/officeDocument/2006/relationships/tags" Target="../tags/tag26.xml"/><Relationship Id="rId9"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hemeOverride" Target="../theme/themeOverride1.xml"/><Relationship Id="rId5" Type="http://schemas.openxmlformats.org/officeDocument/2006/relationships/notesSlide" Target="../notesSlides/notesSlide1.xml"/><Relationship Id="rId4"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tags" Target="../tags/tag30.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1.xml"/><Relationship Id="rId1" Type="http://schemas.openxmlformats.org/officeDocument/2006/relationships/themeOverride" Target="../theme/themeOverride14.xml"/><Relationship Id="rId4"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hemeOverride" Target="../theme/themeOverride15.xml"/></Relationships>
</file>

<file path=ppt/slides/_rels/slide23.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33.xml"/><Relationship Id="rId7" Type="http://schemas.openxmlformats.org/officeDocument/2006/relationships/tags" Target="../tags/tag37.xml"/><Relationship Id="rId2" Type="http://schemas.openxmlformats.org/officeDocument/2006/relationships/tags" Target="../tags/tag32.xml"/><Relationship Id="rId1" Type="http://schemas.openxmlformats.org/officeDocument/2006/relationships/themeOverride" Target="../theme/themeOverride16.xml"/><Relationship Id="rId6" Type="http://schemas.openxmlformats.org/officeDocument/2006/relationships/tags" Target="../tags/tag36.xml"/><Relationship Id="rId5" Type="http://schemas.openxmlformats.org/officeDocument/2006/relationships/tags" Target="../tags/tag35.xml"/><Relationship Id="rId10" Type="http://schemas.openxmlformats.org/officeDocument/2006/relationships/image" Target="../media/image3.jpg"/><Relationship Id="rId4" Type="http://schemas.openxmlformats.org/officeDocument/2006/relationships/tags" Target="../tags/tag34.xml"/><Relationship Id="rId9" Type="http://schemas.openxmlformats.org/officeDocument/2006/relationships/notesSlide" Target="../notesSlides/notesSlide19.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8.xml"/><Relationship Id="rId1" Type="http://schemas.openxmlformats.org/officeDocument/2006/relationships/themeOverride" Target="../theme/themeOverride17.xml"/><Relationship Id="rId4" Type="http://schemas.openxmlformats.org/officeDocument/2006/relationships/notesSlide" Target="../notesSlides/notesSlide20.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9.xml"/><Relationship Id="rId1" Type="http://schemas.openxmlformats.org/officeDocument/2006/relationships/themeOverride" Target="../theme/themeOverride18.xml"/><Relationship Id="rId5" Type="http://schemas.openxmlformats.org/officeDocument/2006/relationships/image" Target="../media/image3.jpg"/><Relationship Id="rId4"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5.xml"/><Relationship Id="rId7" Type="http://schemas.openxmlformats.org/officeDocument/2006/relationships/tags" Target="../tags/tag9.xml"/><Relationship Id="rId2" Type="http://schemas.openxmlformats.org/officeDocument/2006/relationships/tags" Target="../tags/tag4.xml"/><Relationship Id="rId1" Type="http://schemas.openxmlformats.org/officeDocument/2006/relationships/themeOverride" Target="../theme/themeOverride2.xml"/><Relationship Id="rId6" Type="http://schemas.openxmlformats.org/officeDocument/2006/relationships/tags" Target="../tags/tag8.xml"/><Relationship Id="rId5" Type="http://schemas.openxmlformats.org/officeDocument/2006/relationships/tags" Target="../tags/tag7.xml"/><Relationship Id="rId10" Type="http://schemas.openxmlformats.org/officeDocument/2006/relationships/image" Target="../media/image3.jpg"/><Relationship Id="rId4" Type="http://schemas.openxmlformats.org/officeDocument/2006/relationships/tags" Target="../tags/tag6.xml"/><Relationship Id="rId9"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0.xml"/><Relationship Id="rId1" Type="http://schemas.openxmlformats.org/officeDocument/2006/relationships/themeOverride" Target="../theme/themeOverride3.xml"/><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hemeOverride" Target="../theme/themeOverride4.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12.xml"/><Relationship Id="rId7" Type="http://schemas.openxmlformats.org/officeDocument/2006/relationships/tags" Target="../tags/tag16.xml"/><Relationship Id="rId2" Type="http://schemas.openxmlformats.org/officeDocument/2006/relationships/tags" Target="../tags/tag11.xml"/><Relationship Id="rId1" Type="http://schemas.openxmlformats.org/officeDocument/2006/relationships/themeOverride" Target="../theme/themeOverride5.xml"/><Relationship Id="rId6" Type="http://schemas.openxmlformats.org/officeDocument/2006/relationships/tags" Target="../tags/tag15.xml"/><Relationship Id="rId5" Type="http://schemas.openxmlformats.org/officeDocument/2006/relationships/tags" Target="../tags/tag14.xml"/><Relationship Id="rId10" Type="http://schemas.openxmlformats.org/officeDocument/2006/relationships/image" Target="../media/image3.jpg"/><Relationship Id="rId4" Type="http://schemas.openxmlformats.org/officeDocument/2006/relationships/tags" Target="../tags/tag13.xml"/><Relationship Id="rId9"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hemeOverride" Target="../theme/themeOverride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hemeOverride" Target="../theme/themeOverride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hemeOverride" Target="../theme/themeOverr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EF7C148-9E7D-4557-9A36-50CB69583969}"/>
              </a:ext>
            </a:extLst>
          </p:cNvPr>
          <p:cNvPicPr>
            <a:picLocks noChangeAspect="1"/>
          </p:cNvPicPr>
          <p:nvPr/>
        </p:nvPicPr>
        <p:blipFill>
          <a:blip r:embed="rId2"/>
          <a:stretch>
            <a:fillRect/>
          </a:stretch>
        </p:blipFill>
        <p:spPr>
          <a:xfrm>
            <a:off x="0" y="0"/>
            <a:ext cx="12192000" cy="6858000"/>
          </a:xfrm>
          <a:prstGeom prst="rect">
            <a:avLst/>
          </a:prstGeom>
        </p:spPr>
      </p:pic>
      <p:sp>
        <p:nvSpPr>
          <p:cNvPr id="6" name="文本框 5">
            <a:extLst>
              <a:ext uri="{FF2B5EF4-FFF2-40B4-BE49-F238E27FC236}">
                <a16:creationId xmlns:a16="http://schemas.microsoft.com/office/drawing/2014/main" id="{AF22D94F-0092-4843-84E6-2A0D63F00755}"/>
              </a:ext>
            </a:extLst>
          </p:cNvPr>
          <p:cNvSpPr txBox="1"/>
          <p:nvPr/>
        </p:nvSpPr>
        <p:spPr>
          <a:xfrm>
            <a:off x="-556918" y="2417474"/>
            <a:ext cx="6907192" cy="1017458"/>
          </a:xfrm>
          <a:prstGeom prst="rect">
            <a:avLst/>
          </a:prstGeom>
          <a:noFill/>
        </p:spPr>
        <p:txBody>
          <a:bodyPr wrap="square">
            <a:spAutoFit/>
          </a:bodyPr>
          <a:lstStyle/>
          <a:p>
            <a:pPr marL="228600" algn="r">
              <a:lnSpc>
                <a:spcPct val="120000"/>
              </a:lnSpc>
              <a:spcAft>
                <a:spcPts val="600"/>
              </a:spcAft>
            </a:pPr>
            <a:r>
              <a:rPr lang="en-US" altLang="zh-CN" sz="2400" b="1" dirty="0">
                <a:solidFill>
                  <a:schemeClr val="accent1"/>
                </a:solidFill>
                <a:effectLst/>
                <a:latin typeface="Cambria" panose="02040503050406030204" pitchFamily="18" charset="0"/>
                <a:ea typeface="华光行书_CNKI"/>
                <a:cs typeface="Mangal" panose="02040503050203030202" pitchFamily="18" charset="0"/>
              </a:rPr>
              <a:t>		</a:t>
            </a:r>
            <a:r>
              <a:rPr lang="zh-CN" altLang="zh-CN" sz="2400" b="1" dirty="0">
                <a:solidFill>
                  <a:schemeClr val="accent1"/>
                </a:solidFill>
                <a:effectLst/>
                <a:latin typeface="Cambria" panose="02040503050406030204" pitchFamily="18" charset="0"/>
                <a:ea typeface="华光行书_CNKI"/>
                <a:cs typeface="Mangal" panose="02040503050203030202" pitchFamily="18" charset="0"/>
              </a:rPr>
              <a:t>花小旗”智能理财经理</a:t>
            </a:r>
            <a:endParaRPr lang="zh-CN" altLang="zh-CN" sz="2400" dirty="0">
              <a:solidFill>
                <a:schemeClr val="accent1"/>
              </a:solidFill>
              <a:effectLst/>
              <a:latin typeface="Cambria" panose="02040503050406030204" pitchFamily="18" charset="0"/>
              <a:ea typeface="微软雅黑" panose="020B0503020204020204" pitchFamily="34" charset="-122"/>
              <a:cs typeface="Mangal" panose="02040503050203030202" pitchFamily="18" charset="0"/>
            </a:endParaRPr>
          </a:p>
          <a:p>
            <a:pPr marL="228600" algn="r">
              <a:lnSpc>
                <a:spcPct val="120000"/>
              </a:lnSpc>
              <a:spcAft>
                <a:spcPts val="600"/>
              </a:spcAft>
            </a:pPr>
            <a:r>
              <a:rPr lang="zh-CN" altLang="zh-CN" sz="2400" b="1" dirty="0">
                <a:solidFill>
                  <a:schemeClr val="accent1"/>
                </a:solidFill>
                <a:effectLst/>
                <a:latin typeface="Cambria" panose="02040503050406030204" pitchFamily="18" charset="0"/>
                <a:ea typeface="华光行书_CNKI"/>
                <a:cs typeface="Mangal" panose="02040503050203030202" pitchFamily="18" charset="0"/>
              </a:rPr>
              <a:t>基于机器学习的金融产品个性化推荐系统</a:t>
            </a:r>
            <a:endParaRPr lang="zh-CN" altLang="zh-CN" sz="2400" dirty="0">
              <a:solidFill>
                <a:schemeClr val="accent1"/>
              </a:solidFill>
              <a:effectLst/>
              <a:latin typeface="Cambria" panose="02040503050406030204" pitchFamily="18" charset="0"/>
              <a:ea typeface="微软雅黑" panose="020B0503020204020204" pitchFamily="34" charset="-122"/>
              <a:cs typeface="Mangal" panose="02040503050203030202" pitchFamily="18" charset="0"/>
            </a:endParaRPr>
          </a:p>
        </p:txBody>
      </p:sp>
      <p:sp>
        <p:nvSpPr>
          <p:cNvPr id="7" name="文本框 6">
            <a:extLst>
              <a:ext uri="{FF2B5EF4-FFF2-40B4-BE49-F238E27FC236}">
                <a16:creationId xmlns:a16="http://schemas.microsoft.com/office/drawing/2014/main" id="{9D19A2BC-673D-4BA8-BBA7-18E6BE1FE36D}"/>
              </a:ext>
            </a:extLst>
          </p:cNvPr>
          <p:cNvSpPr txBox="1"/>
          <p:nvPr/>
        </p:nvSpPr>
        <p:spPr>
          <a:xfrm>
            <a:off x="1976916" y="3954351"/>
            <a:ext cx="5089002" cy="461665"/>
          </a:xfrm>
          <a:prstGeom prst="rect">
            <a:avLst/>
          </a:prstGeom>
          <a:noFill/>
        </p:spPr>
        <p:txBody>
          <a:bodyPr wrap="square" rtlCol="0">
            <a:spAutoFit/>
          </a:bodyPr>
          <a:lstStyle/>
          <a:p>
            <a:r>
              <a:rPr lang="en-US" altLang="zh-CN" sz="2400" kern="100" dirty="0">
                <a:effectLst/>
                <a:latin typeface="Times New Roman" panose="02020603050405020304" pitchFamily="18" charset="0"/>
                <a:ea typeface="宋体" panose="02010600030101010101" pitchFamily="2" charset="-122"/>
              </a:rPr>
              <a:t>Intelligent Citi Financial Manager</a:t>
            </a:r>
            <a:endParaRPr lang="zh-CN" altLang="en-US" sz="2400" dirty="0"/>
          </a:p>
        </p:txBody>
      </p:sp>
      <p:pic>
        <p:nvPicPr>
          <p:cNvPr id="8" name="图片 7">
            <a:extLst>
              <a:ext uri="{FF2B5EF4-FFF2-40B4-BE49-F238E27FC236}">
                <a16:creationId xmlns:a16="http://schemas.microsoft.com/office/drawing/2014/main" id="{ACA2BAC8-0B0E-4913-8ACF-13209AE63B86}"/>
              </a:ext>
            </a:extLst>
          </p:cNvPr>
          <p:cNvPicPr>
            <a:picLocks noChangeAspect="1"/>
          </p:cNvPicPr>
          <p:nvPr/>
        </p:nvPicPr>
        <p:blipFill>
          <a:blip r:embed="rId3"/>
          <a:stretch>
            <a:fillRect/>
          </a:stretch>
        </p:blipFill>
        <p:spPr>
          <a:xfrm>
            <a:off x="259579" y="596066"/>
            <a:ext cx="3434673" cy="1225343"/>
          </a:xfrm>
          <a:prstGeom prst="rect">
            <a:avLst/>
          </a:prstGeom>
        </p:spPr>
      </p:pic>
    </p:spTree>
    <p:extLst>
      <p:ext uri="{BB962C8B-B14F-4D97-AF65-F5344CB8AC3E}">
        <p14:creationId xmlns:p14="http://schemas.microsoft.com/office/powerpoint/2010/main" val="3355085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8">
            <a:extLst>
              <a:ext uri="{FF2B5EF4-FFF2-40B4-BE49-F238E27FC236}">
                <a16:creationId xmlns:a16="http://schemas.microsoft.com/office/drawing/2014/main" id="{4358DC78-B70A-4B5D-B4D6-C0BE9B4D061D}"/>
              </a:ext>
            </a:extLst>
          </p:cNvPr>
          <p:cNvSpPr/>
          <p:nvPr/>
        </p:nvSpPr>
        <p:spPr>
          <a:xfrm>
            <a:off x="0" y="32512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pc="600" dirty="0">
                <a:cs typeface="+mn-ea"/>
                <a:sym typeface="+mn-lt"/>
              </a:rPr>
              <a:t>产品与服务</a:t>
            </a:r>
          </a:p>
        </p:txBody>
      </p:sp>
      <p:sp>
        <p:nvSpPr>
          <p:cNvPr id="5" name="燕尾形 9">
            <a:extLst>
              <a:ext uri="{FF2B5EF4-FFF2-40B4-BE49-F238E27FC236}">
                <a16:creationId xmlns:a16="http://schemas.microsoft.com/office/drawing/2014/main" id="{57F5DCED-3156-4870-B349-F8527E2F4D32}"/>
              </a:ext>
            </a:extLst>
          </p:cNvPr>
          <p:cNvSpPr/>
          <p:nvPr/>
        </p:nvSpPr>
        <p:spPr>
          <a:xfrm>
            <a:off x="2997200" y="32512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7" name="文本框 38">
            <a:extLst>
              <a:ext uri="{FF2B5EF4-FFF2-40B4-BE49-F238E27FC236}">
                <a16:creationId xmlns:a16="http://schemas.microsoft.com/office/drawing/2014/main" id="{E335214D-6A4B-4268-AD52-45A087FFD060}"/>
              </a:ext>
            </a:extLst>
          </p:cNvPr>
          <p:cNvSpPr txBox="1"/>
          <p:nvPr/>
        </p:nvSpPr>
        <p:spPr>
          <a:xfrm>
            <a:off x="5688065" y="558205"/>
            <a:ext cx="1795364" cy="430887"/>
          </a:xfrm>
          <a:prstGeom prst="rect">
            <a:avLst/>
          </a:prstGeom>
          <a:noFill/>
        </p:spPr>
        <p:txBody>
          <a:bodyPr wrap="none" lIns="0" tIns="0" rIns="0" bIns="0" anchor="ctr">
            <a:spAutoFit/>
          </a:bodyPr>
          <a:lstStyle/>
          <a:p>
            <a:pPr algn="r"/>
            <a:r>
              <a:rPr lang="zh-CN" altLang="en-US" sz="2800" b="1" dirty="0">
                <a:cs typeface="+mn-ea"/>
                <a:sym typeface="+mn-lt"/>
              </a:rPr>
              <a:t>注册与登录</a:t>
            </a:r>
          </a:p>
        </p:txBody>
      </p:sp>
      <p:pic>
        <p:nvPicPr>
          <p:cNvPr id="9" name="图片 8">
            <a:extLst>
              <a:ext uri="{FF2B5EF4-FFF2-40B4-BE49-F238E27FC236}">
                <a16:creationId xmlns:a16="http://schemas.microsoft.com/office/drawing/2014/main" id="{56159FC3-3A8C-4D02-A08D-1BE811000C3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7934" y="2106593"/>
            <a:ext cx="5473537" cy="3078865"/>
          </a:xfrm>
          <a:prstGeom prst="rect">
            <a:avLst/>
          </a:prstGeom>
        </p:spPr>
      </p:pic>
      <p:pic>
        <p:nvPicPr>
          <p:cNvPr id="11" name="图片 10">
            <a:extLst>
              <a:ext uri="{FF2B5EF4-FFF2-40B4-BE49-F238E27FC236}">
                <a16:creationId xmlns:a16="http://schemas.microsoft.com/office/drawing/2014/main" id="{35E77C79-C71B-4470-9290-F14180857E0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10531" y="2106592"/>
            <a:ext cx="5473538" cy="3078865"/>
          </a:xfrm>
          <a:prstGeom prst="rect">
            <a:avLst/>
          </a:prstGeom>
        </p:spPr>
      </p:pic>
    </p:spTree>
    <p:extLst>
      <p:ext uri="{BB962C8B-B14F-4D97-AF65-F5344CB8AC3E}">
        <p14:creationId xmlns:p14="http://schemas.microsoft.com/office/powerpoint/2010/main" val="4244425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8">
            <a:extLst>
              <a:ext uri="{FF2B5EF4-FFF2-40B4-BE49-F238E27FC236}">
                <a16:creationId xmlns:a16="http://schemas.microsoft.com/office/drawing/2014/main" id="{4358DC78-B70A-4B5D-B4D6-C0BE9B4D061D}"/>
              </a:ext>
            </a:extLst>
          </p:cNvPr>
          <p:cNvSpPr/>
          <p:nvPr/>
        </p:nvSpPr>
        <p:spPr>
          <a:xfrm>
            <a:off x="0" y="32512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pc="600" dirty="0">
                <a:cs typeface="+mn-ea"/>
                <a:sym typeface="+mn-lt"/>
              </a:rPr>
              <a:t>产品与服务</a:t>
            </a:r>
          </a:p>
        </p:txBody>
      </p:sp>
      <p:sp>
        <p:nvSpPr>
          <p:cNvPr id="5" name="燕尾形 9">
            <a:extLst>
              <a:ext uri="{FF2B5EF4-FFF2-40B4-BE49-F238E27FC236}">
                <a16:creationId xmlns:a16="http://schemas.microsoft.com/office/drawing/2014/main" id="{57F5DCED-3156-4870-B349-F8527E2F4D32}"/>
              </a:ext>
            </a:extLst>
          </p:cNvPr>
          <p:cNvSpPr/>
          <p:nvPr/>
        </p:nvSpPr>
        <p:spPr>
          <a:xfrm>
            <a:off x="2997200" y="32512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7" name="文本框 38">
            <a:extLst>
              <a:ext uri="{FF2B5EF4-FFF2-40B4-BE49-F238E27FC236}">
                <a16:creationId xmlns:a16="http://schemas.microsoft.com/office/drawing/2014/main" id="{E335214D-6A4B-4268-AD52-45A087FFD060}"/>
              </a:ext>
            </a:extLst>
          </p:cNvPr>
          <p:cNvSpPr txBox="1"/>
          <p:nvPr/>
        </p:nvSpPr>
        <p:spPr>
          <a:xfrm>
            <a:off x="4610848" y="558205"/>
            <a:ext cx="2872581" cy="430887"/>
          </a:xfrm>
          <a:prstGeom prst="rect">
            <a:avLst/>
          </a:prstGeom>
          <a:noFill/>
        </p:spPr>
        <p:txBody>
          <a:bodyPr wrap="none" lIns="0" tIns="0" rIns="0" bIns="0" anchor="ctr">
            <a:spAutoFit/>
          </a:bodyPr>
          <a:lstStyle/>
          <a:p>
            <a:pPr algn="r"/>
            <a:r>
              <a:rPr lang="zh-CN" altLang="en-US" sz="2800" b="1" dirty="0">
                <a:cs typeface="+mn-ea"/>
                <a:sym typeface="+mn-lt"/>
              </a:rPr>
              <a:t>填写单笔理财问卷</a:t>
            </a:r>
          </a:p>
        </p:txBody>
      </p:sp>
      <p:pic>
        <p:nvPicPr>
          <p:cNvPr id="4" name="图片 3">
            <a:extLst>
              <a:ext uri="{FF2B5EF4-FFF2-40B4-BE49-F238E27FC236}">
                <a16:creationId xmlns:a16="http://schemas.microsoft.com/office/drawing/2014/main" id="{634BB401-9674-4A88-B41C-7D7B58F6C24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25883" y="1412111"/>
            <a:ext cx="7940233" cy="4466381"/>
          </a:xfrm>
          <a:prstGeom prst="rect">
            <a:avLst/>
          </a:prstGeom>
        </p:spPr>
      </p:pic>
    </p:spTree>
    <p:extLst>
      <p:ext uri="{BB962C8B-B14F-4D97-AF65-F5344CB8AC3E}">
        <p14:creationId xmlns:p14="http://schemas.microsoft.com/office/powerpoint/2010/main" val="1502063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8">
            <a:extLst>
              <a:ext uri="{FF2B5EF4-FFF2-40B4-BE49-F238E27FC236}">
                <a16:creationId xmlns:a16="http://schemas.microsoft.com/office/drawing/2014/main" id="{4358DC78-B70A-4B5D-B4D6-C0BE9B4D061D}"/>
              </a:ext>
            </a:extLst>
          </p:cNvPr>
          <p:cNvSpPr/>
          <p:nvPr/>
        </p:nvSpPr>
        <p:spPr>
          <a:xfrm>
            <a:off x="0" y="32512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pc="600" dirty="0">
                <a:cs typeface="+mn-ea"/>
                <a:sym typeface="+mn-lt"/>
              </a:rPr>
              <a:t>产品与服务</a:t>
            </a:r>
          </a:p>
        </p:txBody>
      </p:sp>
      <p:sp>
        <p:nvSpPr>
          <p:cNvPr id="5" name="燕尾形 9">
            <a:extLst>
              <a:ext uri="{FF2B5EF4-FFF2-40B4-BE49-F238E27FC236}">
                <a16:creationId xmlns:a16="http://schemas.microsoft.com/office/drawing/2014/main" id="{57F5DCED-3156-4870-B349-F8527E2F4D32}"/>
              </a:ext>
            </a:extLst>
          </p:cNvPr>
          <p:cNvSpPr/>
          <p:nvPr/>
        </p:nvSpPr>
        <p:spPr>
          <a:xfrm>
            <a:off x="2997200" y="32512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7" name="文本框 38">
            <a:extLst>
              <a:ext uri="{FF2B5EF4-FFF2-40B4-BE49-F238E27FC236}">
                <a16:creationId xmlns:a16="http://schemas.microsoft.com/office/drawing/2014/main" id="{E335214D-6A4B-4268-AD52-45A087FFD060}"/>
              </a:ext>
            </a:extLst>
          </p:cNvPr>
          <p:cNvSpPr txBox="1"/>
          <p:nvPr/>
        </p:nvSpPr>
        <p:spPr>
          <a:xfrm>
            <a:off x="5328993" y="558205"/>
            <a:ext cx="2154436" cy="430887"/>
          </a:xfrm>
          <a:prstGeom prst="rect">
            <a:avLst/>
          </a:prstGeom>
          <a:noFill/>
        </p:spPr>
        <p:txBody>
          <a:bodyPr wrap="none" lIns="0" tIns="0" rIns="0" bIns="0" anchor="ctr">
            <a:spAutoFit/>
          </a:bodyPr>
          <a:lstStyle/>
          <a:p>
            <a:pPr algn="r"/>
            <a:r>
              <a:rPr lang="zh-CN" altLang="en-US" sz="2800" b="1" dirty="0">
                <a:cs typeface="+mn-ea"/>
                <a:sym typeface="+mn-lt"/>
              </a:rPr>
              <a:t>获取用户画像</a:t>
            </a:r>
          </a:p>
        </p:txBody>
      </p:sp>
      <p:pic>
        <p:nvPicPr>
          <p:cNvPr id="6" name="图片 5">
            <a:extLst>
              <a:ext uri="{FF2B5EF4-FFF2-40B4-BE49-F238E27FC236}">
                <a16:creationId xmlns:a16="http://schemas.microsoft.com/office/drawing/2014/main" id="{5A3D007E-DA6D-459C-9C3A-7FAF37F047A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25883" y="1528355"/>
            <a:ext cx="7940233" cy="4466381"/>
          </a:xfrm>
          <a:prstGeom prst="rect">
            <a:avLst/>
          </a:prstGeom>
        </p:spPr>
      </p:pic>
    </p:spTree>
    <p:extLst>
      <p:ext uri="{BB962C8B-B14F-4D97-AF65-F5344CB8AC3E}">
        <p14:creationId xmlns:p14="http://schemas.microsoft.com/office/powerpoint/2010/main" val="34494194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10">
            <a:lum/>
          </a:blip>
          <a:srcRect/>
          <a:tile tx="-11430000" ty="323850" sx="100000" sy="100000" flip="xy" algn="tl"/>
        </a:blipFill>
        <a:effectLst/>
      </p:bgPr>
    </p:bg>
    <p:spTree>
      <p:nvGrpSpPr>
        <p:cNvPr id="1" name=""/>
        <p:cNvGrpSpPr/>
        <p:nvPr/>
      </p:nvGrpSpPr>
      <p:grpSpPr>
        <a:xfrm>
          <a:off x="0" y="0"/>
          <a:ext cx="0" cy="0"/>
          <a:chOff x="0" y="0"/>
          <a:chExt cx="0" cy="0"/>
        </a:xfrm>
      </p:grpSpPr>
      <p:sp>
        <p:nvSpPr>
          <p:cNvPr id="88" name="MH_Number"/>
          <p:cNvSpPr/>
          <p:nvPr>
            <p:custDataLst>
              <p:tags r:id="rId3"/>
            </p:custDataLst>
          </p:nvPr>
        </p:nvSpPr>
        <p:spPr>
          <a:xfrm>
            <a:off x="5027135" y="2307181"/>
            <a:ext cx="1129618" cy="1129618"/>
          </a:xfrm>
          <a:prstGeom prst="ellipse">
            <a:avLst/>
          </a:prstGeom>
          <a:solidFill>
            <a:schemeClr val="accent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800" b="1" i="0" u="none" strike="noStrike" kern="1200" cap="none" spc="0" normalizeH="0" baseline="0" noProof="0" dirty="0">
                <a:ln>
                  <a:noFill/>
                </a:ln>
                <a:solidFill>
                  <a:srgbClr val="FFFFFF"/>
                </a:solidFill>
                <a:effectLst/>
                <a:uLnTx/>
                <a:uFillTx/>
                <a:latin typeface="微软雅黑 Light" panose="020F0502020204030204"/>
                <a:cs typeface="+mn-ea"/>
                <a:sym typeface="+mn-lt"/>
              </a:rPr>
              <a:t>3</a:t>
            </a:r>
            <a:endParaRPr kumimoji="0" lang="zh-CN" altLang="en-US" sz="4800" b="1" i="0" u="none" strike="noStrike" kern="1200" cap="none" spc="0" normalizeH="0" baseline="0" noProof="0" dirty="0">
              <a:ln>
                <a:noFill/>
              </a:ln>
              <a:solidFill>
                <a:srgbClr val="FFFFFF"/>
              </a:solidFill>
              <a:effectLst/>
              <a:uLnTx/>
              <a:uFillTx/>
              <a:latin typeface="微软雅黑 Light" panose="020F0502020204030204"/>
              <a:cs typeface="+mn-ea"/>
              <a:sym typeface="+mn-lt"/>
            </a:endParaRPr>
          </a:p>
        </p:txBody>
      </p:sp>
      <p:sp>
        <p:nvSpPr>
          <p:cNvPr id="23" name="PA_MH_Title"/>
          <p:cNvSpPr txBox="1"/>
          <p:nvPr>
            <p:custDataLst>
              <p:tags r:id="rId4"/>
            </p:custDataLst>
          </p:nvPr>
        </p:nvSpPr>
        <p:spPr>
          <a:xfrm>
            <a:off x="6577668" y="2077501"/>
            <a:ext cx="4116459" cy="1286728"/>
          </a:xfrm>
          <a:prstGeom prst="rect">
            <a:avLst/>
          </a:prstGeom>
          <a:noFill/>
        </p:spPr>
        <p:txBody>
          <a:bodyPr wrap="square" lIns="0" tIns="0" rIns="0" bIns="0" rtlCol="0" anchor="ctr" anchorCtr="0">
            <a:normAutofit/>
          </a:bodyPr>
          <a:lstStyle/>
          <a:p>
            <a:pPr marL="0" marR="0" lvl="0" indent="0" algn="just" defTabSz="914400" rtl="0" eaLnBrk="1" fontAlgn="auto" latinLnBrk="0" hangingPunct="1">
              <a:lnSpc>
                <a:spcPct val="130000"/>
              </a:lnSpc>
              <a:spcBef>
                <a:spcPts val="0"/>
              </a:spcBef>
              <a:spcAft>
                <a:spcPts val="0"/>
              </a:spcAft>
              <a:buClrTx/>
              <a:buSzTx/>
              <a:buFontTx/>
              <a:buNone/>
              <a:tabLst/>
              <a:defRPr/>
            </a:pPr>
            <a:r>
              <a:rPr kumimoji="0" lang="zh-CN" altLang="en-US" sz="3200" b="0" i="0" u="none" strike="noStrike" kern="1200" cap="none" spc="600" normalizeH="0" baseline="0" noProof="0" dirty="0">
                <a:ln>
                  <a:noFill/>
                </a:ln>
                <a:solidFill>
                  <a:srgbClr val="000000"/>
                </a:solidFill>
                <a:effectLst/>
                <a:uLnTx/>
                <a:uFillTx/>
                <a:latin typeface="微软雅黑 Light" panose="020F0502020204030204"/>
                <a:cs typeface="+mn-ea"/>
                <a:sym typeface="+mn-lt"/>
              </a:rPr>
              <a:t>可行性分析</a:t>
            </a:r>
          </a:p>
        </p:txBody>
      </p:sp>
      <p:sp>
        <p:nvSpPr>
          <p:cNvPr id="16" name="MH_Others_1"/>
          <p:cNvSpPr txBox="1"/>
          <p:nvPr>
            <p:custDataLst>
              <p:tags r:id="rId5"/>
            </p:custDataLst>
          </p:nvPr>
        </p:nvSpPr>
        <p:spPr>
          <a:xfrm>
            <a:off x="4307842" y="1464491"/>
            <a:ext cx="883953" cy="1026952"/>
          </a:xfrm>
          <a:prstGeom prst="rect">
            <a:avLst/>
          </a:prstGeom>
          <a:noFill/>
        </p:spPr>
        <p:txBody>
          <a:bodyPr wrap="square" lIns="0" tIns="0" rIns="0" bIns="0" rtlCol="0" anchor="ctr" anchorCtr="0">
            <a:noAutofit/>
          </a:bodyPr>
          <a:lstStyle/>
          <a:p>
            <a:pPr marL="0" marR="0" lvl="0" indent="0" algn="ctr" defTabSz="914400" rtl="0" eaLnBrk="1" fontAlgn="auto" latinLnBrk="0" hangingPunct="1">
              <a:lnSpc>
                <a:spcPct val="130000"/>
              </a:lnSpc>
              <a:spcBef>
                <a:spcPts val="0"/>
              </a:spcBef>
              <a:spcAft>
                <a:spcPts val="0"/>
              </a:spcAft>
              <a:buClrTx/>
              <a:buSzTx/>
              <a:buFontTx/>
              <a:buNone/>
              <a:tabLst/>
              <a:defRPr/>
            </a:pPr>
            <a:r>
              <a:rPr kumimoji="0" lang="zh-CN" altLang="en-US" sz="5400" b="0" i="0" u="none" strike="noStrike" kern="1200" cap="none" spc="200" normalizeH="0" baseline="0" noProof="0" dirty="0">
                <a:ln>
                  <a:noFill/>
                </a:ln>
                <a:solidFill>
                  <a:srgbClr val="1F608B"/>
                </a:solidFill>
                <a:effectLst>
                  <a:innerShdw blurRad="63500" dist="50800" dir="13500000">
                    <a:prstClr val="black">
                      <a:alpha val="50000"/>
                    </a:prstClr>
                  </a:innerShdw>
                </a:effectLst>
                <a:uLnTx/>
                <a:uFillTx/>
                <a:latin typeface="微软雅黑 Light" panose="020F0502020204030204"/>
                <a:cs typeface="+mn-ea"/>
                <a:sym typeface="+mn-lt"/>
              </a:rPr>
              <a:t>第</a:t>
            </a:r>
          </a:p>
        </p:txBody>
      </p:sp>
      <p:sp>
        <p:nvSpPr>
          <p:cNvPr id="17" name="MH_Others_2"/>
          <p:cNvSpPr txBox="1"/>
          <p:nvPr>
            <p:custDataLst>
              <p:tags r:id="rId6"/>
            </p:custDataLst>
          </p:nvPr>
        </p:nvSpPr>
        <p:spPr>
          <a:xfrm>
            <a:off x="5809975" y="3306169"/>
            <a:ext cx="631466" cy="756378"/>
          </a:xfrm>
          <a:prstGeom prst="rect">
            <a:avLst/>
          </a:prstGeom>
          <a:noFill/>
        </p:spPr>
        <p:txBody>
          <a:bodyPr wrap="square" lIns="0" tIns="0" rIns="0" bIns="0" rtlCol="0" anchor="ctr" anchorCtr="0">
            <a:normAutofit/>
          </a:bodyPr>
          <a:lstStyle/>
          <a:p>
            <a:pPr marL="0" marR="0" lvl="0" indent="0" algn="ctr" defTabSz="914400" rtl="0" eaLnBrk="1" fontAlgn="auto" latinLnBrk="0" hangingPunct="1">
              <a:lnSpc>
                <a:spcPct val="130000"/>
              </a:lnSpc>
              <a:spcBef>
                <a:spcPts val="0"/>
              </a:spcBef>
              <a:spcAft>
                <a:spcPts val="0"/>
              </a:spcAft>
              <a:buClrTx/>
              <a:buSzTx/>
              <a:buFontTx/>
              <a:buNone/>
              <a:tabLst/>
              <a:defRPr/>
            </a:pPr>
            <a:r>
              <a:rPr kumimoji="0" lang="zh-CN" altLang="en-US" sz="3200" b="0" i="0" u="none" strike="noStrike" kern="1200" cap="none" spc="200" normalizeH="0" baseline="0" noProof="0">
                <a:ln>
                  <a:noFill/>
                </a:ln>
                <a:solidFill>
                  <a:srgbClr val="1F608B"/>
                </a:solidFill>
                <a:effectLst>
                  <a:innerShdw blurRad="63500" dist="50800" dir="13500000">
                    <a:prstClr val="black">
                      <a:alpha val="50000"/>
                    </a:prstClr>
                  </a:innerShdw>
                </a:effectLst>
                <a:uLnTx/>
                <a:uFillTx/>
                <a:latin typeface="微软雅黑 Light" panose="020F0502020204030204"/>
                <a:cs typeface="+mn-ea"/>
                <a:sym typeface="+mn-lt"/>
              </a:rPr>
              <a:t>章</a:t>
            </a:r>
          </a:p>
        </p:txBody>
      </p:sp>
      <p:sp>
        <p:nvSpPr>
          <p:cNvPr id="6" name="MH_Title"/>
          <p:cNvSpPr txBox="1">
            <a:spLocks noChangeArrowheads="1"/>
          </p:cNvSpPr>
          <p:nvPr>
            <p:custDataLst>
              <p:tags r:id="rId7"/>
            </p:custDataLst>
          </p:nvPr>
        </p:nvSpPr>
        <p:spPr bwMode="auto">
          <a:xfrm>
            <a:off x="6577668" y="3306169"/>
            <a:ext cx="4223535" cy="1535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defPPr>
              <a:defRPr lang="zh-CN"/>
            </a:defPPr>
            <a:lvl1pPr>
              <a:defRPr>
                <a:latin typeface="华文细黑" panose="02010600040101010101" pitchFamily="2" charset="-122"/>
                <a:ea typeface="华文细黑" panose="02010600040101010101" pitchFamily="2" charset="-122"/>
              </a:defRPr>
            </a:lvl1pPr>
            <a:lvl2pPr marL="742950" indent="-285750">
              <a:defRPr>
                <a:latin typeface="Arial Narrow" panose="020B0606020202030204" pitchFamily="34" charset="0"/>
                <a:ea typeface="宋体" panose="02010600030101010101" pitchFamily="2" charset="-122"/>
              </a:defRPr>
            </a:lvl2pPr>
            <a:lvl3pPr marL="1143000" indent="-228600">
              <a:defRPr>
                <a:latin typeface="Arial Narrow" panose="020B0606020202030204" pitchFamily="34" charset="0"/>
                <a:ea typeface="宋体" panose="02010600030101010101" pitchFamily="2" charset="-122"/>
              </a:defRPr>
            </a:lvl3pPr>
            <a:lvl4pPr marL="1600200" indent="-228600">
              <a:defRPr>
                <a:latin typeface="Arial Narrow" panose="020B0606020202030204" pitchFamily="34" charset="0"/>
                <a:ea typeface="宋体" panose="02010600030101010101" pitchFamily="2" charset="-122"/>
              </a:defRPr>
            </a:lvl4pPr>
            <a:lvl5pPr marL="2057400" indent="-228600">
              <a:defRPr>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latin typeface="Arial Narrow" panose="020B0606020202030204" pitchFamily="34" charset="0"/>
                <a:ea typeface="宋体" panose="02010600030101010101" pitchFamily="2" charset="-122"/>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srgbClr val="000000"/>
              </a:solidFill>
              <a:effectLst/>
              <a:uLnTx/>
              <a:uFillTx/>
              <a:latin typeface="微软雅黑 Light" panose="020F0502020204030204"/>
              <a:ea typeface="+mn-ea"/>
              <a:cs typeface="+mn-ea"/>
              <a:sym typeface="+mn-lt"/>
            </a:endParaRPr>
          </a:p>
        </p:txBody>
      </p:sp>
    </p:spTree>
    <p:custDataLst>
      <p:tags r:id="rId2"/>
    </p:custDataLst>
    <p:extLst>
      <p:ext uri="{BB962C8B-B14F-4D97-AF65-F5344CB8AC3E}">
        <p14:creationId xmlns:p14="http://schemas.microsoft.com/office/powerpoint/2010/main" val="3223448658"/>
      </p:ext>
    </p:extLst>
  </p:cSld>
  <p:clrMapOvr>
    <a:masterClrMapping/>
  </p:clrMapOvr>
  <p:transition spd="slow" advTm="2000">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8"/>
                                        </p:tgtEl>
                                        <p:attrNameLst>
                                          <p:attrName>style.visibility</p:attrName>
                                        </p:attrNameLst>
                                      </p:cBhvr>
                                      <p:to>
                                        <p:strVal val="visible"/>
                                      </p:to>
                                    </p:set>
                                    <p:animEffect transition="in" filter="fade">
                                      <p:cBhvr>
                                        <p:cTn id="10" dur="500"/>
                                        <p:tgtEl>
                                          <p:spTgt spid="8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56" presetClass="entr" presetSubtype="0" fill="hold" grpId="0" nodeType="clickEffect">
                                  <p:stCondLst>
                                    <p:cond delay="0"/>
                                  </p:stCondLst>
                                  <p:iterate type="lt">
                                    <p:tmPct val="10000"/>
                                  </p:iterate>
                                  <p:childTnLst>
                                    <p:set>
                                      <p:cBhvr>
                                        <p:cTn id="17" dur="1" fill="hold">
                                          <p:stCondLst>
                                            <p:cond delay="0"/>
                                          </p:stCondLst>
                                        </p:cTn>
                                        <p:tgtEl>
                                          <p:spTgt spid="23"/>
                                        </p:tgtEl>
                                        <p:attrNameLst>
                                          <p:attrName>style.visibility</p:attrName>
                                        </p:attrNameLst>
                                      </p:cBhvr>
                                      <p:to>
                                        <p:strVal val="visible"/>
                                      </p:to>
                                    </p:set>
                                    <p:anim by="(-#ppt_w*2)" calcmode="lin" valueType="num">
                                      <p:cBhvr rctx="PPT">
                                        <p:cTn id="18" dur="500" autoRev="1" fill="hold">
                                          <p:stCondLst>
                                            <p:cond delay="0"/>
                                          </p:stCondLst>
                                        </p:cTn>
                                        <p:tgtEl>
                                          <p:spTgt spid="23"/>
                                        </p:tgtEl>
                                        <p:attrNameLst>
                                          <p:attrName>ppt_w</p:attrName>
                                        </p:attrNameLst>
                                      </p:cBhvr>
                                    </p:anim>
                                    <p:anim by="(#ppt_w*0.50)" calcmode="lin" valueType="num">
                                      <p:cBhvr>
                                        <p:cTn id="19" dur="500" decel="50000" autoRev="1" fill="hold">
                                          <p:stCondLst>
                                            <p:cond delay="0"/>
                                          </p:stCondLst>
                                        </p:cTn>
                                        <p:tgtEl>
                                          <p:spTgt spid="23"/>
                                        </p:tgtEl>
                                        <p:attrNameLst>
                                          <p:attrName>ppt_x</p:attrName>
                                        </p:attrNameLst>
                                      </p:cBhvr>
                                    </p:anim>
                                    <p:anim from="(-#ppt_h/2)" to="(#ppt_y)" calcmode="lin" valueType="num">
                                      <p:cBhvr>
                                        <p:cTn id="20" dur="1000" fill="hold">
                                          <p:stCondLst>
                                            <p:cond delay="0"/>
                                          </p:stCondLst>
                                        </p:cTn>
                                        <p:tgtEl>
                                          <p:spTgt spid="23"/>
                                        </p:tgtEl>
                                        <p:attrNameLst>
                                          <p:attrName>ppt_y</p:attrName>
                                        </p:attrNameLst>
                                      </p:cBhvr>
                                    </p:anim>
                                    <p:animRot by="21600000">
                                      <p:cBhvr>
                                        <p:cTn id="21" dur="1000" fill="hold">
                                          <p:stCondLst>
                                            <p:cond delay="0"/>
                                          </p:stCondLst>
                                        </p:cTn>
                                        <p:tgtEl>
                                          <p:spTgt spid="23"/>
                                        </p:tgtEl>
                                        <p:attrNameLst>
                                          <p:attrName>r</p:attrName>
                                        </p:attrNameLst>
                                      </p:cBhvr>
                                    </p:animRo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nodePh="1">
                                  <p:stCondLst>
                                    <p:cond delay="0"/>
                                  </p:stCondLst>
                                  <p:endCondLst>
                                    <p:cond evt="begin" delay="0">
                                      <p:tn val="24"/>
                                    </p:cond>
                                  </p:end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23" grpId="0"/>
      <p:bldP spid="16" grpId="0"/>
      <p:bldP spid="17"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组合 55"/>
          <p:cNvGrpSpPr/>
          <p:nvPr/>
        </p:nvGrpSpPr>
        <p:grpSpPr>
          <a:xfrm>
            <a:off x="1397635" y="1621790"/>
            <a:ext cx="4155440" cy="4155440"/>
            <a:chOff x="6507" y="3778"/>
            <a:chExt cx="4625" cy="4625"/>
          </a:xfrm>
        </p:grpSpPr>
        <p:sp>
          <p:nvSpPr>
            <p:cNvPr id="157" name="任意多边形 156"/>
            <p:cNvSpPr/>
            <p:nvPr/>
          </p:nvSpPr>
          <p:spPr>
            <a:xfrm>
              <a:off x="7768" y="3778"/>
              <a:ext cx="2074" cy="2313"/>
            </a:xfrm>
            <a:custGeom>
              <a:avLst/>
              <a:gdLst>
                <a:gd name="connsiteX0" fmla="*/ 657246 w 1295672"/>
                <a:gd name="connsiteY0" fmla="*/ 0 h 1444859"/>
                <a:gd name="connsiteX1" fmla="*/ 740242 w 1295672"/>
                <a:gd name="connsiteY1" fmla="*/ 39981 h 1444859"/>
                <a:gd name="connsiteX2" fmla="*/ 1292200 w 1295672"/>
                <a:gd name="connsiteY2" fmla="*/ 783685 h 1444859"/>
                <a:gd name="connsiteX3" fmla="*/ 1295672 w 1295672"/>
                <a:gd name="connsiteY3" fmla="*/ 806432 h 1444859"/>
                <a:gd name="connsiteX4" fmla="*/ 1209470 w 1295672"/>
                <a:gd name="connsiteY4" fmla="*/ 793276 h 1444859"/>
                <a:gd name="connsiteX5" fmla="*/ 1097279 w 1295672"/>
                <a:gd name="connsiteY5" fmla="*/ 787611 h 1444859"/>
                <a:gd name="connsiteX6" fmla="*/ 670168 w 1295672"/>
                <a:gd name="connsiteY6" fmla="*/ 873841 h 1444859"/>
                <a:gd name="connsiteX7" fmla="*/ 657246 w 1295672"/>
                <a:gd name="connsiteY7" fmla="*/ 880066 h 1444859"/>
                <a:gd name="connsiteX8" fmla="*/ 644324 w 1295672"/>
                <a:gd name="connsiteY8" fmla="*/ 873841 h 1444859"/>
                <a:gd name="connsiteX9" fmla="*/ 596460 w 1295672"/>
                <a:gd name="connsiteY9" fmla="*/ 856323 h 1444859"/>
                <a:gd name="connsiteX10" fmla="*/ 596459 w 1295672"/>
                <a:gd name="connsiteY10" fmla="*/ 856323 h 1444859"/>
                <a:gd name="connsiteX11" fmla="*/ 644325 w 1295672"/>
                <a:gd name="connsiteY11" fmla="*/ 873842 h 1444859"/>
                <a:gd name="connsiteX12" fmla="*/ 657247 w 1295672"/>
                <a:gd name="connsiteY12" fmla="*/ 880067 h 1444859"/>
                <a:gd name="connsiteX13" fmla="*/ 574251 w 1295672"/>
                <a:gd name="connsiteY13" fmla="*/ 920048 h 1444859"/>
                <a:gd name="connsiteX14" fmla="*/ 132436 w 1295672"/>
                <a:gd name="connsiteY14" fmla="*/ 1361863 h 1444859"/>
                <a:gd name="connsiteX15" fmla="*/ 92455 w 1295672"/>
                <a:gd name="connsiteY15" fmla="*/ 1444859 h 1444859"/>
                <a:gd name="connsiteX16" fmla="*/ 86230 w 1295672"/>
                <a:gd name="connsiteY16" fmla="*/ 1431937 h 1444859"/>
                <a:gd name="connsiteX17" fmla="*/ 0 w 1295672"/>
                <a:gd name="connsiteY17" fmla="*/ 1004826 h 1444859"/>
                <a:gd name="connsiteX18" fmla="*/ 5665 w 1295672"/>
                <a:gd name="connsiteY18" fmla="*/ 892635 h 1444859"/>
                <a:gd name="connsiteX19" fmla="*/ 18821 w 1295672"/>
                <a:gd name="connsiteY19" fmla="*/ 806433 h 1444859"/>
                <a:gd name="connsiteX20" fmla="*/ 74519 w 1295672"/>
                <a:gd name="connsiteY20" fmla="*/ 797933 h 1444859"/>
                <a:gd name="connsiteX21" fmla="*/ 74519 w 1295672"/>
                <a:gd name="connsiteY21" fmla="*/ 797931 h 1444859"/>
                <a:gd name="connsiteX22" fmla="*/ 18820 w 1295672"/>
                <a:gd name="connsiteY22" fmla="*/ 806432 h 1444859"/>
                <a:gd name="connsiteX23" fmla="*/ 22292 w 1295672"/>
                <a:gd name="connsiteY23" fmla="*/ 783685 h 1444859"/>
                <a:gd name="connsiteX24" fmla="*/ 574250 w 1295672"/>
                <a:gd name="connsiteY24" fmla="*/ 39981 h 1444859"/>
                <a:gd name="connsiteX0-1" fmla="*/ 657246 w 1295672"/>
                <a:gd name="connsiteY0-2" fmla="*/ 0 h 1444859"/>
                <a:gd name="connsiteX1-3" fmla="*/ 740242 w 1295672"/>
                <a:gd name="connsiteY1-4" fmla="*/ 39981 h 1444859"/>
                <a:gd name="connsiteX2-5" fmla="*/ 1292200 w 1295672"/>
                <a:gd name="connsiteY2-6" fmla="*/ 783685 h 1444859"/>
                <a:gd name="connsiteX3-7" fmla="*/ 1295672 w 1295672"/>
                <a:gd name="connsiteY3-8" fmla="*/ 806432 h 1444859"/>
                <a:gd name="connsiteX4-9" fmla="*/ 1209470 w 1295672"/>
                <a:gd name="connsiteY4-10" fmla="*/ 793276 h 1444859"/>
                <a:gd name="connsiteX5-11" fmla="*/ 1097279 w 1295672"/>
                <a:gd name="connsiteY5-12" fmla="*/ 787611 h 1444859"/>
                <a:gd name="connsiteX6-13" fmla="*/ 670168 w 1295672"/>
                <a:gd name="connsiteY6-14" fmla="*/ 873841 h 1444859"/>
                <a:gd name="connsiteX7-15" fmla="*/ 657246 w 1295672"/>
                <a:gd name="connsiteY7-16" fmla="*/ 880066 h 1444859"/>
                <a:gd name="connsiteX8-17" fmla="*/ 644324 w 1295672"/>
                <a:gd name="connsiteY8-18" fmla="*/ 873841 h 1444859"/>
                <a:gd name="connsiteX9-19" fmla="*/ 596460 w 1295672"/>
                <a:gd name="connsiteY9-20" fmla="*/ 856323 h 1444859"/>
                <a:gd name="connsiteX10-21" fmla="*/ 596459 w 1295672"/>
                <a:gd name="connsiteY10-22" fmla="*/ 856323 h 1444859"/>
                <a:gd name="connsiteX11-23" fmla="*/ 644325 w 1295672"/>
                <a:gd name="connsiteY11-24" fmla="*/ 873842 h 1444859"/>
                <a:gd name="connsiteX12-25" fmla="*/ 657247 w 1295672"/>
                <a:gd name="connsiteY12-26" fmla="*/ 880067 h 1444859"/>
                <a:gd name="connsiteX13-27" fmla="*/ 574251 w 1295672"/>
                <a:gd name="connsiteY13-28" fmla="*/ 920048 h 1444859"/>
                <a:gd name="connsiteX14-29" fmla="*/ 132436 w 1295672"/>
                <a:gd name="connsiteY14-30" fmla="*/ 1361863 h 1444859"/>
                <a:gd name="connsiteX15-31" fmla="*/ 92455 w 1295672"/>
                <a:gd name="connsiteY15-32" fmla="*/ 1444859 h 1444859"/>
                <a:gd name="connsiteX16-33" fmla="*/ 86230 w 1295672"/>
                <a:gd name="connsiteY16-34" fmla="*/ 1431937 h 1444859"/>
                <a:gd name="connsiteX17-35" fmla="*/ 0 w 1295672"/>
                <a:gd name="connsiteY17-36" fmla="*/ 1004826 h 1444859"/>
                <a:gd name="connsiteX18-37" fmla="*/ 5665 w 1295672"/>
                <a:gd name="connsiteY18-38" fmla="*/ 892635 h 1444859"/>
                <a:gd name="connsiteX19-39" fmla="*/ 18821 w 1295672"/>
                <a:gd name="connsiteY19-40" fmla="*/ 806433 h 1444859"/>
                <a:gd name="connsiteX20-41" fmla="*/ 74519 w 1295672"/>
                <a:gd name="connsiteY20-42" fmla="*/ 797933 h 1444859"/>
                <a:gd name="connsiteX21-43" fmla="*/ 18820 w 1295672"/>
                <a:gd name="connsiteY21-44" fmla="*/ 806432 h 1444859"/>
                <a:gd name="connsiteX22-45" fmla="*/ 22292 w 1295672"/>
                <a:gd name="connsiteY22-46" fmla="*/ 783685 h 1444859"/>
                <a:gd name="connsiteX23-47" fmla="*/ 574250 w 1295672"/>
                <a:gd name="connsiteY23-48" fmla="*/ 39981 h 1444859"/>
                <a:gd name="connsiteX24-49" fmla="*/ 657246 w 1295672"/>
                <a:gd name="connsiteY24-50" fmla="*/ 0 h 1444859"/>
                <a:gd name="connsiteX0-51" fmla="*/ 657246 w 1295672"/>
                <a:gd name="connsiteY0-52" fmla="*/ 0 h 1444859"/>
                <a:gd name="connsiteX1-53" fmla="*/ 740242 w 1295672"/>
                <a:gd name="connsiteY1-54" fmla="*/ 39981 h 1444859"/>
                <a:gd name="connsiteX2-55" fmla="*/ 1292200 w 1295672"/>
                <a:gd name="connsiteY2-56" fmla="*/ 783685 h 1444859"/>
                <a:gd name="connsiteX3-57" fmla="*/ 1295672 w 1295672"/>
                <a:gd name="connsiteY3-58" fmla="*/ 806432 h 1444859"/>
                <a:gd name="connsiteX4-59" fmla="*/ 1209470 w 1295672"/>
                <a:gd name="connsiteY4-60" fmla="*/ 793276 h 1444859"/>
                <a:gd name="connsiteX5-61" fmla="*/ 1097279 w 1295672"/>
                <a:gd name="connsiteY5-62" fmla="*/ 787611 h 1444859"/>
                <a:gd name="connsiteX6-63" fmla="*/ 670168 w 1295672"/>
                <a:gd name="connsiteY6-64" fmla="*/ 873841 h 1444859"/>
                <a:gd name="connsiteX7-65" fmla="*/ 657246 w 1295672"/>
                <a:gd name="connsiteY7-66" fmla="*/ 880066 h 1444859"/>
                <a:gd name="connsiteX8-67" fmla="*/ 644324 w 1295672"/>
                <a:gd name="connsiteY8-68" fmla="*/ 873841 h 1444859"/>
                <a:gd name="connsiteX9-69" fmla="*/ 596460 w 1295672"/>
                <a:gd name="connsiteY9-70" fmla="*/ 856323 h 1444859"/>
                <a:gd name="connsiteX10-71" fmla="*/ 596459 w 1295672"/>
                <a:gd name="connsiteY10-72" fmla="*/ 856323 h 1444859"/>
                <a:gd name="connsiteX11-73" fmla="*/ 644325 w 1295672"/>
                <a:gd name="connsiteY11-74" fmla="*/ 873842 h 1444859"/>
                <a:gd name="connsiteX12-75" fmla="*/ 657247 w 1295672"/>
                <a:gd name="connsiteY12-76" fmla="*/ 880067 h 1444859"/>
                <a:gd name="connsiteX13-77" fmla="*/ 574251 w 1295672"/>
                <a:gd name="connsiteY13-78" fmla="*/ 920048 h 1444859"/>
                <a:gd name="connsiteX14-79" fmla="*/ 132436 w 1295672"/>
                <a:gd name="connsiteY14-80" fmla="*/ 1361863 h 1444859"/>
                <a:gd name="connsiteX15-81" fmla="*/ 92455 w 1295672"/>
                <a:gd name="connsiteY15-82" fmla="*/ 1444859 h 1444859"/>
                <a:gd name="connsiteX16-83" fmla="*/ 86230 w 1295672"/>
                <a:gd name="connsiteY16-84" fmla="*/ 1431937 h 1444859"/>
                <a:gd name="connsiteX17-85" fmla="*/ 0 w 1295672"/>
                <a:gd name="connsiteY17-86" fmla="*/ 1004826 h 1444859"/>
                <a:gd name="connsiteX18-87" fmla="*/ 5665 w 1295672"/>
                <a:gd name="connsiteY18-88" fmla="*/ 892635 h 1444859"/>
                <a:gd name="connsiteX19-89" fmla="*/ 18821 w 1295672"/>
                <a:gd name="connsiteY19-90" fmla="*/ 806433 h 1444859"/>
                <a:gd name="connsiteX20-91" fmla="*/ 18820 w 1295672"/>
                <a:gd name="connsiteY20-92" fmla="*/ 806432 h 1444859"/>
                <a:gd name="connsiteX21-93" fmla="*/ 22292 w 1295672"/>
                <a:gd name="connsiteY21-94" fmla="*/ 783685 h 1444859"/>
                <a:gd name="connsiteX22-95" fmla="*/ 574250 w 1295672"/>
                <a:gd name="connsiteY22-96" fmla="*/ 39981 h 1444859"/>
                <a:gd name="connsiteX23-97" fmla="*/ 657246 w 1295672"/>
                <a:gd name="connsiteY23-98" fmla="*/ 0 h 1444859"/>
                <a:gd name="connsiteX0-99" fmla="*/ 657246 w 1295672"/>
                <a:gd name="connsiteY0-100" fmla="*/ 0 h 1444859"/>
                <a:gd name="connsiteX1-101" fmla="*/ 740242 w 1295672"/>
                <a:gd name="connsiteY1-102" fmla="*/ 39981 h 1444859"/>
                <a:gd name="connsiteX2-103" fmla="*/ 1292200 w 1295672"/>
                <a:gd name="connsiteY2-104" fmla="*/ 783685 h 1444859"/>
                <a:gd name="connsiteX3-105" fmla="*/ 1295672 w 1295672"/>
                <a:gd name="connsiteY3-106" fmla="*/ 806432 h 1444859"/>
                <a:gd name="connsiteX4-107" fmla="*/ 1209470 w 1295672"/>
                <a:gd name="connsiteY4-108" fmla="*/ 793276 h 1444859"/>
                <a:gd name="connsiteX5-109" fmla="*/ 1097279 w 1295672"/>
                <a:gd name="connsiteY5-110" fmla="*/ 787611 h 1444859"/>
                <a:gd name="connsiteX6-111" fmla="*/ 670168 w 1295672"/>
                <a:gd name="connsiteY6-112" fmla="*/ 873841 h 1444859"/>
                <a:gd name="connsiteX7-113" fmla="*/ 657246 w 1295672"/>
                <a:gd name="connsiteY7-114" fmla="*/ 880066 h 1444859"/>
                <a:gd name="connsiteX8-115" fmla="*/ 644324 w 1295672"/>
                <a:gd name="connsiteY8-116" fmla="*/ 873841 h 1444859"/>
                <a:gd name="connsiteX9-117" fmla="*/ 596460 w 1295672"/>
                <a:gd name="connsiteY9-118" fmla="*/ 856323 h 1444859"/>
                <a:gd name="connsiteX10-119" fmla="*/ 644325 w 1295672"/>
                <a:gd name="connsiteY10-120" fmla="*/ 873842 h 1444859"/>
                <a:gd name="connsiteX11-121" fmla="*/ 657247 w 1295672"/>
                <a:gd name="connsiteY11-122" fmla="*/ 880067 h 1444859"/>
                <a:gd name="connsiteX12-123" fmla="*/ 574251 w 1295672"/>
                <a:gd name="connsiteY12-124" fmla="*/ 920048 h 1444859"/>
                <a:gd name="connsiteX13-125" fmla="*/ 132436 w 1295672"/>
                <a:gd name="connsiteY13-126" fmla="*/ 1361863 h 1444859"/>
                <a:gd name="connsiteX14-127" fmla="*/ 92455 w 1295672"/>
                <a:gd name="connsiteY14-128" fmla="*/ 1444859 h 1444859"/>
                <a:gd name="connsiteX15-129" fmla="*/ 86230 w 1295672"/>
                <a:gd name="connsiteY15-130" fmla="*/ 1431937 h 1444859"/>
                <a:gd name="connsiteX16-131" fmla="*/ 0 w 1295672"/>
                <a:gd name="connsiteY16-132" fmla="*/ 1004826 h 1444859"/>
                <a:gd name="connsiteX17-133" fmla="*/ 5665 w 1295672"/>
                <a:gd name="connsiteY17-134" fmla="*/ 892635 h 1444859"/>
                <a:gd name="connsiteX18-135" fmla="*/ 18821 w 1295672"/>
                <a:gd name="connsiteY18-136" fmla="*/ 806433 h 1444859"/>
                <a:gd name="connsiteX19-137" fmla="*/ 18820 w 1295672"/>
                <a:gd name="connsiteY19-138" fmla="*/ 806432 h 1444859"/>
                <a:gd name="connsiteX20-139" fmla="*/ 22292 w 1295672"/>
                <a:gd name="connsiteY20-140" fmla="*/ 783685 h 1444859"/>
                <a:gd name="connsiteX21-141" fmla="*/ 574250 w 1295672"/>
                <a:gd name="connsiteY21-142" fmla="*/ 39981 h 1444859"/>
                <a:gd name="connsiteX22-143" fmla="*/ 657246 w 1295672"/>
                <a:gd name="connsiteY22-144" fmla="*/ 0 h 1444859"/>
                <a:gd name="connsiteX0-145" fmla="*/ 657246 w 1295672"/>
                <a:gd name="connsiteY0-146" fmla="*/ 0 h 1444859"/>
                <a:gd name="connsiteX1-147" fmla="*/ 740242 w 1295672"/>
                <a:gd name="connsiteY1-148" fmla="*/ 39981 h 1444859"/>
                <a:gd name="connsiteX2-149" fmla="*/ 1292200 w 1295672"/>
                <a:gd name="connsiteY2-150" fmla="*/ 783685 h 1444859"/>
                <a:gd name="connsiteX3-151" fmla="*/ 1295672 w 1295672"/>
                <a:gd name="connsiteY3-152" fmla="*/ 806432 h 1444859"/>
                <a:gd name="connsiteX4-153" fmla="*/ 1209470 w 1295672"/>
                <a:gd name="connsiteY4-154" fmla="*/ 793276 h 1444859"/>
                <a:gd name="connsiteX5-155" fmla="*/ 1097279 w 1295672"/>
                <a:gd name="connsiteY5-156" fmla="*/ 787611 h 1444859"/>
                <a:gd name="connsiteX6-157" fmla="*/ 670168 w 1295672"/>
                <a:gd name="connsiteY6-158" fmla="*/ 873841 h 1444859"/>
                <a:gd name="connsiteX7-159" fmla="*/ 657246 w 1295672"/>
                <a:gd name="connsiteY7-160" fmla="*/ 880066 h 1444859"/>
                <a:gd name="connsiteX8-161" fmla="*/ 644324 w 1295672"/>
                <a:gd name="connsiteY8-162" fmla="*/ 873841 h 1444859"/>
                <a:gd name="connsiteX9-163" fmla="*/ 644325 w 1295672"/>
                <a:gd name="connsiteY9-164" fmla="*/ 873842 h 1444859"/>
                <a:gd name="connsiteX10-165" fmla="*/ 657247 w 1295672"/>
                <a:gd name="connsiteY10-166" fmla="*/ 880067 h 1444859"/>
                <a:gd name="connsiteX11-167" fmla="*/ 574251 w 1295672"/>
                <a:gd name="connsiteY11-168" fmla="*/ 920048 h 1444859"/>
                <a:gd name="connsiteX12-169" fmla="*/ 132436 w 1295672"/>
                <a:gd name="connsiteY12-170" fmla="*/ 1361863 h 1444859"/>
                <a:gd name="connsiteX13-171" fmla="*/ 92455 w 1295672"/>
                <a:gd name="connsiteY13-172" fmla="*/ 1444859 h 1444859"/>
                <a:gd name="connsiteX14-173" fmla="*/ 86230 w 1295672"/>
                <a:gd name="connsiteY14-174" fmla="*/ 1431937 h 1444859"/>
                <a:gd name="connsiteX15-175" fmla="*/ 0 w 1295672"/>
                <a:gd name="connsiteY15-176" fmla="*/ 1004826 h 1444859"/>
                <a:gd name="connsiteX16-177" fmla="*/ 5665 w 1295672"/>
                <a:gd name="connsiteY16-178" fmla="*/ 892635 h 1444859"/>
                <a:gd name="connsiteX17-179" fmla="*/ 18821 w 1295672"/>
                <a:gd name="connsiteY17-180" fmla="*/ 806433 h 1444859"/>
                <a:gd name="connsiteX18-181" fmla="*/ 18820 w 1295672"/>
                <a:gd name="connsiteY18-182" fmla="*/ 806432 h 1444859"/>
                <a:gd name="connsiteX19-183" fmla="*/ 22292 w 1295672"/>
                <a:gd name="connsiteY19-184" fmla="*/ 783685 h 1444859"/>
                <a:gd name="connsiteX20-185" fmla="*/ 574250 w 1295672"/>
                <a:gd name="connsiteY20-186" fmla="*/ 39981 h 1444859"/>
                <a:gd name="connsiteX21-187" fmla="*/ 657246 w 1295672"/>
                <a:gd name="connsiteY21-188" fmla="*/ 0 h 1444859"/>
                <a:gd name="connsiteX0-189" fmla="*/ 657246 w 1295672"/>
                <a:gd name="connsiteY0-190" fmla="*/ 0 h 1444859"/>
                <a:gd name="connsiteX1-191" fmla="*/ 740242 w 1295672"/>
                <a:gd name="connsiteY1-192" fmla="*/ 39981 h 1444859"/>
                <a:gd name="connsiteX2-193" fmla="*/ 1292200 w 1295672"/>
                <a:gd name="connsiteY2-194" fmla="*/ 783685 h 1444859"/>
                <a:gd name="connsiteX3-195" fmla="*/ 1295672 w 1295672"/>
                <a:gd name="connsiteY3-196" fmla="*/ 806432 h 1444859"/>
                <a:gd name="connsiteX4-197" fmla="*/ 1209470 w 1295672"/>
                <a:gd name="connsiteY4-198" fmla="*/ 793276 h 1444859"/>
                <a:gd name="connsiteX5-199" fmla="*/ 1097279 w 1295672"/>
                <a:gd name="connsiteY5-200" fmla="*/ 787611 h 1444859"/>
                <a:gd name="connsiteX6-201" fmla="*/ 670168 w 1295672"/>
                <a:gd name="connsiteY6-202" fmla="*/ 873841 h 1444859"/>
                <a:gd name="connsiteX7-203" fmla="*/ 657246 w 1295672"/>
                <a:gd name="connsiteY7-204" fmla="*/ 880066 h 1444859"/>
                <a:gd name="connsiteX8-205" fmla="*/ 644324 w 1295672"/>
                <a:gd name="connsiteY8-206" fmla="*/ 873841 h 1444859"/>
                <a:gd name="connsiteX9-207" fmla="*/ 657247 w 1295672"/>
                <a:gd name="connsiteY9-208" fmla="*/ 880067 h 1444859"/>
                <a:gd name="connsiteX10-209" fmla="*/ 574251 w 1295672"/>
                <a:gd name="connsiteY10-210" fmla="*/ 920048 h 1444859"/>
                <a:gd name="connsiteX11-211" fmla="*/ 132436 w 1295672"/>
                <a:gd name="connsiteY11-212" fmla="*/ 1361863 h 1444859"/>
                <a:gd name="connsiteX12-213" fmla="*/ 92455 w 1295672"/>
                <a:gd name="connsiteY12-214" fmla="*/ 1444859 h 1444859"/>
                <a:gd name="connsiteX13-215" fmla="*/ 86230 w 1295672"/>
                <a:gd name="connsiteY13-216" fmla="*/ 1431937 h 1444859"/>
                <a:gd name="connsiteX14-217" fmla="*/ 0 w 1295672"/>
                <a:gd name="connsiteY14-218" fmla="*/ 1004826 h 1444859"/>
                <a:gd name="connsiteX15-219" fmla="*/ 5665 w 1295672"/>
                <a:gd name="connsiteY15-220" fmla="*/ 892635 h 1444859"/>
                <a:gd name="connsiteX16-221" fmla="*/ 18821 w 1295672"/>
                <a:gd name="connsiteY16-222" fmla="*/ 806433 h 1444859"/>
                <a:gd name="connsiteX17-223" fmla="*/ 18820 w 1295672"/>
                <a:gd name="connsiteY17-224" fmla="*/ 806432 h 1444859"/>
                <a:gd name="connsiteX18-225" fmla="*/ 22292 w 1295672"/>
                <a:gd name="connsiteY18-226" fmla="*/ 783685 h 1444859"/>
                <a:gd name="connsiteX19-227" fmla="*/ 574250 w 1295672"/>
                <a:gd name="connsiteY19-228" fmla="*/ 39981 h 1444859"/>
                <a:gd name="connsiteX20-229" fmla="*/ 657246 w 1295672"/>
                <a:gd name="connsiteY20-230" fmla="*/ 0 h 1444859"/>
                <a:gd name="connsiteX0-231" fmla="*/ 657246 w 1295672"/>
                <a:gd name="connsiteY0-232" fmla="*/ 0 h 1444859"/>
                <a:gd name="connsiteX1-233" fmla="*/ 740242 w 1295672"/>
                <a:gd name="connsiteY1-234" fmla="*/ 39981 h 1444859"/>
                <a:gd name="connsiteX2-235" fmla="*/ 1292200 w 1295672"/>
                <a:gd name="connsiteY2-236" fmla="*/ 783685 h 1444859"/>
                <a:gd name="connsiteX3-237" fmla="*/ 1295672 w 1295672"/>
                <a:gd name="connsiteY3-238" fmla="*/ 806432 h 1444859"/>
                <a:gd name="connsiteX4-239" fmla="*/ 1209470 w 1295672"/>
                <a:gd name="connsiteY4-240" fmla="*/ 793276 h 1444859"/>
                <a:gd name="connsiteX5-241" fmla="*/ 1097279 w 1295672"/>
                <a:gd name="connsiteY5-242" fmla="*/ 787611 h 1444859"/>
                <a:gd name="connsiteX6-243" fmla="*/ 670168 w 1295672"/>
                <a:gd name="connsiteY6-244" fmla="*/ 873841 h 1444859"/>
                <a:gd name="connsiteX7-245" fmla="*/ 657246 w 1295672"/>
                <a:gd name="connsiteY7-246" fmla="*/ 880066 h 1444859"/>
                <a:gd name="connsiteX8-247" fmla="*/ 657247 w 1295672"/>
                <a:gd name="connsiteY8-248" fmla="*/ 880067 h 1444859"/>
                <a:gd name="connsiteX9-249" fmla="*/ 574251 w 1295672"/>
                <a:gd name="connsiteY9-250" fmla="*/ 920048 h 1444859"/>
                <a:gd name="connsiteX10-251" fmla="*/ 132436 w 1295672"/>
                <a:gd name="connsiteY10-252" fmla="*/ 1361863 h 1444859"/>
                <a:gd name="connsiteX11-253" fmla="*/ 92455 w 1295672"/>
                <a:gd name="connsiteY11-254" fmla="*/ 1444859 h 1444859"/>
                <a:gd name="connsiteX12-255" fmla="*/ 86230 w 1295672"/>
                <a:gd name="connsiteY12-256" fmla="*/ 1431937 h 1444859"/>
                <a:gd name="connsiteX13-257" fmla="*/ 0 w 1295672"/>
                <a:gd name="connsiteY13-258" fmla="*/ 1004826 h 1444859"/>
                <a:gd name="connsiteX14-259" fmla="*/ 5665 w 1295672"/>
                <a:gd name="connsiteY14-260" fmla="*/ 892635 h 1444859"/>
                <a:gd name="connsiteX15-261" fmla="*/ 18821 w 1295672"/>
                <a:gd name="connsiteY15-262" fmla="*/ 806433 h 1444859"/>
                <a:gd name="connsiteX16-263" fmla="*/ 18820 w 1295672"/>
                <a:gd name="connsiteY16-264" fmla="*/ 806432 h 1444859"/>
                <a:gd name="connsiteX17-265" fmla="*/ 22292 w 1295672"/>
                <a:gd name="connsiteY17-266" fmla="*/ 783685 h 1444859"/>
                <a:gd name="connsiteX18-267" fmla="*/ 574250 w 1295672"/>
                <a:gd name="connsiteY18-268" fmla="*/ 39981 h 1444859"/>
                <a:gd name="connsiteX19-269" fmla="*/ 657246 w 1295672"/>
                <a:gd name="connsiteY19-270" fmla="*/ 0 h 1444859"/>
              </a:gdLst>
              <a:ahLst/>
              <a:cxnLst>
                <a:cxn ang="0">
                  <a:pos x="connsiteX0-231" y="connsiteY0-232"/>
                </a:cxn>
                <a:cxn ang="0">
                  <a:pos x="connsiteX1-233" y="connsiteY1-234"/>
                </a:cxn>
                <a:cxn ang="0">
                  <a:pos x="connsiteX2-235" y="connsiteY2-236"/>
                </a:cxn>
                <a:cxn ang="0">
                  <a:pos x="connsiteX3-237" y="connsiteY3-238"/>
                </a:cxn>
                <a:cxn ang="0">
                  <a:pos x="connsiteX4-239" y="connsiteY4-240"/>
                </a:cxn>
                <a:cxn ang="0">
                  <a:pos x="connsiteX5-241" y="connsiteY5-242"/>
                </a:cxn>
                <a:cxn ang="0">
                  <a:pos x="connsiteX6-243" y="connsiteY6-244"/>
                </a:cxn>
                <a:cxn ang="0">
                  <a:pos x="connsiteX7-245" y="connsiteY7-246"/>
                </a:cxn>
                <a:cxn ang="0">
                  <a:pos x="connsiteX8-247" y="connsiteY8-248"/>
                </a:cxn>
                <a:cxn ang="0">
                  <a:pos x="connsiteX9-249" y="connsiteY9-250"/>
                </a:cxn>
                <a:cxn ang="0">
                  <a:pos x="connsiteX10-251" y="connsiteY10-252"/>
                </a:cxn>
                <a:cxn ang="0">
                  <a:pos x="connsiteX11-253" y="connsiteY11-254"/>
                </a:cxn>
                <a:cxn ang="0">
                  <a:pos x="connsiteX12-255" y="connsiteY12-256"/>
                </a:cxn>
                <a:cxn ang="0">
                  <a:pos x="connsiteX13-257" y="connsiteY13-258"/>
                </a:cxn>
                <a:cxn ang="0">
                  <a:pos x="connsiteX14-259" y="connsiteY14-260"/>
                </a:cxn>
                <a:cxn ang="0">
                  <a:pos x="connsiteX15-261" y="connsiteY15-262"/>
                </a:cxn>
                <a:cxn ang="0">
                  <a:pos x="connsiteX16-263" y="connsiteY16-264"/>
                </a:cxn>
                <a:cxn ang="0">
                  <a:pos x="connsiteX17-265" y="connsiteY17-266"/>
                </a:cxn>
                <a:cxn ang="0">
                  <a:pos x="connsiteX18-267" y="connsiteY18-268"/>
                </a:cxn>
                <a:cxn ang="0">
                  <a:pos x="connsiteX19-269" y="connsiteY19-270"/>
                </a:cxn>
              </a:cxnLst>
              <a:rect l="l" t="t" r="r" b="b"/>
              <a:pathLst>
                <a:path w="1295672" h="1444859">
                  <a:moveTo>
                    <a:pt x="657246" y="0"/>
                  </a:moveTo>
                  <a:lnTo>
                    <a:pt x="740242" y="39981"/>
                  </a:lnTo>
                  <a:cubicBezTo>
                    <a:pt x="1020101" y="192009"/>
                    <a:pt x="1226425" y="462249"/>
                    <a:pt x="1292200" y="783685"/>
                  </a:cubicBezTo>
                  <a:lnTo>
                    <a:pt x="1295672" y="806432"/>
                  </a:lnTo>
                  <a:lnTo>
                    <a:pt x="1209470" y="793276"/>
                  </a:lnTo>
                  <a:cubicBezTo>
                    <a:pt x="1172582" y="789530"/>
                    <a:pt x="1135155" y="787611"/>
                    <a:pt x="1097279" y="787611"/>
                  </a:cubicBezTo>
                  <a:cubicBezTo>
                    <a:pt x="945776" y="787611"/>
                    <a:pt x="801445" y="818315"/>
                    <a:pt x="670168" y="873841"/>
                  </a:cubicBezTo>
                  <a:lnTo>
                    <a:pt x="657246" y="880066"/>
                  </a:lnTo>
                  <a:lnTo>
                    <a:pt x="657247" y="880067"/>
                  </a:lnTo>
                  <a:lnTo>
                    <a:pt x="574251" y="920048"/>
                  </a:lnTo>
                  <a:cubicBezTo>
                    <a:pt x="387679" y="1021400"/>
                    <a:pt x="233788" y="1175291"/>
                    <a:pt x="132436" y="1361863"/>
                  </a:cubicBezTo>
                  <a:lnTo>
                    <a:pt x="92455" y="1444859"/>
                  </a:lnTo>
                  <a:lnTo>
                    <a:pt x="86230" y="1431937"/>
                  </a:lnTo>
                  <a:cubicBezTo>
                    <a:pt x="30704" y="1300660"/>
                    <a:pt x="0" y="1156329"/>
                    <a:pt x="0" y="1004826"/>
                  </a:cubicBezTo>
                  <a:cubicBezTo>
                    <a:pt x="0" y="966950"/>
                    <a:pt x="1919" y="929523"/>
                    <a:pt x="5665" y="892635"/>
                  </a:cubicBezTo>
                  <a:lnTo>
                    <a:pt x="18821" y="806433"/>
                  </a:lnTo>
                  <a:lnTo>
                    <a:pt x="18820" y="806432"/>
                  </a:lnTo>
                  <a:lnTo>
                    <a:pt x="22292" y="783685"/>
                  </a:lnTo>
                  <a:cubicBezTo>
                    <a:pt x="88067" y="462249"/>
                    <a:pt x="294391" y="192009"/>
                    <a:pt x="574250" y="39981"/>
                  </a:cubicBezTo>
                  <a:lnTo>
                    <a:pt x="657246" y="0"/>
                  </a:ln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504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华文细黑" panose="02010600040101010101" pitchFamily="2" charset="-122"/>
                <a:ea typeface="华文细黑" panose="02010600040101010101" pitchFamily="2" charset="-122"/>
                <a:cs typeface="Raavi" pitchFamily="34" charset="0"/>
              </a:endParaRPr>
            </a:p>
          </p:txBody>
        </p:sp>
        <p:sp>
          <p:nvSpPr>
            <p:cNvPr id="158" name="任意多边形 157"/>
            <p:cNvSpPr/>
            <p:nvPr/>
          </p:nvSpPr>
          <p:spPr>
            <a:xfrm>
              <a:off x="8820" y="5040"/>
              <a:ext cx="2313" cy="2074"/>
            </a:xfrm>
            <a:custGeom>
              <a:avLst/>
              <a:gdLst>
                <a:gd name="connsiteX0" fmla="*/ 440033 w 1444857"/>
                <a:gd name="connsiteY0" fmla="*/ 0 h 1295672"/>
                <a:gd name="connsiteX1" fmla="*/ 552224 w 1444857"/>
                <a:gd name="connsiteY1" fmla="*/ 5665 h 1295672"/>
                <a:gd name="connsiteX2" fmla="*/ 638425 w 1444857"/>
                <a:gd name="connsiteY2" fmla="*/ 18821 h 1295672"/>
                <a:gd name="connsiteX3" fmla="*/ 638425 w 1444857"/>
                <a:gd name="connsiteY3" fmla="*/ 18820 h 1295672"/>
                <a:gd name="connsiteX4" fmla="*/ 661172 w 1444857"/>
                <a:gd name="connsiteY4" fmla="*/ 22292 h 1295672"/>
                <a:gd name="connsiteX5" fmla="*/ 1404876 w 1444857"/>
                <a:gd name="connsiteY5" fmla="*/ 574250 h 1295672"/>
                <a:gd name="connsiteX6" fmla="*/ 1444857 w 1444857"/>
                <a:gd name="connsiteY6" fmla="*/ 657246 h 1295672"/>
                <a:gd name="connsiteX7" fmla="*/ 1404876 w 1444857"/>
                <a:gd name="connsiteY7" fmla="*/ 740242 h 1295672"/>
                <a:gd name="connsiteX8" fmla="*/ 661172 w 1444857"/>
                <a:gd name="connsiteY8" fmla="*/ 1292200 h 1295672"/>
                <a:gd name="connsiteX9" fmla="*/ 638425 w 1444857"/>
                <a:gd name="connsiteY9" fmla="*/ 1295672 h 1295672"/>
                <a:gd name="connsiteX10" fmla="*/ 651581 w 1444857"/>
                <a:gd name="connsiteY10" fmla="*/ 1209470 h 1295672"/>
                <a:gd name="connsiteX11" fmla="*/ 657246 w 1444857"/>
                <a:gd name="connsiteY11" fmla="*/ 1097279 h 1295672"/>
                <a:gd name="connsiteX12" fmla="*/ 571016 w 1444857"/>
                <a:gd name="connsiteY12" fmla="*/ 670168 h 1295672"/>
                <a:gd name="connsiteX13" fmla="*/ 564791 w 1444857"/>
                <a:gd name="connsiteY13" fmla="*/ 657246 h 1295672"/>
                <a:gd name="connsiteX14" fmla="*/ 564791 w 1444857"/>
                <a:gd name="connsiteY14" fmla="*/ 657246 h 1295672"/>
                <a:gd name="connsiteX15" fmla="*/ 524811 w 1444857"/>
                <a:gd name="connsiteY15" fmla="*/ 574251 h 1295672"/>
                <a:gd name="connsiteX16" fmla="*/ 82996 w 1444857"/>
                <a:gd name="connsiteY16" fmla="*/ 132436 h 1295672"/>
                <a:gd name="connsiteX17" fmla="*/ 0 w 1444857"/>
                <a:gd name="connsiteY17" fmla="*/ 92455 h 1295672"/>
                <a:gd name="connsiteX18" fmla="*/ 12922 w 1444857"/>
                <a:gd name="connsiteY18" fmla="*/ 86230 h 1295672"/>
                <a:gd name="connsiteX19" fmla="*/ 440033 w 1444857"/>
                <a:gd name="connsiteY19" fmla="*/ 0 h 129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857" h="1295672">
                  <a:moveTo>
                    <a:pt x="440033" y="0"/>
                  </a:moveTo>
                  <a:cubicBezTo>
                    <a:pt x="477909" y="0"/>
                    <a:pt x="515336" y="1919"/>
                    <a:pt x="552224" y="5665"/>
                  </a:cubicBezTo>
                  <a:lnTo>
                    <a:pt x="638425" y="18821"/>
                  </a:lnTo>
                  <a:lnTo>
                    <a:pt x="638425" y="18820"/>
                  </a:lnTo>
                  <a:lnTo>
                    <a:pt x="661172" y="22292"/>
                  </a:lnTo>
                  <a:cubicBezTo>
                    <a:pt x="982609" y="88067"/>
                    <a:pt x="1252848" y="294391"/>
                    <a:pt x="1404876" y="574250"/>
                  </a:cubicBezTo>
                  <a:lnTo>
                    <a:pt x="1444857" y="657246"/>
                  </a:lnTo>
                  <a:lnTo>
                    <a:pt x="1404876" y="740242"/>
                  </a:lnTo>
                  <a:cubicBezTo>
                    <a:pt x="1252848" y="1020101"/>
                    <a:pt x="982609" y="1226425"/>
                    <a:pt x="661172" y="1292200"/>
                  </a:cubicBezTo>
                  <a:lnTo>
                    <a:pt x="638425" y="1295672"/>
                  </a:lnTo>
                  <a:lnTo>
                    <a:pt x="651581" y="1209470"/>
                  </a:lnTo>
                  <a:cubicBezTo>
                    <a:pt x="655327" y="1172582"/>
                    <a:pt x="657246" y="1135155"/>
                    <a:pt x="657246" y="1097279"/>
                  </a:cubicBezTo>
                  <a:cubicBezTo>
                    <a:pt x="657246" y="945776"/>
                    <a:pt x="626542" y="801445"/>
                    <a:pt x="571016" y="670168"/>
                  </a:cubicBezTo>
                  <a:lnTo>
                    <a:pt x="564791" y="657246"/>
                  </a:lnTo>
                  <a:lnTo>
                    <a:pt x="564791" y="657246"/>
                  </a:lnTo>
                  <a:lnTo>
                    <a:pt x="524811" y="574251"/>
                  </a:lnTo>
                  <a:cubicBezTo>
                    <a:pt x="423459" y="387679"/>
                    <a:pt x="269569" y="233788"/>
                    <a:pt x="82996" y="132436"/>
                  </a:cubicBezTo>
                  <a:lnTo>
                    <a:pt x="0" y="92455"/>
                  </a:lnTo>
                  <a:lnTo>
                    <a:pt x="12922" y="86230"/>
                  </a:lnTo>
                  <a:cubicBezTo>
                    <a:pt x="144199" y="30704"/>
                    <a:pt x="288530" y="0"/>
                    <a:pt x="440033" y="0"/>
                  </a:cubicBezTo>
                  <a:close/>
                </a:path>
              </a:pathLst>
            </a:cu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468000" tIns="0" rIns="0" bIns="72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华文细黑" panose="02010600040101010101" pitchFamily="2" charset="-122"/>
                <a:ea typeface="华文细黑" panose="02010600040101010101" pitchFamily="2" charset="-122"/>
                <a:cs typeface="Raavi" pitchFamily="34" charset="0"/>
              </a:endParaRPr>
            </a:p>
          </p:txBody>
        </p:sp>
        <p:sp>
          <p:nvSpPr>
            <p:cNvPr id="159" name="任意多边形 158"/>
            <p:cNvSpPr/>
            <p:nvPr/>
          </p:nvSpPr>
          <p:spPr>
            <a:xfrm>
              <a:off x="6507" y="5069"/>
              <a:ext cx="2313" cy="2074"/>
            </a:xfrm>
            <a:custGeom>
              <a:avLst/>
              <a:gdLst>
                <a:gd name="connsiteX0" fmla="*/ 806432 w 1444859"/>
                <a:gd name="connsiteY0" fmla="*/ 0 h 1295674"/>
                <a:gd name="connsiteX1" fmla="*/ 793276 w 1444859"/>
                <a:gd name="connsiteY1" fmla="*/ 86202 h 1295674"/>
                <a:gd name="connsiteX2" fmla="*/ 787611 w 1444859"/>
                <a:gd name="connsiteY2" fmla="*/ 198393 h 1295674"/>
                <a:gd name="connsiteX3" fmla="*/ 873841 w 1444859"/>
                <a:gd name="connsiteY3" fmla="*/ 625504 h 1295674"/>
                <a:gd name="connsiteX4" fmla="*/ 880066 w 1444859"/>
                <a:gd name="connsiteY4" fmla="*/ 638426 h 1295674"/>
                <a:gd name="connsiteX5" fmla="*/ 873841 w 1444859"/>
                <a:gd name="connsiteY5" fmla="*/ 651348 h 1295674"/>
                <a:gd name="connsiteX6" fmla="*/ 863411 w 1444859"/>
                <a:gd name="connsiteY6" fmla="*/ 679845 h 1295674"/>
                <a:gd name="connsiteX7" fmla="*/ 863412 w 1444859"/>
                <a:gd name="connsiteY7" fmla="*/ 679846 h 1295674"/>
                <a:gd name="connsiteX8" fmla="*/ 873842 w 1444859"/>
                <a:gd name="connsiteY8" fmla="*/ 651349 h 1295674"/>
                <a:gd name="connsiteX9" fmla="*/ 880067 w 1444859"/>
                <a:gd name="connsiteY9" fmla="*/ 638427 h 1295674"/>
                <a:gd name="connsiteX10" fmla="*/ 920048 w 1444859"/>
                <a:gd name="connsiteY10" fmla="*/ 721423 h 1295674"/>
                <a:gd name="connsiteX11" fmla="*/ 1361863 w 1444859"/>
                <a:gd name="connsiteY11" fmla="*/ 1163238 h 1295674"/>
                <a:gd name="connsiteX12" fmla="*/ 1444859 w 1444859"/>
                <a:gd name="connsiteY12" fmla="*/ 1203219 h 1295674"/>
                <a:gd name="connsiteX13" fmla="*/ 1431937 w 1444859"/>
                <a:gd name="connsiteY13" fmla="*/ 1209444 h 1295674"/>
                <a:gd name="connsiteX14" fmla="*/ 1004826 w 1444859"/>
                <a:gd name="connsiteY14" fmla="*/ 1295674 h 1295674"/>
                <a:gd name="connsiteX15" fmla="*/ 892635 w 1444859"/>
                <a:gd name="connsiteY15" fmla="*/ 1290009 h 1295674"/>
                <a:gd name="connsiteX16" fmla="*/ 806433 w 1444859"/>
                <a:gd name="connsiteY16" fmla="*/ 1276853 h 1295674"/>
                <a:gd name="connsiteX17" fmla="*/ 801994 w 1444859"/>
                <a:gd name="connsiteY17" fmla="*/ 1247766 h 1295674"/>
                <a:gd name="connsiteX18" fmla="*/ 801993 w 1444859"/>
                <a:gd name="connsiteY18" fmla="*/ 1247765 h 1295674"/>
                <a:gd name="connsiteX19" fmla="*/ 806432 w 1444859"/>
                <a:gd name="connsiteY19" fmla="*/ 1276852 h 1295674"/>
                <a:gd name="connsiteX20" fmla="*/ 783685 w 1444859"/>
                <a:gd name="connsiteY20" fmla="*/ 1273380 h 1295674"/>
                <a:gd name="connsiteX21" fmla="*/ 39981 w 1444859"/>
                <a:gd name="connsiteY21" fmla="*/ 721422 h 1295674"/>
                <a:gd name="connsiteX22" fmla="*/ 0 w 1444859"/>
                <a:gd name="connsiteY22" fmla="*/ 638426 h 1295674"/>
                <a:gd name="connsiteX23" fmla="*/ 39981 w 1444859"/>
                <a:gd name="connsiteY23" fmla="*/ 555430 h 1295674"/>
                <a:gd name="connsiteX24" fmla="*/ 783685 w 1444859"/>
                <a:gd name="connsiteY24" fmla="*/ 3472 h 1295674"/>
                <a:gd name="connsiteX0-1" fmla="*/ 806432 w 1444859"/>
                <a:gd name="connsiteY0-2" fmla="*/ 0 h 1295674"/>
                <a:gd name="connsiteX1-3" fmla="*/ 793276 w 1444859"/>
                <a:gd name="connsiteY1-4" fmla="*/ 86202 h 1295674"/>
                <a:gd name="connsiteX2-5" fmla="*/ 787611 w 1444859"/>
                <a:gd name="connsiteY2-6" fmla="*/ 198393 h 1295674"/>
                <a:gd name="connsiteX3-7" fmla="*/ 873841 w 1444859"/>
                <a:gd name="connsiteY3-8" fmla="*/ 625504 h 1295674"/>
                <a:gd name="connsiteX4-9" fmla="*/ 880066 w 1444859"/>
                <a:gd name="connsiteY4-10" fmla="*/ 638426 h 1295674"/>
                <a:gd name="connsiteX5-11" fmla="*/ 873841 w 1444859"/>
                <a:gd name="connsiteY5-12" fmla="*/ 651348 h 1295674"/>
                <a:gd name="connsiteX6-13" fmla="*/ 863411 w 1444859"/>
                <a:gd name="connsiteY6-14" fmla="*/ 679845 h 1295674"/>
                <a:gd name="connsiteX7-15" fmla="*/ 863412 w 1444859"/>
                <a:gd name="connsiteY7-16" fmla="*/ 679846 h 1295674"/>
                <a:gd name="connsiteX8-17" fmla="*/ 873842 w 1444859"/>
                <a:gd name="connsiteY8-18" fmla="*/ 651349 h 1295674"/>
                <a:gd name="connsiteX9-19" fmla="*/ 880067 w 1444859"/>
                <a:gd name="connsiteY9-20" fmla="*/ 638427 h 1295674"/>
                <a:gd name="connsiteX10-21" fmla="*/ 920048 w 1444859"/>
                <a:gd name="connsiteY10-22" fmla="*/ 721423 h 1295674"/>
                <a:gd name="connsiteX11-23" fmla="*/ 1361863 w 1444859"/>
                <a:gd name="connsiteY11-24" fmla="*/ 1163238 h 1295674"/>
                <a:gd name="connsiteX12-25" fmla="*/ 1444859 w 1444859"/>
                <a:gd name="connsiteY12-26" fmla="*/ 1203219 h 1295674"/>
                <a:gd name="connsiteX13-27" fmla="*/ 1431937 w 1444859"/>
                <a:gd name="connsiteY13-28" fmla="*/ 1209444 h 1295674"/>
                <a:gd name="connsiteX14-29" fmla="*/ 1004826 w 1444859"/>
                <a:gd name="connsiteY14-30" fmla="*/ 1295674 h 1295674"/>
                <a:gd name="connsiteX15-31" fmla="*/ 892635 w 1444859"/>
                <a:gd name="connsiteY15-32" fmla="*/ 1290009 h 1295674"/>
                <a:gd name="connsiteX16-33" fmla="*/ 806433 w 1444859"/>
                <a:gd name="connsiteY16-34" fmla="*/ 1276853 h 1295674"/>
                <a:gd name="connsiteX17-35" fmla="*/ 801994 w 1444859"/>
                <a:gd name="connsiteY17-36" fmla="*/ 1247766 h 1295674"/>
                <a:gd name="connsiteX18-37" fmla="*/ 806432 w 1444859"/>
                <a:gd name="connsiteY18-38" fmla="*/ 1276852 h 1295674"/>
                <a:gd name="connsiteX19-39" fmla="*/ 783685 w 1444859"/>
                <a:gd name="connsiteY19-40" fmla="*/ 1273380 h 1295674"/>
                <a:gd name="connsiteX20-41" fmla="*/ 39981 w 1444859"/>
                <a:gd name="connsiteY20-42" fmla="*/ 721422 h 1295674"/>
                <a:gd name="connsiteX21-43" fmla="*/ 0 w 1444859"/>
                <a:gd name="connsiteY21-44" fmla="*/ 638426 h 1295674"/>
                <a:gd name="connsiteX22-45" fmla="*/ 39981 w 1444859"/>
                <a:gd name="connsiteY22-46" fmla="*/ 555430 h 1295674"/>
                <a:gd name="connsiteX23-47" fmla="*/ 783685 w 1444859"/>
                <a:gd name="connsiteY23-48" fmla="*/ 3472 h 1295674"/>
                <a:gd name="connsiteX24-49" fmla="*/ 806432 w 1444859"/>
                <a:gd name="connsiteY24-50" fmla="*/ 0 h 1295674"/>
                <a:gd name="connsiteX0-51" fmla="*/ 806432 w 1444859"/>
                <a:gd name="connsiteY0-52" fmla="*/ 0 h 1295674"/>
                <a:gd name="connsiteX1-53" fmla="*/ 793276 w 1444859"/>
                <a:gd name="connsiteY1-54" fmla="*/ 86202 h 1295674"/>
                <a:gd name="connsiteX2-55" fmla="*/ 787611 w 1444859"/>
                <a:gd name="connsiteY2-56" fmla="*/ 198393 h 1295674"/>
                <a:gd name="connsiteX3-57" fmla="*/ 873841 w 1444859"/>
                <a:gd name="connsiteY3-58" fmla="*/ 625504 h 1295674"/>
                <a:gd name="connsiteX4-59" fmla="*/ 880066 w 1444859"/>
                <a:gd name="connsiteY4-60" fmla="*/ 638426 h 1295674"/>
                <a:gd name="connsiteX5-61" fmla="*/ 873841 w 1444859"/>
                <a:gd name="connsiteY5-62" fmla="*/ 651348 h 1295674"/>
                <a:gd name="connsiteX6-63" fmla="*/ 863411 w 1444859"/>
                <a:gd name="connsiteY6-64" fmla="*/ 679845 h 1295674"/>
                <a:gd name="connsiteX7-65" fmla="*/ 863412 w 1444859"/>
                <a:gd name="connsiteY7-66" fmla="*/ 679846 h 1295674"/>
                <a:gd name="connsiteX8-67" fmla="*/ 873842 w 1444859"/>
                <a:gd name="connsiteY8-68" fmla="*/ 651349 h 1295674"/>
                <a:gd name="connsiteX9-69" fmla="*/ 880067 w 1444859"/>
                <a:gd name="connsiteY9-70" fmla="*/ 638427 h 1295674"/>
                <a:gd name="connsiteX10-71" fmla="*/ 920048 w 1444859"/>
                <a:gd name="connsiteY10-72" fmla="*/ 721423 h 1295674"/>
                <a:gd name="connsiteX11-73" fmla="*/ 1361863 w 1444859"/>
                <a:gd name="connsiteY11-74" fmla="*/ 1163238 h 1295674"/>
                <a:gd name="connsiteX12-75" fmla="*/ 1444859 w 1444859"/>
                <a:gd name="connsiteY12-76" fmla="*/ 1203219 h 1295674"/>
                <a:gd name="connsiteX13-77" fmla="*/ 1431937 w 1444859"/>
                <a:gd name="connsiteY13-78" fmla="*/ 1209444 h 1295674"/>
                <a:gd name="connsiteX14-79" fmla="*/ 1004826 w 1444859"/>
                <a:gd name="connsiteY14-80" fmla="*/ 1295674 h 1295674"/>
                <a:gd name="connsiteX15-81" fmla="*/ 892635 w 1444859"/>
                <a:gd name="connsiteY15-82" fmla="*/ 1290009 h 1295674"/>
                <a:gd name="connsiteX16-83" fmla="*/ 806433 w 1444859"/>
                <a:gd name="connsiteY16-84" fmla="*/ 1276853 h 1295674"/>
                <a:gd name="connsiteX17-85" fmla="*/ 806432 w 1444859"/>
                <a:gd name="connsiteY17-86" fmla="*/ 1276852 h 1295674"/>
                <a:gd name="connsiteX18-87" fmla="*/ 783685 w 1444859"/>
                <a:gd name="connsiteY18-88" fmla="*/ 1273380 h 1295674"/>
                <a:gd name="connsiteX19-89" fmla="*/ 39981 w 1444859"/>
                <a:gd name="connsiteY19-90" fmla="*/ 721422 h 1295674"/>
                <a:gd name="connsiteX20-91" fmla="*/ 0 w 1444859"/>
                <a:gd name="connsiteY20-92" fmla="*/ 638426 h 1295674"/>
                <a:gd name="connsiteX21-93" fmla="*/ 39981 w 1444859"/>
                <a:gd name="connsiteY21-94" fmla="*/ 555430 h 1295674"/>
                <a:gd name="connsiteX22-95" fmla="*/ 783685 w 1444859"/>
                <a:gd name="connsiteY22-96" fmla="*/ 3472 h 1295674"/>
                <a:gd name="connsiteX23-97" fmla="*/ 806432 w 1444859"/>
                <a:gd name="connsiteY23-98" fmla="*/ 0 h 1295674"/>
                <a:gd name="connsiteX0-99" fmla="*/ 806432 w 1444859"/>
                <a:gd name="connsiteY0-100" fmla="*/ 0 h 1295674"/>
                <a:gd name="connsiteX1-101" fmla="*/ 793276 w 1444859"/>
                <a:gd name="connsiteY1-102" fmla="*/ 86202 h 1295674"/>
                <a:gd name="connsiteX2-103" fmla="*/ 787611 w 1444859"/>
                <a:gd name="connsiteY2-104" fmla="*/ 198393 h 1295674"/>
                <a:gd name="connsiteX3-105" fmla="*/ 873841 w 1444859"/>
                <a:gd name="connsiteY3-106" fmla="*/ 625504 h 1295674"/>
                <a:gd name="connsiteX4-107" fmla="*/ 880066 w 1444859"/>
                <a:gd name="connsiteY4-108" fmla="*/ 638426 h 1295674"/>
                <a:gd name="connsiteX5-109" fmla="*/ 873841 w 1444859"/>
                <a:gd name="connsiteY5-110" fmla="*/ 651348 h 1295674"/>
                <a:gd name="connsiteX6-111" fmla="*/ 863411 w 1444859"/>
                <a:gd name="connsiteY6-112" fmla="*/ 679845 h 1295674"/>
                <a:gd name="connsiteX7-113" fmla="*/ 873842 w 1444859"/>
                <a:gd name="connsiteY7-114" fmla="*/ 651349 h 1295674"/>
                <a:gd name="connsiteX8-115" fmla="*/ 880067 w 1444859"/>
                <a:gd name="connsiteY8-116" fmla="*/ 638427 h 1295674"/>
                <a:gd name="connsiteX9-117" fmla="*/ 920048 w 1444859"/>
                <a:gd name="connsiteY9-118" fmla="*/ 721423 h 1295674"/>
                <a:gd name="connsiteX10-119" fmla="*/ 1361863 w 1444859"/>
                <a:gd name="connsiteY10-120" fmla="*/ 1163238 h 1295674"/>
                <a:gd name="connsiteX11-121" fmla="*/ 1444859 w 1444859"/>
                <a:gd name="connsiteY11-122" fmla="*/ 1203219 h 1295674"/>
                <a:gd name="connsiteX12-123" fmla="*/ 1431937 w 1444859"/>
                <a:gd name="connsiteY12-124" fmla="*/ 1209444 h 1295674"/>
                <a:gd name="connsiteX13-125" fmla="*/ 1004826 w 1444859"/>
                <a:gd name="connsiteY13-126" fmla="*/ 1295674 h 1295674"/>
                <a:gd name="connsiteX14-127" fmla="*/ 892635 w 1444859"/>
                <a:gd name="connsiteY14-128" fmla="*/ 1290009 h 1295674"/>
                <a:gd name="connsiteX15-129" fmla="*/ 806433 w 1444859"/>
                <a:gd name="connsiteY15-130" fmla="*/ 1276853 h 1295674"/>
                <a:gd name="connsiteX16-131" fmla="*/ 806432 w 1444859"/>
                <a:gd name="connsiteY16-132" fmla="*/ 1276852 h 1295674"/>
                <a:gd name="connsiteX17-133" fmla="*/ 783685 w 1444859"/>
                <a:gd name="connsiteY17-134" fmla="*/ 1273380 h 1295674"/>
                <a:gd name="connsiteX18-135" fmla="*/ 39981 w 1444859"/>
                <a:gd name="connsiteY18-136" fmla="*/ 721422 h 1295674"/>
                <a:gd name="connsiteX19-137" fmla="*/ 0 w 1444859"/>
                <a:gd name="connsiteY19-138" fmla="*/ 638426 h 1295674"/>
                <a:gd name="connsiteX20-139" fmla="*/ 39981 w 1444859"/>
                <a:gd name="connsiteY20-140" fmla="*/ 555430 h 1295674"/>
                <a:gd name="connsiteX21-141" fmla="*/ 783685 w 1444859"/>
                <a:gd name="connsiteY21-142" fmla="*/ 3472 h 1295674"/>
                <a:gd name="connsiteX22-143" fmla="*/ 806432 w 1444859"/>
                <a:gd name="connsiteY22-144" fmla="*/ 0 h 1295674"/>
                <a:gd name="connsiteX0-145" fmla="*/ 806432 w 1444859"/>
                <a:gd name="connsiteY0-146" fmla="*/ 0 h 1295674"/>
                <a:gd name="connsiteX1-147" fmla="*/ 793276 w 1444859"/>
                <a:gd name="connsiteY1-148" fmla="*/ 86202 h 1295674"/>
                <a:gd name="connsiteX2-149" fmla="*/ 787611 w 1444859"/>
                <a:gd name="connsiteY2-150" fmla="*/ 198393 h 1295674"/>
                <a:gd name="connsiteX3-151" fmla="*/ 873841 w 1444859"/>
                <a:gd name="connsiteY3-152" fmla="*/ 625504 h 1295674"/>
                <a:gd name="connsiteX4-153" fmla="*/ 880066 w 1444859"/>
                <a:gd name="connsiteY4-154" fmla="*/ 638426 h 1295674"/>
                <a:gd name="connsiteX5-155" fmla="*/ 873841 w 1444859"/>
                <a:gd name="connsiteY5-156" fmla="*/ 651348 h 1295674"/>
                <a:gd name="connsiteX6-157" fmla="*/ 873842 w 1444859"/>
                <a:gd name="connsiteY6-158" fmla="*/ 651349 h 1295674"/>
                <a:gd name="connsiteX7-159" fmla="*/ 880067 w 1444859"/>
                <a:gd name="connsiteY7-160" fmla="*/ 638427 h 1295674"/>
                <a:gd name="connsiteX8-161" fmla="*/ 920048 w 1444859"/>
                <a:gd name="connsiteY8-162" fmla="*/ 721423 h 1295674"/>
                <a:gd name="connsiteX9-163" fmla="*/ 1361863 w 1444859"/>
                <a:gd name="connsiteY9-164" fmla="*/ 1163238 h 1295674"/>
                <a:gd name="connsiteX10-165" fmla="*/ 1444859 w 1444859"/>
                <a:gd name="connsiteY10-166" fmla="*/ 1203219 h 1295674"/>
                <a:gd name="connsiteX11-167" fmla="*/ 1431937 w 1444859"/>
                <a:gd name="connsiteY11-168" fmla="*/ 1209444 h 1295674"/>
                <a:gd name="connsiteX12-169" fmla="*/ 1004826 w 1444859"/>
                <a:gd name="connsiteY12-170" fmla="*/ 1295674 h 1295674"/>
                <a:gd name="connsiteX13-171" fmla="*/ 892635 w 1444859"/>
                <a:gd name="connsiteY13-172" fmla="*/ 1290009 h 1295674"/>
                <a:gd name="connsiteX14-173" fmla="*/ 806433 w 1444859"/>
                <a:gd name="connsiteY14-174" fmla="*/ 1276853 h 1295674"/>
                <a:gd name="connsiteX15-175" fmla="*/ 806432 w 1444859"/>
                <a:gd name="connsiteY15-176" fmla="*/ 1276852 h 1295674"/>
                <a:gd name="connsiteX16-177" fmla="*/ 783685 w 1444859"/>
                <a:gd name="connsiteY16-178" fmla="*/ 1273380 h 1295674"/>
                <a:gd name="connsiteX17-179" fmla="*/ 39981 w 1444859"/>
                <a:gd name="connsiteY17-180" fmla="*/ 721422 h 1295674"/>
                <a:gd name="connsiteX18-181" fmla="*/ 0 w 1444859"/>
                <a:gd name="connsiteY18-182" fmla="*/ 638426 h 1295674"/>
                <a:gd name="connsiteX19-183" fmla="*/ 39981 w 1444859"/>
                <a:gd name="connsiteY19-184" fmla="*/ 555430 h 1295674"/>
                <a:gd name="connsiteX20-185" fmla="*/ 783685 w 1444859"/>
                <a:gd name="connsiteY20-186" fmla="*/ 3472 h 1295674"/>
                <a:gd name="connsiteX21-187" fmla="*/ 806432 w 1444859"/>
                <a:gd name="connsiteY21-188" fmla="*/ 0 h 1295674"/>
                <a:gd name="connsiteX0-189" fmla="*/ 806432 w 1444859"/>
                <a:gd name="connsiteY0-190" fmla="*/ 0 h 1295674"/>
                <a:gd name="connsiteX1-191" fmla="*/ 793276 w 1444859"/>
                <a:gd name="connsiteY1-192" fmla="*/ 86202 h 1295674"/>
                <a:gd name="connsiteX2-193" fmla="*/ 787611 w 1444859"/>
                <a:gd name="connsiteY2-194" fmla="*/ 198393 h 1295674"/>
                <a:gd name="connsiteX3-195" fmla="*/ 873841 w 1444859"/>
                <a:gd name="connsiteY3-196" fmla="*/ 625504 h 1295674"/>
                <a:gd name="connsiteX4-197" fmla="*/ 880066 w 1444859"/>
                <a:gd name="connsiteY4-198" fmla="*/ 638426 h 1295674"/>
                <a:gd name="connsiteX5-199" fmla="*/ 873841 w 1444859"/>
                <a:gd name="connsiteY5-200" fmla="*/ 651348 h 1295674"/>
                <a:gd name="connsiteX6-201" fmla="*/ 880067 w 1444859"/>
                <a:gd name="connsiteY6-202" fmla="*/ 638427 h 1295674"/>
                <a:gd name="connsiteX7-203" fmla="*/ 920048 w 1444859"/>
                <a:gd name="connsiteY7-204" fmla="*/ 721423 h 1295674"/>
                <a:gd name="connsiteX8-205" fmla="*/ 1361863 w 1444859"/>
                <a:gd name="connsiteY8-206" fmla="*/ 1163238 h 1295674"/>
                <a:gd name="connsiteX9-207" fmla="*/ 1444859 w 1444859"/>
                <a:gd name="connsiteY9-208" fmla="*/ 1203219 h 1295674"/>
                <a:gd name="connsiteX10-209" fmla="*/ 1431937 w 1444859"/>
                <a:gd name="connsiteY10-210" fmla="*/ 1209444 h 1295674"/>
                <a:gd name="connsiteX11-211" fmla="*/ 1004826 w 1444859"/>
                <a:gd name="connsiteY11-212" fmla="*/ 1295674 h 1295674"/>
                <a:gd name="connsiteX12-213" fmla="*/ 892635 w 1444859"/>
                <a:gd name="connsiteY12-214" fmla="*/ 1290009 h 1295674"/>
                <a:gd name="connsiteX13-215" fmla="*/ 806433 w 1444859"/>
                <a:gd name="connsiteY13-216" fmla="*/ 1276853 h 1295674"/>
                <a:gd name="connsiteX14-217" fmla="*/ 806432 w 1444859"/>
                <a:gd name="connsiteY14-218" fmla="*/ 1276852 h 1295674"/>
                <a:gd name="connsiteX15-219" fmla="*/ 783685 w 1444859"/>
                <a:gd name="connsiteY15-220" fmla="*/ 1273380 h 1295674"/>
                <a:gd name="connsiteX16-221" fmla="*/ 39981 w 1444859"/>
                <a:gd name="connsiteY16-222" fmla="*/ 721422 h 1295674"/>
                <a:gd name="connsiteX17-223" fmla="*/ 0 w 1444859"/>
                <a:gd name="connsiteY17-224" fmla="*/ 638426 h 1295674"/>
                <a:gd name="connsiteX18-225" fmla="*/ 39981 w 1444859"/>
                <a:gd name="connsiteY18-226" fmla="*/ 555430 h 1295674"/>
                <a:gd name="connsiteX19-227" fmla="*/ 783685 w 1444859"/>
                <a:gd name="connsiteY19-228" fmla="*/ 3472 h 1295674"/>
                <a:gd name="connsiteX20-229" fmla="*/ 806432 w 1444859"/>
                <a:gd name="connsiteY20-230" fmla="*/ 0 h 1295674"/>
                <a:gd name="connsiteX0-231" fmla="*/ 806432 w 1444859"/>
                <a:gd name="connsiteY0-232" fmla="*/ 0 h 1295674"/>
                <a:gd name="connsiteX1-233" fmla="*/ 793276 w 1444859"/>
                <a:gd name="connsiteY1-234" fmla="*/ 86202 h 1295674"/>
                <a:gd name="connsiteX2-235" fmla="*/ 787611 w 1444859"/>
                <a:gd name="connsiteY2-236" fmla="*/ 198393 h 1295674"/>
                <a:gd name="connsiteX3-237" fmla="*/ 873841 w 1444859"/>
                <a:gd name="connsiteY3-238" fmla="*/ 625504 h 1295674"/>
                <a:gd name="connsiteX4-239" fmla="*/ 880066 w 1444859"/>
                <a:gd name="connsiteY4-240" fmla="*/ 638426 h 1295674"/>
                <a:gd name="connsiteX5-241" fmla="*/ 880067 w 1444859"/>
                <a:gd name="connsiteY5-242" fmla="*/ 638427 h 1295674"/>
                <a:gd name="connsiteX6-243" fmla="*/ 920048 w 1444859"/>
                <a:gd name="connsiteY6-244" fmla="*/ 721423 h 1295674"/>
                <a:gd name="connsiteX7-245" fmla="*/ 1361863 w 1444859"/>
                <a:gd name="connsiteY7-246" fmla="*/ 1163238 h 1295674"/>
                <a:gd name="connsiteX8-247" fmla="*/ 1444859 w 1444859"/>
                <a:gd name="connsiteY8-248" fmla="*/ 1203219 h 1295674"/>
                <a:gd name="connsiteX9-249" fmla="*/ 1431937 w 1444859"/>
                <a:gd name="connsiteY9-250" fmla="*/ 1209444 h 1295674"/>
                <a:gd name="connsiteX10-251" fmla="*/ 1004826 w 1444859"/>
                <a:gd name="connsiteY10-252" fmla="*/ 1295674 h 1295674"/>
                <a:gd name="connsiteX11-253" fmla="*/ 892635 w 1444859"/>
                <a:gd name="connsiteY11-254" fmla="*/ 1290009 h 1295674"/>
                <a:gd name="connsiteX12-255" fmla="*/ 806433 w 1444859"/>
                <a:gd name="connsiteY12-256" fmla="*/ 1276853 h 1295674"/>
                <a:gd name="connsiteX13-257" fmla="*/ 806432 w 1444859"/>
                <a:gd name="connsiteY13-258" fmla="*/ 1276852 h 1295674"/>
                <a:gd name="connsiteX14-259" fmla="*/ 783685 w 1444859"/>
                <a:gd name="connsiteY14-260" fmla="*/ 1273380 h 1295674"/>
                <a:gd name="connsiteX15-261" fmla="*/ 39981 w 1444859"/>
                <a:gd name="connsiteY15-262" fmla="*/ 721422 h 1295674"/>
                <a:gd name="connsiteX16-263" fmla="*/ 0 w 1444859"/>
                <a:gd name="connsiteY16-264" fmla="*/ 638426 h 1295674"/>
                <a:gd name="connsiteX17-265" fmla="*/ 39981 w 1444859"/>
                <a:gd name="connsiteY17-266" fmla="*/ 555430 h 1295674"/>
                <a:gd name="connsiteX18-267" fmla="*/ 783685 w 1444859"/>
                <a:gd name="connsiteY18-268" fmla="*/ 3472 h 1295674"/>
                <a:gd name="connsiteX19-269" fmla="*/ 806432 w 1444859"/>
                <a:gd name="connsiteY19-270" fmla="*/ 0 h 1295674"/>
              </a:gdLst>
              <a:ahLst/>
              <a:cxnLst>
                <a:cxn ang="0">
                  <a:pos x="connsiteX0-231" y="connsiteY0-232"/>
                </a:cxn>
                <a:cxn ang="0">
                  <a:pos x="connsiteX1-233" y="connsiteY1-234"/>
                </a:cxn>
                <a:cxn ang="0">
                  <a:pos x="connsiteX2-235" y="connsiteY2-236"/>
                </a:cxn>
                <a:cxn ang="0">
                  <a:pos x="connsiteX3-237" y="connsiteY3-238"/>
                </a:cxn>
                <a:cxn ang="0">
                  <a:pos x="connsiteX4-239" y="connsiteY4-240"/>
                </a:cxn>
                <a:cxn ang="0">
                  <a:pos x="connsiteX5-241" y="connsiteY5-242"/>
                </a:cxn>
                <a:cxn ang="0">
                  <a:pos x="connsiteX6-243" y="connsiteY6-244"/>
                </a:cxn>
                <a:cxn ang="0">
                  <a:pos x="connsiteX7-245" y="connsiteY7-246"/>
                </a:cxn>
                <a:cxn ang="0">
                  <a:pos x="connsiteX8-247" y="connsiteY8-248"/>
                </a:cxn>
                <a:cxn ang="0">
                  <a:pos x="connsiteX9-249" y="connsiteY9-250"/>
                </a:cxn>
                <a:cxn ang="0">
                  <a:pos x="connsiteX10-251" y="connsiteY10-252"/>
                </a:cxn>
                <a:cxn ang="0">
                  <a:pos x="connsiteX11-253" y="connsiteY11-254"/>
                </a:cxn>
                <a:cxn ang="0">
                  <a:pos x="connsiteX12-255" y="connsiteY12-256"/>
                </a:cxn>
                <a:cxn ang="0">
                  <a:pos x="connsiteX13-257" y="connsiteY13-258"/>
                </a:cxn>
                <a:cxn ang="0">
                  <a:pos x="connsiteX14-259" y="connsiteY14-260"/>
                </a:cxn>
                <a:cxn ang="0">
                  <a:pos x="connsiteX15-261" y="connsiteY15-262"/>
                </a:cxn>
                <a:cxn ang="0">
                  <a:pos x="connsiteX16-263" y="connsiteY16-264"/>
                </a:cxn>
                <a:cxn ang="0">
                  <a:pos x="connsiteX17-265" y="connsiteY17-266"/>
                </a:cxn>
                <a:cxn ang="0">
                  <a:pos x="connsiteX18-267" y="connsiteY18-268"/>
                </a:cxn>
                <a:cxn ang="0">
                  <a:pos x="connsiteX19-269" y="connsiteY19-270"/>
                </a:cxn>
              </a:cxnLst>
              <a:rect l="l" t="t" r="r" b="b"/>
              <a:pathLst>
                <a:path w="1444859" h="1295674">
                  <a:moveTo>
                    <a:pt x="806432" y="0"/>
                  </a:moveTo>
                  <a:lnTo>
                    <a:pt x="793276" y="86202"/>
                  </a:lnTo>
                  <a:cubicBezTo>
                    <a:pt x="789530" y="123090"/>
                    <a:pt x="787611" y="160517"/>
                    <a:pt x="787611" y="198393"/>
                  </a:cubicBezTo>
                  <a:cubicBezTo>
                    <a:pt x="787611" y="349896"/>
                    <a:pt x="818315" y="494227"/>
                    <a:pt x="873841" y="625504"/>
                  </a:cubicBezTo>
                  <a:lnTo>
                    <a:pt x="880066" y="638426"/>
                  </a:lnTo>
                  <a:lnTo>
                    <a:pt x="880067" y="638427"/>
                  </a:lnTo>
                  <a:lnTo>
                    <a:pt x="920048" y="721423"/>
                  </a:lnTo>
                  <a:cubicBezTo>
                    <a:pt x="1021400" y="907996"/>
                    <a:pt x="1175291" y="1061886"/>
                    <a:pt x="1361863" y="1163238"/>
                  </a:cubicBezTo>
                  <a:lnTo>
                    <a:pt x="1444859" y="1203219"/>
                  </a:lnTo>
                  <a:lnTo>
                    <a:pt x="1431937" y="1209444"/>
                  </a:lnTo>
                  <a:cubicBezTo>
                    <a:pt x="1300660" y="1264970"/>
                    <a:pt x="1156329" y="1295674"/>
                    <a:pt x="1004826" y="1295674"/>
                  </a:cubicBezTo>
                  <a:cubicBezTo>
                    <a:pt x="966950" y="1295674"/>
                    <a:pt x="929523" y="1293755"/>
                    <a:pt x="892635" y="1290009"/>
                  </a:cubicBezTo>
                  <a:lnTo>
                    <a:pt x="806433" y="1276853"/>
                  </a:lnTo>
                  <a:lnTo>
                    <a:pt x="806432" y="1276852"/>
                  </a:lnTo>
                  <a:lnTo>
                    <a:pt x="783685" y="1273380"/>
                  </a:lnTo>
                  <a:cubicBezTo>
                    <a:pt x="462248" y="1207605"/>
                    <a:pt x="192009" y="1001281"/>
                    <a:pt x="39981" y="721422"/>
                  </a:cubicBezTo>
                  <a:lnTo>
                    <a:pt x="0" y="638426"/>
                  </a:lnTo>
                  <a:lnTo>
                    <a:pt x="39981" y="555430"/>
                  </a:lnTo>
                  <a:cubicBezTo>
                    <a:pt x="192009" y="275571"/>
                    <a:pt x="462248" y="69247"/>
                    <a:pt x="783685" y="3472"/>
                  </a:cubicBezTo>
                  <a:lnTo>
                    <a:pt x="806432" y="0"/>
                  </a:lnTo>
                  <a:close/>
                </a:path>
              </a:pathLst>
            </a:cu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43200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华文细黑" panose="02010600040101010101" pitchFamily="2" charset="-122"/>
                <a:ea typeface="华文细黑" panose="02010600040101010101" pitchFamily="2" charset="-122"/>
                <a:cs typeface="Raavi" pitchFamily="34" charset="0"/>
              </a:endParaRPr>
            </a:p>
          </p:txBody>
        </p:sp>
        <p:sp>
          <p:nvSpPr>
            <p:cNvPr id="160" name="任意多边形 159"/>
            <p:cNvSpPr/>
            <p:nvPr/>
          </p:nvSpPr>
          <p:spPr>
            <a:xfrm>
              <a:off x="7797" y="6091"/>
              <a:ext cx="2074" cy="2313"/>
            </a:xfrm>
            <a:custGeom>
              <a:avLst/>
              <a:gdLst>
                <a:gd name="connsiteX0" fmla="*/ 1203219 w 1295674"/>
                <a:gd name="connsiteY0" fmla="*/ 0 h 1444857"/>
                <a:gd name="connsiteX1" fmla="*/ 1209444 w 1295674"/>
                <a:gd name="connsiteY1" fmla="*/ 12922 h 1444857"/>
                <a:gd name="connsiteX2" fmla="*/ 1295674 w 1295674"/>
                <a:gd name="connsiteY2" fmla="*/ 440033 h 1444857"/>
                <a:gd name="connsiteX3" fmla="*/ 1290009 w 1295674"/>
                <a:gd name="connsiteY3" fmla="*/ 552224 h 1444857"/>
                <a:gd name="connsiteX4" fmla="*/ 1276853 w 1295674"/>
                <a:gd name="connsiteY4" fmla="*/ 638426 h 1444857"/>
                <a:gd name="connsiteX5" fmla="*/ 1276852 w 1295674"/>
                <a:gd name="connsiteY5" fmla="*/ 638426 h 1444857"/>
                <a:gd name="connsiteX6" fmla="*/ 1273380 w 1295674"/>
                <a:gd name="connsiteY6" fmla="*/ 661172 h 1444857"/>
                <a:gd name="connsiteX7" fmla="*/ 721422 w 1295674"/>
                <a:gd name="connsiteY7" fmla="*/ 1404876 h 1444857"/>
                <a:gd name="connsiteX8" fmla="*/ 638426 w 1295674"/>
                <a:gd name="connsiteY8" fmla="*/ 1444857 h 1444857"/>
                <a:gd name="connsiteX9" fmla="*/ 555430 w 1295674"/>
                <a:gd name="connsiteY9" fmla="*/ 1404876 h 1444857"/>
                <a:gd name="connsiteX10" fmla="*/ 3472 w 1295674"/>
                <a:gd name="connsiteY10" fmla="*/ 661172 h 1444857"/>
                <a:gd name="connsiteX11" fmla="*/ 0 w 1295674"/>
                <a:gd name="connsiteY11" fmla="*/ 638425 h 1444857"/>
                <a:gd name="connsiteX12" fmla="*/ 86202 w 1295674"/>
                <a:gd name="connsiteY12" fmla="*/ 651581 h 1444857"/>
                <a:gd name="connsiteX13" fmla="*/ 198393 w 1295674"/>
                <a:gd name="connsiteY13" fmla="*/ 657246 h 1444857"/>
                <a:gd name="connsiteX14" fmla="*/ 625504 w 1295674"/>
                <a:gd name="connsiteY14" fmla="*/ 571016 h 1444857"/>
                <a:gd name="connsiteX15" fmla="*/ 638426 w 1295674"/>
                <a:gd name="connsiteY15" fmla="*/ 564791 h 1444857"/>
                <a:gd name="connsiteX16" fmla="*/ 638428 w 1295674"/>
                <a:gd name="connsiteY16" fmla="*/ 564792 h 1444857"/>
                <a:gd name="connsiteX17" fmla="*/ 721423 w 1295674"/>
                <a:gd name="connsiteY17" fmla="*/ 524811 h 1444857"/>
                <a:gd name="connsiteX18" fmla="*/ 1163238 w 1295674"/>
                <a:gd name="connsiteY18" fmla="*/ 82996 h 14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5674" h="1444857">
                  <a:moveTo>
                    <a:pt x="1203219" y="0"/>
                  </a:moveTo>
                  <a:lnTo>
                    <a:pt x="1209444" y="12922"/>
                  </a:lnTo>
                  <a:cubicBezTo>
                    <a:pt x="1264970" y="144199"/>
                    <a:pt x="1295674" y="288530"/>
                    <a:pt x="1295674" y="440033"/>
                  </a:cubicBezTo>
                  <a:cubicBezTo>
                    <a:pt x="1295674" y="477909"/>
                    <a:pt x="1293755" y="515336"/>
                    <a:pt x="1290009" y="552224"/>
                  </a:cubicBezTo>
                  <a:lnTo>
                    <a:pt x="1276853" y="638426"/>
                  </a:lnTo>
                  <a:lnTo>
                    <a:pt x="1276852" y="638426"/>
                  </a:lnTo>
                  <a:lnTo>
                    <a:pt x="1273380" y="661172"/>
                  </a:lnTo>
                  <a:cubicBezTo>
                    <a:pt x="1207605" y="982609"/>
                    <a:pt x="1001281" y="1252848"/>
                    <a:pt x="721422" y="1404876"/>
                  </a:cubicBezTo>
                  <a:lnTo>
                    <a:pt x="638426" y="1444857"/>
                  </a:lnTo>
                  <a:lnTo>
                    <a:pt x="555430" y="1404876"/>
                  </a:lnTo>
                  <a:cubicBezTo>
                    <a:pt x="275571" y="1252848"/>
                    <a:pt x="69247" y="982609"/>
                    <a:pt x="3472" y="661172"/>
                  </a:cubicBezTo>
                  <a:lnTo>
                    <a:pt x="0" y="638425"/>
                  </a:lnTo>
                  <a:lnTo>
                    <a:pt x="86202" y="651581"/>
                  </a:lnTo>
                  <a:cubicBezTo>
                    <a:pt x="123090" y="655327"/>
                    <a:pt x="160517" y="657246"/>
                    <a:pt x="198393" y="657246"/>
                  </a:cubicBezTo>
                  <a:cubicBezTo>
                    <a:pt x="349896" y="657246"/>
                    <a:pt x="494227" y="626542"/>
                    <a:pt x="625504" y="571016"/>
                  </a:cubicBezTo>
                  <a:lnTo>
                    <a:pt x="638426" y="564791"/>
                  </a:lnTo>
                  <a:lnTo>
                    <a:pt x="638428" y="564792"/>
                  </a:lnTo>
                  <a:lnTo>
                    <a:pt x="721423" y="524811"/>
                  </a:lnTo>
                  <a:cubicBezTo>
                    <a:pt x="907996" y="423459"/>
                    <a:pt x="1061886" y="269569"/>
                    <a:pt x="1163238" y="82996"/>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华文细黑" panose="02010600040101010101" pitchFamily="2" charset="-122"/>
                <a:ea typeface="华文细黑" panose="02010600040101010101" pitchFamily="2" charset="-122"/>
                <a:cs typeface="Raavi" pitchFamily="34" charset="0"/>
              </a:endParaRPr>
            </a:p>
          </p:txBody>
        </p:sp>
        <p:grpSp>
          <p:nvGrpSpPr>
            <p:cNvPr id="183" name="组合 182"/>
            <p:cNvGrpSpPr/>
            <p:nvPr/>
          </p:nvGrpSpPr>
          <p:grpSpPr>
            <a:xfrm>
              <a:off x="8467" y="5632"/>
              <a:ext cx="762" cy="889"/>
              <a:chOff x="6132824" y="1646648"/>
              <a:chExt cx="1013884" cy="1183217"/>
            </a:xfrm>
          </p:grpSpPr>
          <p:sp>
            <p:nvSpPr>
              <p:cNvPr id="184" name="Freeform 154"/>
              <p:cNvSpPr/>
              <p:nvPr/>
            </p:nvSpPr>
            <p:spPr bwMode="auto">
              <a:xfrm>
                <a:off x="6132824" y="1646648"/>
                <a:ext cx="1013884" cy="1183217"/>
              </a:xfrm>
              <a:custGeom>
                <a:avLst/>
                <a:gdLst>
                  <a:gd name="T0" fmla="*/ 156 w 237"/>
                  <a:gd name="T1" fmla="*/ 97 h 277"/>
                  <a:gd name="T2" fmla="*/ 156 w 237"/>
                  <a:gd name="T3" fmla="*/ 33 h 277"/>
                  <a:gd name="T4" fmla="*/ 164 w 237"/>
                  <a:gd name="T5" fmla="*/ 33 h 277"/>
                  <a:gd name="T6" fmla="*/ 170 w 237"/>
                  <a:gd name="T7" fmla="*/ 27 h 277"/>
                  <a:gd name="T8" fmla="*/ 170 w 237"/>
                  <a:gd name="T9" fmla="*/ 6 h 277"/>
                  <a:gd name="T10" fmla="*/ 164 w 237"/>
                  <a:gd name="T11" fmla="*/ 0 h 277"/>
                  <a:gd name="T12" fmla="*/ 73 w 237"/>
                  <a:gd name="T13" fmla="*/ 0 h 277"/>
                  <a:gd name="T14" fmla="*/ 67 w 237"/>
                  <a:gd name="T15" fmla="*/ 6 h 277"/>
                  <a:gd name="T16" fmla="*/ 67 w 237"/>
                  <a:gd name="T17" fmla="*/ 27 h 277"/>
                  <a:gd name="T18" fmla="*/ 73 w 237"/>
                  <a:gd name="T19" fmla="*/ 33 h 277"/>
                  <a:gd name="T20" fmla="*/ 81 w 237"/>
                  <a:gd name="T21" fmla="*/ 33 h 277"/>
                  <a:gd name="T22" fmla="*/ 81 w 237"/>
                  <a:gd name="T23" fmla="*/ 97 h 277"/>
                  <a:gd name="T24" fmla="*/ 2 w 237"/>
                  <a:gd name="T25" fmla="*/ 251 h 277"/>
                  <a:gd name="T26" fmla="*/ 3 w 237"/>
                  <a:gd name="T27" fmla="*/ 268 h 277"/>
                  <a:gd name="T28" fmla="*/ 18 w 237"/>
                  <a:gd name="T29" fmla="*/ 277 h 277"/>
                  <a:gd name="T30" fmla="*/ 218 w 237"/>
                  <a:gd name="T31" fmla="*/ 277 h 277"/>
                  <a:gd name="T32" fmla="*/ 233 w 237"/>
                  <a:gd name="T33" fmla="*/ 268 h 277"/>
                  <a:gd name="T34" fmla="*/ 234 w 237"/>
                  <a:gd name="T35" fmla="*/ 251 h 277"/>
                  <a:gd name="T36" fmla="*/ 156 w 237"/>
                  <a:gd name="T37" fmla="*/ 9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7">
                    <a:moveTo>
                      <a:pt x="156" y="97"/>
                    </a:moveTo>
                    <a:cubicBezTo>
                      <a:pt x="156" y="33"/>
                      <a:pt x="156" y="33"/>
                      <a:pt x="156" y="33"/>
                    </a:cubicBezTo>
                    <a:cubicBezTo>
                      <a:pt x="164" y="33"/>
                      <a:pt x="164" y="33"/>
                      <a:pt x="164" y="33"/>
                    </a:cubicBezTo>
                    <a:cubicBezTo>
                      <a:pt x="167" y="33"/>
                      <a:pt x="170" y="31"/>
                      <a:pt x="170" y="27"/>
                    </a:cubicBezTo>
                    <a:cubicBezTo>
                      <a:pt x="170" y="6"/>
                      <a:pt x="170" y="6"/>
                      <a:pt x="170" y="6"/>
                    </a:cubicBezTo>
                    <a:cubicBezTo>
                      <a:pt x="170" y="3"/>
                      <a:pt x="167" y="0"/>
                      <a:pt x="164" y="0"/>
                    </a:cubicBezTo>
                    <a:cubicBezTo>
                      <a:pt x="73" y="0"/>
                      <a:pt x="73" y="0"/>
                      <a:pt x="73" y="0"/>
                    </a:cubicBezTo>
                    <a:cubicBezTo>
                      <a:pt x="69" y="0"/>
                      <a:pt x="67" y="3"/>
                      <a:pt x="67" y="6"/>
                    </a:cubicBezTo>
                    <a:cubicBezTo>
                      <a:pt x="67" y="27"/>
                      <a:pt x="67" y="27"/>
                      <a:pt x="67" y="27"/>
                    </a:cubicBezTo>
                    <a:cubicBezTo>
                      <a:pt x="67" y="31"/>
                      <a:pt x="69" y="33"/>
                      <a:pt x="73" y="33"/>
                    </a:cubicBezTo>
                    <a:cubicBezTo>
                      <a:pt x="81" y="33"/>
                      <a:pt x="81" y="33"/>
                      <a:pt x="81" y="33"/>
                    </a:cubicBezTo>
                    <a:cubicBezTo>
                      <a:pt x="81" y="97"/>
                      <a:pt x="81" y="97"/>
                      <a:pt x="81" y="97"/>
                    </a:cubicBezTo>
                    <a:cubicBezTo>
                      <a:pt x="2" y="251"/>
                      <a:pt x="2" y="251"/>
                      <a:pt x="2" y="251"/>
                    </a:cubicBezTo>
                    <a:cubicBezTo>
                      <a:pt x="0" y="257"/>
                      <a:pt x="0" y="263"/>
                      <a:pt x="3" y="268"/>
                    </a:cubicBezTo>
                    <a:cubicBezTo>
                      <a:pt x="6" y="274"/>
                      <a:pt x="12" y="277"/>
                      <a:pt x="18" y="277"/>
                    </a:cubicBezTo>
                    <a:cubicBezTo>
                      <a:pt x="218" y="277"/>
                      <a:pt x="218" y="277"/>
                      <a:pt x="218" y="277"/>
                    </a:cubicBezTo>
                    <a:cubicBezTo>
                      <a:pt x="224" y="277"/>
                      <a:pt x="230" y="274"/>
                      <a:pt x="233" y="268"/>
                    </a:cubicBezTo>
                    <a:cubicBezTo>
                      <a:pt x="237" y="263"/>
                      <a:pt x="237" y="257"/>
                      <a:pt x="234" y="251"/>
                    </a:cubicBezTo>
                    <a:lnTo>
                      <a:pt x="156" y="97"/>
                    </a:lnTo>
                    <a:close/>
                  </a:path>
                </a:pathLst>
              </a:custGeom>
              <a:solidFill>
                <a:schemeClr val="bg1">
                  <a:lumMod val="6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sp>
            <p:nvSpPr>
              <p:cNvPr id="185" name="Freeform 155"/>
              <p:cNvSpPr/>
              <p:nvPr/>
            </p:nvSpPr>
            <p:spPr bwMode="auto">
              <a:xfrm>
                <a:off x="6202673" y="2590681"/>
                <a:ext cx="869951" cy="171451"/>
              </a:xfrm>
              <a:custGeom>
                <a:avLst/>
                <a:gdLst>
                  <a:gd name="T0" fmla="*/ 185 w 204"/>
                  <a:gd name="T1" fmla="*/ 0 h 40"/>
                  <a:gd name="T2" fmla="*/ 20 w 204"/>
                  <a:gd name="T3" fmla="*/ 0 h 40"/>
                  <a:gd name="T4" fmla="*/ 1 w 204"/>
                  <a:gd name="T5" fmla="*/ 37 h 40"/>
                  <a:gd name="T6" fmla="*/ 1 w 204"/>
                  <a:gd name="T7" fmla="*/ 39 h 40"/>
                  <a:gd name="T8" fmla="*/ 2 w 204"/>
                  <a:gd name="T9" fmla="*/ 40 h 40"/>
                  <a:gd name="T10" fmla="*/ 202 w 204"/>
                  <a:gd name="T11" fmla="*/ 40 h 40"/>
                  <a:gd name="T12" fmla="*/ 204 w 204"/>
                  <a:gd name="T13" fmla="*/ 39 h 40"/>
                  <a:gd name="T14" fmla="*/ 204 w 204"/>
                  <a:gd name="T15" fmla="*/ 37 h 40"/>
                  <a:gd name="T16" fmla="*/ 185 w 204"/>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0">
                    <a:moveTo>
                      <a:pt x="185" y="0"/>
                    </a:moveTo>
                    <a:cubicBezTo>
                      <a:pt x="20" y="0"/>
                      <a:pt x="20" y="0"/>
                      <a:pt x="20" y="0"/>
                    </a:cubicBezTo>
                    <a:cubicBezTo>
                      <a:pt x="1" y="37"/>
                      <a:pt x="1" y="37"/>
                      <a:pt x="1" y="37"/>
                    </a:cubicBezTo>
                    <a:cubicBezTo>
                      <a:pt x="0" y="38"/>
                      <a:pt x="0" y="39"/>
                      <a:pt x="1" y="39"/>
                    </a:cubicBezTo>
                    <a:cubicBezTo>
                      <a:pt x="1" y="40"/>
                      <a:pt x="2" y="40"/>
                      <a:pt x="2" y="40"/>
                    </a:cubicBezTo>
                    <a:cubicBezTo>
                      <a:pt x="202" y="40"/>
                      <a:pt x="202" y="40"/>
                      <a:pt x="202" y="40"/>
                    </a:cubicBezTo>
                    <a:cubicBezTo>
                      <a:pt x="203" y="40"/>
                      <a:pt x="203" y="40"/>
                      <a:pt x="204" y="39"/>
                    </a:cubicBezTo>
                    <a:cubicBezTo>
                      <a:pt x="204" y="39"/>
                      <a:pt x="204" y="38"/>
                      <a:pt x="204" y="37"/>
                    </a:cubicBezTo>
                    <a:lnTo>
                      <a:pt x="185" y="0"/>
                    </a:lnTo>
                    <a:close/>
                  </a:path>
                </a:pathLst>
              </a:custGeom>
              <a:solidFill>
                <a:schemeClr val="bg1">
                  <a:lumMod val="7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sp>
            <p:nvSpPr>
              <p:cNvPr id="186" name="Oval 156"/>
              <p:cNvSpPr>
                <a:spLocks noChangeArrowheads="1"/>
              </p:cNvSpPr>
              <p:nvPr/>
            </p:nvSpPr>
            <p:spPr bwMode="auto">
              <a:xfrm>
                <a:off x="6295806" y="2649948"/>
                <a:ext cx="67733" cy="74084"/>
              </a:xfrm>
              <a:prstGeom prst="ellipse">
                <a:avLst/>
              </a:prstGeom>
              <a:solidFill>
                <a:schemeClr val="bg1">
                  <a:lumMod val="6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sp>
            <p:nvSpPr>
              <p:cNvPr id="187" name="Oval 157"/>
              <p:cNvSpPr>
                <a:spLocks noChangeArrowheads="1"/>
              </p:cNvSpPr>
              <p:nvPr/>
            </p:nvSpPr>
            <p:spPr bwMode="auto">
              <a:xfrm>
                <a:off x="6949857" y="2685932"/>
                <a:ext cx="50800" cy="50800"/>
              </a:xfrm>
              <a:prstGeom prst="ellipse">
                <a:avLst/>
              </a:prstGeom>
              <a:solidFill>
                <a:schemeClr val="bg1">
                  <a:lumMod val="6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sp>
            <p:nvSpPr>
              <p:cNvPr id="188" name="Oval 158"/>
              <p:cNvSpPr>
                <a:spLocks noChangeArrowheads="1"/>
              </p:cNvSpPr>
              <p:nvPr/>
            </p:nvSpPr>
            <p:spPr bwMode="auto">
              <a:xfrm>
                <a:off x="6820740" y="2645714"/>
                <a:ext cx="74084" cy="74084"/>
              </a:xfrm>
              <a:prstGeom prst="ellipse">
                <a:avLst/>
              </a:prstGeom>
              <a:solidFill>
                <a:schemeClr val="bg1">
                  <a:lumMod val="6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sp>
            <p:nvSpPr>
              <p:cNvPr id="189" name="Oval 159"/>
              <p:cNvSpPr>
                <a:spLocks noChangeArrowheads="1"/>
              </p:cNvSpPr>
              <p:nvPr/>
            </p:nvSpPr>
            <p:spPr bwMode="auto">
              <a:xfrm>
                <a:off x="6685273" y="2681699"/>
                <a:ext cx="50800" cy="50800"/>
              </a:xfrm>
              <a:prstGeom prst="ellipse">
                <a:avLst/>
              </a:prstGeom>
              <a:solidFill>
                <a:schemeClr val="bg1">
                  <a:lumMod val="6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grpSp>
      </p:grpSp>
      <p:grpSp>
        <p:nvGrpSpPr>
          <p:cNvPr id="11271" name="组合 10"/>
          <p:cNvGrpSpPr/>
          <p:nvPr/>
        </p:nvGrpSpPr>
        <p:grpSpPr>
          <a:xfrm>
            <a:off x="6766560" y="2094865"/>
            <a:ext cx="1393825" cy="1347470"/>
            <a:chOff x="7138702" y="2793356"/>
            <a:chExt cx="1005265" cy="980416"/>
          </a:xfrm>
        </p:grpSpPr>
        <p:pic>
          <p:nvPicPr>
            <p:cNvPr id="11272" name="Picture 3" descr="Nipic_2531170_20140321104142457000"/>
            <p:cNvPicPr>
              <a:picLocks noChangeAspect="1"/>
            </p:cNvPicPr>
            <p:nvPr/>
          </p:nvPicPr>
          <p:blipFill>
            <a:blip r:embed="rId4" cstate="print"/>
            <a:stretch>
              <a:fillRect/>
            </a:stretch>
          </p:blipFill>
          <p:spPr>
            <a:xfrm>
              <a:off x="7138702" y="2793356"/>
              <a:ext cx="1005265" cy="980416"/>
            </a:xfrm>
            <a:prstGeom prst="rect">
              <a:avLst/>
            </a:prstGeom>
            <a:noFill/>
            <a:ln w="9525">
              <a:noFill/>
              <a:miter/>
            </a:ln>
          </p:spPr>
        </p:pic>
        <p:pic>
          <p:nvPicPr>
            <p:cNvPr id="11273" name="图片 19"/>
            <p:cNvPicPr>
              <a:picLocks noChangeAspect="1"/>
            </p:cNvPicPr>
            <p:nvPr/>
          </p:nvPicPr>
          <p:blipFill>
            <a:blip r:embed="rId5" cstate="print"/>
            <a:stretch>
              <a:fillRect/>
            </a:stretch>
          </p:blipFill>
          <p:spPr>
            <a:xfrm>
              <a:off x="7380949" y="3020560"/>
              <a:ext cx="528611" cy="528611"/>
            </a:xfrm>
            <a:prstGeom prst="rect">
              <a:avLst/>
            </a:prstGeom>
            <a:noFill/>
            <a:ln w="9525">
              <a:noFill/>
              <a:miter/>
            </a:ln>
          </p:spPr>
        </p:pic>
      </p:grpSp>
      <p:grpSp>
        <p:nvGrpSpPr>
          <p:cNvPr id="11274" name="组合 11"/>
          <p:cNvGrpSpPr/>
          <p:nvPr/>
        </p:nvGrpSpPr>
        <p:grpSpPr>
          <a:xfrm>
            <a:off x="6748780" y="4201160"/>
            <a:ext cx="1429385" cy="1272540"/>
            <a:chOff x="7364792" y="3965699"/>
            <a:chExt cx="1005265" cy="980416"/>
          </a:xfrm>
        </p:grpSpPr>
        <p:pic>
          <p:nvPicPr>
            <p:cNvPr id="11275" name="Picture 3" descr="Nipic_2531170_20140321104142457000"/>
            <p:cNvPicPr>
              <a:picLocks noChangeAspect="1"/>
            </p:cNvPicPr>
            <p:nvPr/>
          </p:nvPicPr>
          <p:blipFill>
            <a:blip r:embed="rId4" cstate="print"/>
            <a:stretch>
              <a:fillRect/>
            </a:stretch>
          </p:blipFill>
          <p:spPr>
            <a:xfrm>
              <a:off x="7364792" y="3965699"/>
              <a:ext cx="1005265" cy="980416"/>
            </a:xfrm>
            <a:prstGeom prst="rect">
              <a:avLst/>
            </a:prstGeom>
            <a:noFill/>
            <a:ln w="9525">
              <a:noFill/>
              <a:miter/>
            </a:ln>
          </p:spPr>
        </p:pic>
        <p:pic>
          <p:nvPicPr>
            <p:cNvPr id="11276" name="图片 17"/>
            <p:cNvPicPr>
              <a:picLocks noChangeAspect="1"/>
            </p:cNvPicPr>
            <p:nvPr/>
          </p:nvPicPr>
          <p:blipFill>
            <a:blip r:embed="rId6" cstate="print"/>
            <a:stretch>
              <a:fillRect/>
            </a:stretch>
          </p:blipFill>
          <p:spPr>
            <a:xfrm>
              <a:off x="7601086" y="4189569"/>
              <a:ext cx="532676" cy="532676"/>
            </a:xfrm>
            <a:prstGeom prst="rect">
              <a:avLst/>
            </a:prstGeom>
            <a:noFill/>
            <a:ln w="9525">
              <a:noFill/>
              <a:miter/>
            </a:ln>
          </p:spPr>
        </p:pic>
      </p:grpSp>
      <p:sp>
        <p:nvSpPr>
          <p:cNvPr id="11277" name="文本框 12"/>
          <p:cNvSpPr txBox="1"/>
          <p:nvPr/>
        </p:nvSpPr>
        <p:spPr>
          <a:xfrm>
            <a:off x="8613775" y="2311434"/>
            <a:ext cx="2580139" cy="822213"/>
          </a:xfrm>
          <a:prstGeom prst="rect">
            <a:avLst/>
          </a:prstGeom>
          <a:noFill/>
          <a:ln w="9525">
            <a:noFill/>
            <a:miter/>
          </a:ln>
        </p:spPr>
        <p:txBody>
          <a:bodyPr wrap="square" anchor="t">
            <a:spAutoFit/>
          </a:bodyPr>
          <a:lstStyle/>
          <a:p>
            <a:pPr marR="0" indent="0" fontAlgn="auto">
              <a:lnSpc>
                <a:spcPct val="150000"/>
              </a:lnSpc>
              <a:spcBef>
                <a:spcPts val="0"/>
              </a:spcBef>
              <a:spcAft>
                <a:spcPts val="0"/>
              </a:spcAft>
              <a:buClrTx/>
              <a:buSzTx/>
              <a:buFontTx/>
              <a:buNone/>
              <a:tabLst/>
              <a:defRPr/>
            </a:pPr>
            <a:r>
              <a:rPr lang="zh-CN" altLang="en-US" sz="3600" b="1" dirty="0">
                <a:solidFill>
                  <a:schemeClr val="accent2"/>
                </a:solidFill>
                <a:latin typeface="微软雅黑" panose="020B0503020204020204" pitchFamily="34" charset="-122"/>
                <a:ea typeface="微软雅黑" panose="020B0503020204020204" pitchFamily="34" charset="-122"/>
                <a:sym typeface="+mn-lt"/>
              </a:rPr>
              <a:t>市场分析</a:t>
            </a:r>
            <a:endParaRPr lang="en-US" altLang="zh-CN" sz="3600" b="1" dirty="0">
              <a:solidFill>
                <a:schemeClr val="accent2"/>
              </a:solidFill>
              <a:latin typeface="微软雅黑" panose="020B0503020204020204" pitchFamily="34" charset="-122"/>
              <a:ea typeface="微软雅黑" panose="020B0503020204020204" pitchFamily="34" charset="-122"/>
              <a:sym typeface="+mn-lt"/>
            </a:endParaRPr>
          </a:p>
        </p:txBody>
      </p:sp>
      <p:sp>
        <p:nvSpPr>
          <p:cNvPr id="3" name="文本框 12"/>
          <p:cNvSpPr txBox="1"/>
          <p:nvPr/>
        </p:nvSpPr>
        <p:spPr>
          <a:xfrm>
            <a:off x="8613775" y="4290458"/>
            <a:ext cx="2580139" cy="822213"/>
          </a:xfrm>
          <a:prstGeom prst="rect">
            <a:avLst/>
          </a:prstGeom>
          <a:noFill/>
          <a:ln w="9525">
            <a:noFill/>
            <a:miter/>
          </a:ln>
        </p:spPr>
        <p:txBody>
          <a:bodyPr wrap="square" anchor="t">
            <a:spAutoFit/>
          </a:bodyPr>
          <a:lstStyle/>
          <a:p>
            <a:pPr lvl="0">
              <a:lnSpc>
                <a:spcPct val="150000"/>
              </a:lnSpc>
            </a:pPr>
            <a:r>
              <a:rPr lang="zh-CN" altLang="en-US" sz="3600" b="1" dirty="0">
                <a:solidFill>
                  <a:schemeClr val="accent2"/>
                </a:solidFill>
                <a:latin typeface="微软雅黑" panose="020B0503020204020204" pitchFamily="34" charset="-122"/>
                <a:ea typeface="微软雅黑" panose="020B0503020204020204" pitchFamily="34" charset="-122"/>
                <a:sym typeface="+mn-lt"/>
              </a:rPr>
              <a:t>财务分析</a:t>
            </a:r>
          </a:p>
        </p:txBody>
      </p:sp>
      <p:grpSp>
        <p:nvGrpSpPr>
          <p:cNvPr id="27" name="组合 26"/>
          <p:cNvGrpSpPr/>
          <p:nvPr/>
        </p:nvGrpSpPr>
        <p:grpSpPr>
          <a:xfrm>
            <a:off x="24645" y="111039"/>
            <a:ext cx="3598521" cy="589280"/>
            <a:chOff x="45131" y="751983"/>
            <a:chExt cx="3598521" cy="589280"/>
          </a:xfrm>
        </p:grpSpPr>
        <p:sp>
          <p:nvSpPr>
            <p:cNvPr id="28" name="五边形 27"/>
            <p:cNvSpPr/>
            <p:nvPr/>
          </p:nvSpPr>
          <p:spPr>
            <a:xfrm>
              <a:off x="45131" y="751983"/>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600" normalizeH="0" baseline="0" noProof="0" dirty="0">
                  <a:ln>
                    <a:noFill/>
                  </a:ln>
                  <a:solidFill>
                    <a:srgbClr val="FFFFFF"/>
                  </a:solidFill>
                  <a:effectLst/>
                  <a:uLnTx/>
                  <a:uFillTx/>
                  <a:latin typeface="微软雅黑 Light" panose="020F0502020204030204"/>
                  <a:cs typeface="+mn-ea"/>
                  <a:sym typeface="+mn-lt"/>
                </a:rPr>
                <a:t>运营模式</a:t>
              </a:r>
            </a:p>
          </p:txBody>
        </p:sp>
        <p:sp>
          <p:nvSpPr>
            <p:cNvPr id="29" name="燕尾形 28"/>
            <p:cNvSpPr/>
            <p:nvPr/>
          </p:nvSpPr>
          <p:spPr>
            <a:xfrm>
              <a:off x="3054372" y="751983"/>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spTree>
    <p:custDataLst>
      <p:tags r:id="rId1"/>
    </p:custDataLst>
    <p:extLst>
      <p:ext uri="{BB962C8B-B14F-4D97-AF65-F5344CB8AC3E}">
        <p14:creationId xmlns:p14="http://schemas.microsoft.com/office/powerpoint/2010/main" val="3470603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6000" b="-6000"/>
          </a:stretch>
        </a:blipFill>
        <a:effectLst/>
      </p:bgPr>
    </p:bg>
    <p:spTree>
      <p:nvGrpSpPr>
        <p:cNvPr id="1" name=""/>
        <p:cNvGrpSpPr/>
        <p:nvPr/>
      </p:nvGrpSpPr>
      <p:grpSpPr>
        <a:xfrm>
          <a:off x="0" y="0"/>
          <a:ext cx="0" cy="0"/>
          <a:chOff x="0" y="0"/>
          <a:chExt cx="0" cy="0"/>
        </a:xfrm>
      </p:grpSpPr>
      <p:sp>
        <p:nvSpPr>
          <p:cNvPr id="2" name="矩形 1"/>
          <p:cNvSpPr/>
          <p:nvPr/>
        </p:nvSpPr>
        <p:spPr>
          <a:xfrm>
            <a:off x="-2115" y="0"/>
            <a:ext cx="12192000" cy="685800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微软雅黑 Light" panose="020F0502020204030204"/>
              <a:cs typeface="+mn-cs"/>
            </a:endParaRPr>
          </a:p>
        </p:txBody>
      </p:sp>
      <p:grpSp>
        <p:nvGrpSpPr>
          <p:cNvPr id="33" name="组合 32"/>
          <p:cNvGrpSpPr/>
          <p:nvPr/>
        </p:nvGrpSpPr>
        <p:grpSpPr>
          <a:xfrm>
            <a:off x="0" y="93166"/>
            <a:ext cx="3586480" cy="589280"/>
            <a:chOff x="0" y="416560"/>
            <a:chExt cx="3586480" cy="589280"/>
          </a:xfrm>
        </p:grpSpPr>
        <p:sp>
          <p:nvSpPr>
            <p:cNvPr id="34" name="五边形 33"/>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600" normalizeH="0" baseline="0" noProof="0" dirty="0">
                  <a:ln>
                    <a:noFill/>
                  </a:ln>
                  <a:solidFill>
                    <a:srgbClr val="FFFFFF"/>
                  </a:solidFill>
                  <a:effectLst/>
                  <a:uLnTx/>
                  <a:uFillTx/>
                  <a:latin typeface="微软雅黑 Light" panose="020F0502020204030204"/>
                  <a:cs typeface="+mn-ea"/>
                  <a:sym typeface="+mn-lt"/>
                </a:rPr>
                <a:t>市场分析</a:t>
              </a:r>
            </a:p>
          </p:txBody>
        </p:sp>
        <p:sp>
          <p:nvSpPr>
            <p:cNvPr id="35" name="燕尾形 34"/>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grpSp>
        <p:nvGrpSpPr>
          <p:cNvPr id="36" name="6b564a0d-3b08-4179-9c66-37c34f9873af">
            <a:extLst>
              <a:ext uri="{FF2B5EF4-FFF2-40B4-BE49-F238E27FC236}">
                <a16:creationId xmlns:a16="http://schemas.microsoft.com/office/drawing/2014/main" id="{DC3142E5-6247-4D32-9E59-1957F9F7E58E}"/>
              </a:ext>
            </a:extLst>
          </p:cNvPr>
          <p:cNvGrpSpPr>
            <a:grpSpLocks noChangeAspect="1"/>
          </p:cNvGrpSpPr>
          <p:nvPr/>
        </p:nvGrpSpPr>
        <p:grpSpPr>
          <a:xfrm>
            <a:off x="976477" y="1829527"/>
            <a:ext cx="10187638" cy="3694180"/>
            <a:chOff x="976478" y="1555207"/>
            <a:chExt cx="10187638" cy="3694180"/>
          </a:xfrm>
        </p:grpSpPr>
        <p:grpSp>
          <p:nvGrpSpPr>
            <p:cNvPr id="37" name="组合 36"/>
            <p:cNvGrpSpPr>
              <a:grpSpLocks noChangeAspect="1"/>
            </p:cNvGrpSpPr>
            <p:nvPr/>
          </p:nvGrpSpPr>
          <p:grpSpPr>
            <a:xfrm>
              <a:off x="976478" y="1555207"/>
              <a:ext cx="3762673" cy="3694180"/>
              <a:chOff x="3575720" y="954596"/>
              <a:chExt cx="5040560" cy="4948808"/>
            </a:xfrm>
          </p:grpSpPr>
          <p:sp useBgFill="1">
            <p:nvSpPr>
              <p:cNvPr id="56" name="矩形 55"/>
              <p:cNvSpPr/>
              <p:nvPr/>
            </p:nvSpPr>
            <p:spPr>
              <a:xfrm>
                <a:off x="3575720" y="954596"/>
                <a:ext cx="2448272" cy="2404492"/>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useBgFill="1">
            <p:nvSpPr>
              <p:cNvPr id="57" name="矩形 56"/>
              <p:cNvSpPr/>
              <p:nvPr/>
            </p:nvSpPr>
            <p:spPr>
              <a:xfrm>
                <a:off x="6168008" y="954596"/>
                <a:ext cx="2448272" cy="2404492"/>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useBgFill="1">
            <p:nvSpPr>
              <p:cNvPr id="58" name="矩形 57"/>
              <p:cNvSpPr/>
              <p:nvPr/>
            </p:nvSpPr>
            <p:spPr>
              <a:xfrm>
                <a:off x="3575720" y="3498912"/>
                <a:ext cx="2448272" cy="2404492"/>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useBgFill="1">
            <p:nvSpPr>
              <p:cNvPr id="59" name="矩形 58"/>
              <p:cNvSpPr/>
              <p:nvPr/>
            </p:nvSpPr>
            <p:spPr>
              <a:xfrm>
                <a:off x="6168008" y="3498912"/>
                <a:ext cx="2448272" cy="2404492"/>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srgbClr val="FFFFFF"/>
                  </a:solidFill>
                  <a:effectLst/>
                  <a:uLnTx/>
                  <a:uFillTx/>
                  <a:latin typeface="微软雅黑 Light" panose="020F0502020204030204"/>
                  <a:cs typeface="+mn-ea"/>
                  <a:sym typeface="+mn-lt"/>
                </a:endParaRPr>
              </a:p>
            </p:txBody>
          </p:sp>
          <p:sp>
            <p:nvSpPr>
              <p:cNvPr id="60" name="矩形 59"/>
              <p:cNvSpPr/>
              <p:nvPr/>
            </p:nvSpPr>
            <p:spPr>
              <a:xfrm>
                <a:off x="5011416" y="2366446"/>
                <a:ext cx="2169168" cy="2149095"/>
              </a:xfrm>
              <a:prstGeom prst="rect">
                <a:avLst/>
              </a:prstGeom>
              <a:solidFill>
                <a:schemeClr val="accent1">
                  <a:alpha val="89000"/>
                </a:schemeClr>
              </a:solidFill>
              <a:ln w="101600">
                <a:noFill/>
              </a:ln>
            </p:spPr>
            <p:style>
              <a:lnRef idx="2">
                <a:scrgbClr r="0" g="0" b="0"/>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wrap="none"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FFFFFF"/>
                    </a:solidFill>
                    <a:effectLst/>
                    <a:uLnTx/>
                    <a:uFillTx/>
                    <a:latin typeface="微软雅黑 Light" panose="020F0502020204030204"/>
                    <a:cs typeface="+mn-ea"/>
                    <a:sym typeface="+mn-lt"/>
                  </a:rPr>
                  <a:t>产品优势</a:t>
                </a:r>
              </a:p>
            </p:txBody>
          </p:sp>
        </p:grpSp>
        <p:grpSp>
          <p:nvGrpSpPr>
            <p:cNvPr id="38" name="组合 37"/>
            <p:cNvGrpSpPr/>
            <p:nvPr/>
          </p:nvGrpSpPr>
          <p:grpSpPr>
            <a:xfrm>
              <a:off x="6023992" y="2175272"/>
              <a:ext cx="5140124" cy="2303060"/>
              <a:chOff x="875420" y="2499308"/>
              <a:chExt cx="5140124" cy="2303060"/>
            </a:xfrm>
          </p:grpSpPr>
          <p:grpSp>
            <p:nvGrpSpPr>
              <p:cNvPr id="39" name="组合 38"/>
              <p:cNvGrpSpPr/>
              <p:nvPr/>
            </p:nvGrpSpPr>
            <p:grpSpPr>
              <a:xfrm>
                <a:off x="875420" y="2499308"/>
                <a:ext cx="2556408" cy="659753"/>
                <a:chOff x="875420" y="2499308"/>
                <a:chExt cx="2556408" cy="659753"/>
              </a:xfrm>
            </p:grpSpPr>
            <p:sp>
              <p:nvSpPr>
                <p:cNvPr id="53" name="任意多边形: 形状 48"/>
                <p:cNvSpPr/>
                <p:nvPr/>
              </p:nvSpPr>
              <p:spPr>
                <a:xfrm>
                  <a:off x="875420" y="2617148"/>
                  <a:ext cx="218144" cy="218145"/>
                </a:xfrm>
                <a:custGeom>
                  <a:avLst/>
                  <a:gdLst/>
                  <a:ahLst/>
                  <a:cxnLst>
                    <a:cxn ang="0">
                      <a:pos x="wd2" y="hd2"/>
                    </a:cxn>
                    <a:cxn ang="5400000">
                      <a:pos x="wd2" y="hd2"/>
                    </a:cxn>
                    <a:cxn ang="10800000">
                      <a:pos x="wd2" y="hd2"/>
                    </a:cxn>
                    <a:cxn ang="16200000">
                      <a:pos x="wd2" y="hd2"/>
                    </a:cxn>
                  </a:cxnLst>
                  <a:rect l="0" t="0" r="r" b="b"/>
                  <a:pathLst>
                    <a:path w="21600" h="21600" extrusionOk="0">
                      <a:moveTo>
                        <a:pt x="14896" y="15577"/>
                      </a:moveTo>
                      <a:cubicBezTo>
                        <a:pt x="12144" y="16865"/>
                        <a:pt x="9844" y="18851"/>
                        <a:pt x="8177" y="21278"/>
                      </a:cubicBezTo>
                      <a:cubicBezTo>
                        <a:pt x="9017" y="21487"/>
                        <a:pt x="9895" y="21600"/>
                        <a:pt x="10801" y="21600"/>
                      </a:cubicBezTo>
                      <a:cubicBezTo>
                        <a:pt x="12429" y="21600"/>
                        <a:pt x="13973" y="21237"/>
                        <a:pt x="15358" y="20591"/>
                      </a:cubicBezTo>
                      <a:cubicBezTo>
                        <a:pt x="15580" y="19502"/>
                        <a:pt x="15699" y="18376"/>
                        <a:pt x="15699" y="17222"/>
                      </a:cubicBezTo>
                      <a:cubicBezTo>
                        <a:pt x="15699" y="16807"/>
                        <a:pt x="15679" y="16394"/>
                        <a:pt x="15648" y="15985"/>
                      </a:cubicBezTo>
                      <a:cubicBezTo>
                        <a:pt x="15371" y="15896"/>
                        <a:pt x="15116" y="15757"/>
                        <a:pt x="14896" y="15577"/>
                      </a:cubicBezTo>
                      <a:close/>
                      <a:moveTo>
                        <a:pt x="18049" y="2796"/>
                      </a:moveTo>
                      <a:cubicBezTo>
                        <a:pt x="16319" y="2963"/>
                        <a:pt x="14667" y="3397"/>
                        <a:pt x="13127" y="4050"/>
                      </a:cubicBezTo>
                      <a:cubicBezTo>
                        <a:pt x="13136" y="4125"/>
                        <a:pt x="13139" y="4202"/>
                        <a:pt x="13139" y="4280"/>
                      </a:cubicBezTo>
                      <a:cubicBezTo>
                        <a:pt x="13139" y="4642"/>
                        <a:pt x="13052" y="4984"/>
                        <a:pt x="12904" y="5289"/>
                      </a:cubicBezTo>
                      <a:cubicBezTo>
                        <a:pt x="14441" y="7094"/>
                        <a:pt x="15635" y="9198"/>
                        <a:pt x="16388" y="11500"/>
                      </a:cubicBezTo>
                      <a:cubicBezTo>
                        <a:pt x="17323" y="11517"/>
                        <a:pt x="18121" y="12090"/>
                        <a:pt x="18465" y="12903"/>
                      </a:cubicBezTo>
                      <a:cubicBezTo>
                        <a:pt x="19505" y="12797"/>
                        <a:pt x="20517" y="12599"/>
                        <a:pt x="21493" y="12312"/>
                      </a:cubicBezTo>
                      <a:cubicBezTo>
                        <a:pt x="21562" y="11817"/>
                        <a:pt x="21600" y="11314"/>
                        <a:pt x="21600" y="10799"/>
                      </a:cubicBezTo>
                      <a:cubicBezTo>
                        <a:pt x="21600" y="7626"/>
                        <a:pt x="20230" y="4772"/>
                        <a:pt x="18049" y="2796"/>
                      </a:cubicBezTo>
                      <a:close/>
                      <a:moveTo>
                        <a:pt x="13739" y="14349"/>
                      </a:moveTo>
                      <a:cubicBezTo>
                        <a:pt x="11074" y="13908"/>
                        <a:pt x="8601" y="12890"/>
                        <a:pt x="6450" y="11433"/>
                      </a:cubicBezTo>
                      <a:cubicBezTo>
                        <a:pt x="6101" y="11646"/>
                        <a:pt x="5691" y="11773"/>
                        <a:pt x="5251" y="11773"/>
                      </a:cubicBezTo>
                      <a:cubicBezTo>
                        <a:pt x="5090" y="11773"/>
                        <a:pt x="4933" y="11755"/>
                        <a:pt x="4781" y="11724"/>
                      </a:cubicBezTo>
                      <a:cubicBezTo>
                        <a:pt x="3750" y="13677"/>
                        <a:pt x="3093" y="15854"/>
                        <a:pt x="2903" y="18164"/>
                      </a:cubicBezTo>
                      <a:cubicBezTo>
                        <a:pt x="3931" y="19266"/>
                        <a:pt x="5186" y="20154"/>
                        <a:pt x="6595" y="20750"/>
                      </a:cubicBezTo>
                      <a:cubicBezTo>
                        <a:pt x="8345" y="18059"/>
                        <a:pt x="10792" y="15833"/>
                        <a:pt x="13739" y="14349"/>
                      </a:cubicBezTo>
                      <a:close/>
                      <a:moveTo>
                        <a:pt x="17258" y="15906"/>
                      </a:moveTo>
                      <a:cubicBezTo>
                        <a:pt x="17290" y="16340"/>
                        <a:pt x="17306" y="16780"/>
                        <a:pt x="17306" y="17222"/>
                      </a:cubicBezTo>
                      <a:cubicBezTo>
                        <a:pt x="17306" y="18003"/>
                        <a:pt x="17256" y="18770"/>
                        <a:pt x="17163" y="19525"/>
                      </a:cubicBezTo>
                      <a:cubicBezTo>
                        <a:pt x="18993" y="18186"/>
                        <a:pt x="20389" y="16288"/>
                        <a:pt x="21091" y="14080"/>
                      </a:cubicBezTo>
                      <a:cubicBezTo>
                        <a:pt x="20259" y="14281"/>
                        <a:pt x="19403" y="14425"/>
                        <a:pt x="18531" y="14508"/>
                      </a:cubicBezTo>
                      <a:cubicBezTo>
                        <a:pt x="18326" y="15137"/>
                        <a:pt x="17860" y="15646"/>
                        <a:pt x="17258" y="15906"/>
                      </a:cubicBezTo>
                      <a:close/>
                      <a:moveTo>
                        <a:pt x="14278" y="12804"/>
                      </a:moveTo>
                      <a:cubicBezTo>
                        <a:pt x="14421" y="12507"/>
                        <a:pt x="14624" y="12244"/>
                        <a:pt x="14874" y="12035"/>
                      </a:cubicBezTo>
                      <a:cubicBezTo>
                        <a:pt x="14196" y="9947"/>
                        <a:pt x="13122" y="8037"/>
                        <a:pt x="11738" y="6396"/>
                      </a:cubicBezTo>
                      <a:cubicBezTo>
                        <a:pt x="11462" y="6512"/>
                        <a:pt x="11160" y="6577"/>
                        <a:pt x="10842" y="6577"/>
                      </a:cubicBezTo>
                      <a:cubicBezTo>
                        <a:pt x="10343" y="6577"/>
                        <a:pt x="9883" y="6417"/>
                        <a:pt x="9507" y="6147"/>
                      </a:cubicBezTo>
                      <a:cubicBezTo>
                        <a:pt x="8673" y="6781"/>
                        <a:pt x="7903" y="7490"/>
                        <a:pt x="7202" y="8265"/>
                      </a:cubicBezTo>
                      <a:cubicBezTo>
                        <a:pt x="7421" y="8615"/>
                        <a:pt x="7550" y="9030"/>
                        <a:pt x="7550" y="9475"/>
                      </a:cubicBezTo>
                      <a:cubicBezTo>
                        <a:pt x="7550" y="9715"/>
                        <a:pt x="7513" y="9946"/>
                        <a:pt x="7444" y="10163"/>
                      </a:cubicBezTo>
                      <a:cubicBezTo>
                        <a:pt x="9459" y="11510"/>
                        <a:pt x="11779" y="12433"/>
                        <a:pt x="14278" y="12804"/>
                      </a:cubicBezTo>
                      <a:close/>
                      <a:moveTo>
                        <a:pt x="10842" y="1982"/>
                      </a:moveTo>
                      <a:cubicBezTo>
                        <a:pt x="11448" y="1982"/>
                        <a:pt x="11999" y="2219"/>
                        <a:pt x="12409" y="2604"/>
                      </a:cubicBezTo>
                      <a:cubicBezTo>
                        <a:pt x="13608" y="2088"/>
                        <a:pt x="14870" y="1692"/>
                        <a:pt x="16183" y="1439"/>
                      </a:cubicBezTo>
                      <a:cubicBezTo>
                        <a:pt x="14599" y="526"/>
                        <a:pt x="12761" y="0"/>
                        <a:pt x="10801" y="0"/>
                      </a:cubicBezTo>
                      <a:cubicBezTo>
                        <a:pt x="9464" y="0"/>
                        <a:pt x="8183" y="245"/>
                        <a:pt x="7001" y="690"/>
                      </a:cubicBezTo>
                      <a:cubicBezTo>
                        <a:pt x="7940" y="1152"/>
                        <a:pt x="8833" y="1693"/>
                        <a:pt x="9674" y="2303"/>
                      </a:cubicBezTo>
                      <a:cubicBezTo>
                        <a:pt x="10018" y="2100"/>
                        <a:pt x="10415" y="1982"/>
                        <a:pt x="10842" y="1982"/>
                      </a:cubicBezTo>
                      <a:close/>
                      <a:moveTo>
                        <a:pt x="2954" y="9475"/>
                      </a:moveTo>
                      <a:cubicBezTo>
                        <a:pt x="2954" y="9153"/>
                        <a:pt x="3021" y="8844"/>
                        <a:pt x="3141" y="8566"/>
                      </a:cubicBezTo>
                      <a:cubicBezTo>
                        <a:pt x="2404" y="7757"/>
                        <a:pt x="1736" y="6884"/>
                        <a:pt x="1151" y="5952"/>
                      </a:cubicBezTo>
                      <a:cubicBezTo>
                        <a:pt x="417" y="7410"/>
                        <a:pt x="0" y="9056"/>
                        <a:pt x="0" y="10799"/>
                      </a:cubicBezTo>
                      <a:cubicBezTo>
                        <a:pt x="0" y="12819"/>
                        <a:pt x="556" y="14708"/>
                        <a:pt x="1521" y="16325"/>
                      </a:cubicBezTo>
                      <a:cubicBezTo>
                        <a:pt x="1866" y="14381"/>
                        <a:pt x="2520" y="12545"/>
                        <a:pt x="3424" y="10861"/>
                      </a:cubicBezTo>
                      <a:cubicBezTo>
                        <a:pt x="3130" y="10477"/>
                        <a:pt x="2954" y="9996"/>
                        <a:pt x="2954" y="9475"/>
                      </a:cubicBezTo>
                      <a:close/>
                      <a:moveTo>
                        <a:pt x="5251" y="7176"/>
                      </a:moveTo>
                      <a:cubicBezTo>
                        <a:pt x="5487" y="7176"/>
                        <a:pt x="5715" y="7213"/>
                        <a:pt x="5930" y="7278"/>
                      </a:cubicBezTo>
                      <a:cubicBezTo>
                        <a:pt x="6738" y="6372"/>
                        <a:pt x="7636" y="5547"/>
                        <a:pt x="8608" y="4813"/>
                      </a:cubicBezTo>
                      <a:cubicBezTo>
                        <a:pt x="8567" y="4642"/>
                        <a:pt x="8543" y="4464"/>
                        <a:pt x="8543" y="4280"/>
                      </a:cubicBezTo>
                      <a:cubicBezTo>
                        <a:pt x="8543" y="4026"/>
                        <a:pt x="8587" y="3781"/>
                        <a:pt x="8663" y="3552"/>
                      </a:cubicBezTo>
                      <a:cubicBezTo>
                        <a:pt x="7575" y="2770"/>
                        <a:pt x="6391" y="2115"/>
                        <a:pt x="5131" y="1609"/>
                      </a:cubicBezTo>
                      <a:cubicBezTo>
                        <a:pt x="3949" y="2338"/>
                        <a:pt x="2920" y="3289"/>
                        <a:pt x="2099" y="4405"/>
                      </a:cubicBezTo>
                      <a:cubicBezTo>
                        <a:pt x="2708" y="5484"/>
                        <a:pt x="3433" y="6491"/>
                        <a:pt x="4256" y="7407"/>
                      </a:cubicBezTo>
                      <a:cubicBezTo>
                        <a:pt x="4557" y="7261"/>
                        <a:pt x="4895" y="7176"/>
                        <a:pt x="5251" y="7176"/>
                      </a:cubicBezTo>
                      <a:close/>
                    </a:path>
                  </a:pathLst>
                </a:custGeom>
                <a:solidFill>
                  <a:schemeClr val="accent1"/>
                </a:solidFill>
                <a:ln w="12700" cap="flat">
                  <a:noFill/>
                  <a:miter lim="400000"/>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4" name="文本框 49"/>
                <p:cNvSpPr txBox="1"/>
                <p:nvPr/>
              </p:nvSpPr>
              <p:spPr>
                <a:xfrm>
                  <a:off x="1351176" y="2512229"/>
                  <a:ext cx="2080652" cy="646832"/>
                </a:xfrm>
                <a:prstGeom prst="rect">
                  <a:avLst/>
                </a:prstGeom>
                <a:noFill/>
              </p:spPr>
              <p:txBody>
                <a:bodyPr wrap="square" lIns="0" tIns="0" rIns="0" bIns="0">
                  <a:noAutofit/>
                </a:bodyPr>
                <a:lstStyle/>
                <a:p>
                  <a:pPr marL="0" marR="0" lvl="0" indent="0" algn="just"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功能一体化：风险评估与产品精准推荐</a:t>
                  </a:r>
                </a:p>
              </p:txBody>
            </p:sp>
            <p:sp>
              <p:nvSpPr>
                <p:cNvPr id="55" name="矩形 54"/>
                <p:cNvSpPr/>
                <p:nvPr/>
              </p:nvSpPr>
              <p:spPr>
                <a:xfrm>
                  <a:off x="1351176" y="2499308"/>
                  <a:ext cx="1697631" cy="307777"/>
                </a:xfrm>
                <a:prstGeom prst="rect">
                  <a:avLst/>
                </a:prstGeom>
              </p:spPr>
              <p:txBody>
                <a:bodyPr wrap="none" lIns="0" tIns="0" rIns="0" bIns="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srgbClr val="000000"/>
                    </a:solidFill>
                    <a:effectLst/>
                    <a:uLnTx/>
                    <a:uFillTx/>
                    <a:latin typeface="微软雅黑 Light" panose="020F0502020204030204"/>
                    <a:cs typeface="+mn-ea"/>
                    <a:sym typeface="+mn-lt"/>
                  </a:endParaRPr>
                </a:p>
              </p:txBody>
            </p:sp>
          </p:grpSp>
          <p:grpSp>
            <p:nvGrpSpPr>
              <p:cNvPr id="40" name="组合 39"/>
              <p:cNvGrpSpPr/>
              <p:nvPr/>
            </p:nvGrpSpPr>
            <p:grpSpPr>
              <a:xfrm>
                <a:off x="3621598" y="3030472"/>
                <a:ext cx="2393946" cy="691559"/>
                <a:chOff x="3621598" y="3030472"/>
                <a:chExt cx="2393946" cy="691559"/>
              </a:xfrm>
            </p:grpSpPr>
            <p:sp>
              <p:nvSpPr>
                <p:cNvPr id="49" name="文本框 44"/>
                <p:cNvSpPr txBox="1"/>
                <p:nvPr/>
              </p:nvSpPr>
              <p:spPr>
                <a:xfrm>
                  <a:off x="3996286" y="3030472"/>
                  <a:ext cx="2019258" cy="691559"/>
                </a:xfrm>
                <a:prstGeom prst="rect">
                  <a:avLst/>
                </a:prstGeom>
                <a:noFill/>
              </p:spPr>
              <p:txBody>
                <a:bodyPr wrap="square" lIns="0" tIns="0" rIns="0" bIns="0">
                  <a:noAutofit/>
                </a:bodyPr>
                <a:lstStyle/>
                <a:p>
                  <a:pPr marL="0" marR="0" lvl="0" indent="0" algn="just" defTabSz="914378" rtl="0" eaLnBrk="1" fontAlgn="auto" latinLnBrk="0" hangingPunct="1">
                    <a:lnSpc>
                      <a:spcPct val="120000"/>
                    </a:lnSpc>
                    <a:spcBef>
                      <a:spcPct val="0"/>
                    </a:spcBef>
                    <a:spcAft>
                      <a:spcPts val="0"/>
                    </a:spcAft>
                    <a:buClrTx/>
                    <a:buSzTx/>
                    <a:buFontTx/>
                    <a:buNone/>
                    <a:tabLst/>
                    <a:defRPr/>
                  </a:pPr>
                  <a:r>
                    <a:rPr lang="zh-CN" altLang="en-US" sz="1400" dirty="0">
                      <a:solidFill>
                        <a:srgbClr val="000000"/>
                      </a:solidFill>
                      <a:latin typeface="微软雅黑 Light" panose="020F0502020204030204"/>
                      <a:cs typeface="+mn-ea"/>
                    </a:rPr>
                    <a:t>算法精准化：基于机器学习与大数据技术</a:t>
                  </a:r>
                  <a:endParaRPr lang="zh-CN" altLang="en-US" sz="1400" dirty="0">
                    <a:solidFill>
                      <a:srgbClr val="000000"/>
                    </a:solidFill>
                    <a:latin typeface="微软雅黑 Light" panose="020F0502020204030204"/>
                    <a:cs typeface="+mn-ea"/>
                    <a:sym typeface="+mn-lt"/>
                  </a:endParaRPr>
                </a:p>
              </p:txBody>
            </p:sp>
            <p:sp>
              <p:nvSpPr>
                <p:cNvPr id="51" name="任意多边形: 形状 46"/>
                <p:cNvSpPr/>
                <p:nvPr/>
              </p:nvSpPr>
              <p:spPr>
                <a:xfrm>
                  <a:off x="3621598" y="3171323"/>
                  <a:ext cx="269643" cy="204928"/>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chemeClr val="accent2"/>
                </a:solidFill>
                <a:ln w="12700" cap="flat">
                  <a:noFill/>
                  <a:miter lim="400000"/>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srgbClr val="000000"/>
                    </a:solidFill>
                    <a:effectLst/>
                    <a:uLnTx/>
                    <a:uFillTx/>
                    <a:latin typeface="微软雅黑 Light" panose="020F0502020204030204"/>
                    <a:cs typeface="+mn-ea"/>
                    <a:sym typeface="+mn-lt"/>
                  </a:endParaRPr>
                </a:p>
              </p:txBody>
            </p:sp>
          </p:grpSp>
          <p:grpSp>
            <p:nvGrpSpPr>
              <p:cNvPr id="41" name="组合 40"/>
              <p:cNvGrpSpPr/>
              <p:nvPr/>
            </p:nvGrpSpPr>
            <p:grpSpPr>
              <a:xfrm>
                <a:off x="922164" y="3821635"/>
                <a:ext cx="2804479" cy="980733"/>
                <a:chOff x="922164" y="3821635"/>
                <a:chExt cx="2804479" cy="980733"/>
              </a:xfrm>
            </p:grpSpPr>
            <p:sp>
              <p:nvSpPr>
                <p:cNvPr id="46" name="任意多边形: 形状 41"/>
                <p:cNvSpPr/>
                <p:nvPr/>
              </p:nvSpPr>
              <p:spPr>
                <a:xfrm>
                  <a:off x="922164" y="4021459"/>
                  <a:ext cx="218144" cy="201362"/>
                </a:xfrm>
                <a:custGeom>
                  <a:avLst/>
                  <a:gdLst/>
                  <a:ahLst/>
                  <a:cxnLst>
                    <a:cxn ang="0">
                      <a:pos x="wd2" y="hd2"/>
                    </a:cxn>
                    <a:cxn ang="5400000">
                      <a:pos x="wd2" y="hd2"/>
                    </a:cxn>
                    <a:cxn ang="10800000">
                      <a:pos x="wd2" y="hd2"/>
                    </a:cxn>
                    <a:cxn ang="16200000">
                      <a:pos x="wd2" y="hd2"/>
                    </a:cxn>
                  </a:cxnLst>
                  <a:rect l="0" t="0" r="r" b="b"/>
                  <a:pathLst>
                    <a:path w="21600" h="21600" extrusionOk="0">
                      <a:moveTo>
                        <a:pt x="19938" y="6750"/>
                      </a:moveTo>
                      <a:cubicBezTo>
                        <a:pt x="19938" y="7481"/>
                        <a:pt x="19530" y="8241"/>
                        <a:pt x="18712" y="9028"/>
                      </a:cubicBezTo>
                      <a:cubicBezTo>
                        <a:pt x="17894" y="9816"/>
                        <a:pt x="16875" y="10345"/>
                        <a:pt x="15655" y="10618"/>
                      </a:cubicBezTo>
                      <a:cubicBezTo>
                        <a:pt x="16295" y="9099"/>
                        <a:pt x="16616" y="7359"/>
                        <a:pt x="16616" y="5400"/>
                      </a:cubicBezTo>
                      <a:lnTo>
                        <a:pt x="19938" y="5400"/>
                      </a:lnTo>
                      <a:cubicBezTo>
                        <a:pt x="19938" y="5400"/>
                        <a:pt x="19938" y="6750"/>
                        <a:pt x="19938" y="6750"/>
                      </a:cubicBezTo>
                      <a:close/>
                      <a:moveTo>
                        <a:pt x="2889" y="9028"/>
                      </a:moveTo>
                      <a:cubicBezTo>
                        <a:pt x="2070" y="8241"/>
                        <a:pt x="1662" y="7481"/>
                        <a:pt x="1662" y="6750"/>
                      </a:cubicBezTo>
                      <a:lnTo>
                        <a:pt x="1662" y="5400"/>
                      </a:lnTo>
                      <a:lnTo>
                        <a:pt x="4984" y="5400"/>
                      </a:lnTo>
                      <a:cubicBezTo>
                        <a:pt x="4984" y="7359"/>
                        <a:pt x="5305" y="9098"/>
                        <a:pt x="5945" y="10617"/>
                      </a:cubicBezTo>
                      <a:cubicBezTo>
                        <a:pt x="4725" y="10345"/>
                        <a:pt x="3706" y="9815"/>
                        <a:pt x="2889" y="9028"/>
                      </a:cubicBezTo>
                      <a:cubicBezTo>
                        <a:pt x="2889" y="9028"/>
                        <a:pt x="2889" y="9028"/>
                        <a:pt x="2889" y="9028"/>
                      </a:cubicBezTo>
                      <a:close/>
                      <a:moveTo>
                        <a:pt x="21237" y="3993"/>
                      </a:moveTo>
                      <a:cubicBezTo>
                        <a:pt x="20994" y="3731"/>
                        <a:pt x="20700" y="3600"/>
                        <a:pt x="20354" y="3600"/>
                      </a:cubicBezTo>
                      <a:lnTo>
                        <a:pt x="16616" y="3600"/>
                      </a:lnTo>
                      <a:lnTo>
                        <a:pt x="16616" y="2250"/>
                      </a:lnTo>
                      <a:cubicBezTo>
                        <a:pt x="16616" y="1631"/>
                        <a:pt x="16413" y="1102"/>
                        <a:pt x="16006" y="661"/>
                      </a:cubicBezTo>
                      <a:cubicBezTo>
                        <a:pt x="15599" y="220"/>
                        <a:pt x="15109" y="0"/>
                        <a:pt x="14538" y="0"/>
                      </a:cubicBezTo>
                      <a:lnTo>
                        <a:pt x="7062" y="0"/>
                      </a:lnTo>
                      <a:cubicBezTo>
                        <a:pt x="6491" y="0"/>
                        <a:pt x="6001" y="220"/>
                        <a:pt x="5595" y="661"/>
                      </a:cubicBezTo>
                      <a:cubicBezTo>
                        <a:pt x="5188" y="1102"/>
                        <a:pt x="4984" y="1631"/>
                        <a:pt x="4984" y="2250"/>
                      </a:cubicBezTo>
                      <a:lnTo>
                        <a:pt x="4984" y="3600"/>
                      </a:lnTo>
                      <a:lnTo>
                        <a:pt x="1246" y="3600"/>
                      </a:lnTo>
                      <a:cubicBezTo>
                        <a:pt x="900" y="3600"/>
                        <a:pt x="606" y="3731"/>
                        <a:pt x="363" y="3993"/>
                      </a:cubicBezTo>
                      <a:cubicBezTo>
                        <a:pt x="121" y="4256"/>
                        <a:pt x="0" y="4575"/>
                        <a:pt x="0" y="4950"/>
                      </a:cubicBezTo>
                      <a:lnTo>
                        <a:pt x="0" y="6750"/>
                      </a:lnTo>
                      <a:cubicBezTo>
                        <a:pt x="0" y="7416"/>
                        <a:pt x="180" y="8086"/>
                        <a:pt x="538" y="8761"/>
                      </a:cubicBezTo>
                      <a:cubicBezTo>
                        <a:pt x="898" y="9436"/>
                        <a:pt x="1382" y="10045"/>
                        <a:pt x="1992" y="10589"/>
                      </a:cubicBezTo>
                      <a:cubicBezTo>
                        <a:pt x="2602" y="11132"/>
                        <a:pt x="3351" y="11590"/>
                        <a:pt x="4238" y="11960"/>
                      </a:cubicBezTo>
                      <a:cubicBezTo>
                        <a:pt x="5125" y="12331"/>
                        <a:pt x="6058" y="12539"/>
                        <a:pt x="7036" y="12585"/>
                      </a:cubicBezTo>
                      <a:cubicBezTo>
                        <a:pt x="7399" y="13092"/>
                        <a:pt x="7810" y="13538"/>
                        <a:pt x="8269" y="13922"/>
                      </a:cubicBezTo>
                      <a:cubicBezTo>
                        <a:pt x="8598" y="14241"/>
                        <a:pt x="8824" y="14580"/>
                        <a:pt x="8950" y="14941"/>
                      </a:cubicBezTo>
                      <a:cubicBezTo>
                        <a:pt x="9076" y="15303"/>
                        <a:pt x="9139" y="15722"/>
                        <a:pt x="9139" y="16200"/>
                      </a:cubicBezTo>
                      <a:cubicBezTo>
                        <a:pt x="9139" y="16706"/>
                        <a:pt x="9006" y="17132"/>
                        <a:pt x="8743" y="17480"/>
                      </a:cubicBezTo>
                      <a:cubicBezTo>
                        <a:pt x="8479" y="17827"/>
                        <a:pt x="8057" y="18000"/>
                        <a:pt x="7477" y="18000"/>
                      </a:cubicBezTo>
                      <a:cubicBezTo>
                        <a:pt x="6828" y="18000"/>
                        <a:pt x="6250" y="18213"/>
                        <a:pt x="5744" y="18640"/>
                      </a:cubicBezTo>
                      <a:cubicBezTo>
                        <a:pt x="5238" y="19067"/>
                        <a:pt x="4984" y="19603"/>
                        <a:pt x="4984" y="20250"/>
                      </a:cubicBezTo>
                      <a:lnTo>
                        <a:pt x="4984" y="21150"/>
                      </a:lnTo>
                      <a:cubicBezTo>
                        <a:pt x="4984" y="21281"/>
                        <a:pt x="5023" y="21389"/>
                        <a:pt x="5101" y="21474"/>
                      </a:cubicBezTo>
                      <a:cubicBezTo>
                        <a:pt x="5180" y="21558"/>
                        <a:pt x="5278" y="21600"/>
                        <a:pt x="5400" y="21600"/>
                      </a:cubicBezTo>
                      <a:lnTo>
                        <a:pt x="16200" y="21600"/>
                      </a:lnTo>
                      <a:cubicBezTo>
                        <a:pt x="16322" y="21600"/>
                        <a:pt x="16421" y="21558"/>
                        <a:pt x="16499" y="21474"/>
                      </a:cubicBezTo>
                      <a:cubicBezTo>
                        <a:pt x="16577" y="21389"/>
                        <a:pt x="16616" y="21281"/>
                        <a:pt x="16616" y="21150"/>
                      </a:cubicBezTo>
                      <a:lnTo>
                        <a:pt x="16616" y="20250"/>
                      </a:lnTo>
                      <a:cubicBezTo>
                        <a:pt x="16616" y="19603"/>
                        <a:pt x="16362" y="19067"/>
                        <a:pt x="15856" y="18640"/>
                      </a:cubicBezTo>
                      <a:cubicBezTo>
                        <a:pt x="15349" y="18213"/>
                        <a:pt x="14772" y="18000"/>
                        <a:pt x="14123" y="18000"/>
                      </a:cubicBezTo>
                      <a:cubicBezTo>
                        <a:pt x="13543" y="18000"/>
                        <a:pt x="13121" y="17827"/>
                        <a:pt x="12857" y="17480"/>
                      </a:cubicBezTo>
                      <a:cubicBezTo>
                        <a:pt x="12594" y="17132"/>
                        <a:pt x="12462" y="16706"/>
                        <a:pt x="12462" y="16200"/>
                      </a:cubicBezTo>
                      <a:cubicBezTo>
                        <a:pt x="12462" y="15722"/>
                        <a:pt x="12524" y="15303"/>
                        <a:pt x="12650" y="14941"/>
                      </a:cubicBezTo>
                      <a:cubicBezTo>
                        <a:pt x="12776" y="14580"/>
                        <a:pt x="13003" y="14241"/>
                        <a:pt x="13331" y="13922"/>
                      </a:cubicBezTo>
                      <a:cubicBezTo>
                        <a:pt x="13790" y="13537"/>
                        <a:pt x="14201" y="13092"/>
                        <a:pt x="14564" y="12585"/>
                      </a:cubicBezTo>
                      <a:cubicBezTo>
                        <a:pt x="15543" y="12539"/>
                        <a:pt x="16475" y="12331"/>
                        <a:pt x="17362" y="11960"/>
                      </a:cubicBezTo>
                      <a:cubicBezTo>
                        <a:pt x="18249" y="11590"/>
                        <a:pt x="18998" y="11132"/>
                        <a:pt x="19608" y="10589"/>
                      </a:cubicBezTo>
                      <a:cubicBezTo>
                        <a:pt x="20218" y="10045"/>
                        <a:pt x="20702" y="9436"/>
                        <a:pt x="21062" y="8761"/>
                      </a:cubicBezTo>
                      <a:cubicBezTo>
                        <a:pt x="21420" y="8086"/>
                        <a:pt x="21600" y="7416"/>
                        <a:pt x="21600" y="6750"/>
                      </a:cubicBezTo>
                      <a:lnTo>
                        <a:pt x="21600" y="4950"/>
                      </a:lnTo>
                      <a:cubicBezTo>
                        <a:pt x="21600" y="4575"/>
                        <a:pt x="21479" y="4256"/>
                        <a:pt x="21237" y="3993"/>
                      </a:cubicBezTo>
                      <a:cubicBezTo>
                        <a:pt x="21237" y="3993"/>
                        <a:pt x="21237" y="3993"/>
                        <a:pt x="21237" y="3993"/>
                      </a:cubicBezTo>
                      <a:close/>
                    </a:path>
                  </a:pathLst>
                </a:custGeom>
                <a:solidFill>
                  <a:schemeClr val="accent4"/>
                </a:solidFill>
                <a:ln w="12700" cap="flat">
                  <a:noFill/>
                  <a:miter lim="400000"/>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7" name="文本框 42"/>
                <p:cNvSpPr txBox="1"/>
                <p:nvPr/>
              </p:nvSpPr>
              <p:spPr>
                <a:xfrm>
                  <a:off x="1302087" y="3821635"/>
                  <a:ext cx="2424556" cy="980733"/>
                </a:xfrm>
                <a:prstGeom prst="rect">
                  <a:avLst/>
                </a:prstGeom>
                <a:noFill/>
              </p:spPr>
              <p:txBody>
                <a:bodyPr wrap="square" lIns="0" tIns="0" rIns="0" bIns="0">
                  <a:noAutofit/>
                </a:bodyPr>
                <a:lstStyle/>
                <a:p>
                  <a:pPr marL="0" marR="0" lvl="0" indent="0" algn="just" defTabSz="914378" rtl="0" eaLnBrk="1" fontAlgn="auto" latinLnBrk="0" hangingPunct="1">
                    <a:lnSpc>
                      <a:spcPct val="120000"/>
                    </a:lnSpc>
                    <a:spcBef>
                      <a:spcPct val="0"/>
                    </a:spcBef>
                    <a:spcAft>
                      <a:spcPts val="0"/>
                    </a:spcAft>
                    <a:buClrTx/>
                    <a:buSzTx/>
                    <a:buFontTx/>
                    <a:buNone/>
                    <a:tabLst/>
                    <a:defRPr/>
                  </a:pPr>
                  <a:r>
                    <a:rPr lang="zh-CN" altLang="en-US" sz="1400" dirty="0">
                      <a:solidFill>
                        <a:srgbClr val="000000"/>
                      </a:solidFill>
                      <a:latin typeface="微软雅黑 Light" panose="020F0502020204030204"/>
                      <a:cs typeface="+mn-ea"/>
                    </a:rPr>
                    <a:t>推荐个性化：满足不同风险偏好和理财目的用户的需求</a:t>
                  </a:r>
                  <a:endParaRPr lang="zh-CN" altLang="en-US" sz="1400" dirty="0">
                    <a:solidFill>
                      <a:srgbClr val="000000"/>
                    </a:solidFill>
                    <a:latin typeface="微软雅黑 Light" panose="020F0502020204030204"/>
                    <a:cs typeface="+mn-ea"/>
                    <a:sym typeface="+mn-lt"/>
                  </a:endParaRPr>
                </a:p>
              </p:txBody>
            </p:sp>
          </p:grpSp>
        </p:grpSp>
      </p:grpSp>
      <p:pic>
        <p:nvPicPr>
          <p:cNvPr id="3" name="图片 2"/>
          <p:cNvPicPr>
            <a:picLocks noChangeAspect="1"/>
          </p:cNvPicPr>
          <p:nvPr/>
        </p:nvPicPr>
        <p:blipFill>
          <a:blip r:embed="rId5"/>
          <a:stretch>
            <a:fillRect/>
          </a:stretch>
        </p:blipFill>
        <p:spPr>
          <a:xfrm>
            <a:off x="8820337" y="4972464"/>
            <a:ext cx="219475" cy="225572"/>
          </a:xfrm>
          <a:prstGeom prst="rect">
            <a:avLst/>
          </a:prstGeom>
        </p:spPr>
      </p:pic>
      <p:sp>
        <p:nvSpPr>
          <p:cNvPr id="32" name="文本框 39"/>
          <p:cNvSpPr txBox="1"/>
          <p:nvPr/>
        </p:nvSpPr>
        <p:spPr>
          <a:xfrm>
            <a:off x="9112084" y="4868297"/>
            <a:ext cx="2019258" cy="614271"/>
          </a:xfrm>
          <a:prstGeom prst="rect">
            <a:avLst/>
          </a:prstGeom>
          <a:noFill/>
        </p:spPr>
        <p:txBody>
          <a:bodyPr wrap="square" lIns="0" tIns="0" rIns="0" bIns="0">
            <a:noAutofit/>
          </a:bodyPr>
          <a:lstStyle/>
          <a:p>
            <a:pPr marL="0" marR="0" lvl="0" indent="0" algn="just" defTabSz="914378" rtl="0" eaLnBrk="1" fontAlgn="auto" latinLnBrk="0" hangingPunct="1">
              <a:lnSpc>
                <a:spcPct val="120000"/>
              </a:lnSpc>
              <a:spcBef>
                <a:spcPct val="0"/>
              </a:spcBef>
              <a:spcAft>
                <a:spcPts val="0"/>
              </a:spcAft>
              <a:buClrTx/>
              <a:buSzTx/>
              <a:buFontTx/>
              <a:buNone/>
              <a:tabLst/>
              <a:defRPr/>
            </a:pPr>
            <a:r>
              <a:rPr lang="zh-CN" altLang="en-US" sz="1400" dirty="0">
                <a:solidFill>
                  <a:srgbClr val="000000"/>
                </a:solidFill>
                <a:latin typeface="微软雅黑 Light" panose="020F0502020204030204"/>
                <a:cs typeface="+mn-ea"/>
                <a:sym typeface="+mn-lt"/>
              </a:rPr>
              <a:t>市场多元化：覆盖广阔市场资源</a:t>
            </a:r>
          </a:p>
        </p:txBody>
      </p:sp>
    </p:spTree>
    <p:extLst>
      <p:ext uri="{BB962C8B-B14F-4D97-AF65-F5344CB8AC3E}">
        <p14:creationId xmlns:p14="http://schemas.microsoft.com/office/powerpoint/2010/main" val="664468018"/>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barn(inVertical)">
                                      <p:cBhvr>
                                        <p:cTn id="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8272" y="94211"/>
            <a:ext cx="3586480" cy="589280"/>
            <a:chOff x="0" y="416560"/>
            <a:chExt cx="3586480" cy="589280"/>
          </a:xfrm>
        </p:grpSpPr>
        <p:sp>
          <p:nvSpPr>
            <p:cNvPr id="9" name="五边形 8"/>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600" normalizeH="0" baseline="0" noProof="0" dirty="0">
                  <a:ln>
                    <a:noFill/>
                  </a:ln>
                  <a:solidFill>
                    <a:srgbClr val="FFFFFF"/>
                  </a:solidFill>
                  <a:effectLst/>
                  <a:uLnTx/>
                  <a:uFillTx/>
                  <a:latin typeface="微软雅黑 Light" panose="020F0502020204030204"/>
                  <a:cs typeface="+mn-ea"/>
                  <a:sym typeface="+mn-lt"/>
                </a:rPr>
                <a:t>市场分析</a:t>
              </a:r>
            </a:p>
          </p:txBody>
        </p:sp>
        <p:sp>
          <p:nvSpPr>
            <p:cNvPr id="10" name="燕尾形 9"/>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grpSp>
        <p:nvGrpSpPr>
          <p:cNvPr id="5" name="de1ffbe9-936a-4bc2-91a5-102e309e1217">
            <a:extLst>
              <a:ext uri="{FF2B5EF4-FFF2-40B4-BE49-F238E27FC236}">
                <a16:creationId xmlns:a16="http://schemas.microsoft.com/office/drawing/2014/main" id="{CB5A8EAB-D46E-4C9E-90DC-1DD5695F6D33}"/>
              </a:ext>
            </a:extLst>
          </p:cNvPr>
          <p:cNvGrpSpPr>
            <a:grpSpLocks noChangeAspect="1"/>
          </p:cNvGrpSpPr>
          <p:nvPr/>
        </p:nvGrpSpPr>
        <p:grpSpPr>
          <a:xfrm>
            <a:off x="1340524" y="1133574"/>
            <a:ext cx="9494865" cy="5110207"/>
            <a:chOff x="1340524" y="1133575"/>
            <a:chExt cx="9494865" cy="4786192"/>
          </a:xfrm>
        </p:grpSpPr>
        <p:sp>
          <p:nvSpPr>
            <p:cNvPr id="6" name="矩形 5"/>
            <p:cNvSpPr/>
            <p:nvPr/>
          </p:nvSpPr>
          <p:spPr>
            <a:xfrm>
              <a:off x="4300823" y="1133575"/>
              <a:ext cx="3591892" cy="957148"/>
            </a:xfrm>
            <a:prstGeom prst="rect">
              <a:avLst/>
            </a:prstGeom>
          </p:spPr>
          <p:txBody>
            <a:bodyPr wrap="square" lIns="0" tIns="0" rIns="0" bIns="0" anchor="ctr">
              <a:normAutofit/>
            </a:bodyPr>
            <a:lstStyle/>
            <a:p>
              <a:pPr marL="0" marR="0" lvl="0" indent="0" algn="ctr" defTabSz="914378" rtl="0" eaLnBrk="1" fontAlgn="auto" latinLnBrk="0" hangingPunct="1">
                <a:lnSpc>
                  <a:spcPct val="120000"/>
                </a:lnSpc>
                <a:spcBef>
                  <a:spcPct val="0"/>
                </a:spcBef>
                <a:spcAft>
                  <a:spcPts val="0"/>
                </a:spcAft>
                <a:buClrTx/>
                <a:buSzTx/>
                <a:buFontTx/>
                <a:buNone/>
                <a:tabLst/>
                <a:defRPr/>
              </a:pPr>
              <a:r>
                <a:rPr kumimoji="0" lang="zh-CN" altLang="en-US" sz="2400" b="1" i="0" u="none" strike="noStrike" kern="1200" cap="none" spc="0" normalizeH="0" baseline="0" noProof="0" dirty="0">
                  <a:ln>
                    <a:noFill/>
                  </a:ln>
                  <a:solidFill>
                    <a:srgbClr val="1F608B"/>
                  </a:solidFill>
                  <a:effectLst/>
                  <a:uLnTx/>
                  <a:uFillTx/>
                  <a:latin typeface="微软雅黑 Light" panose="020F0502020204030204"/>
                  <a:cs typeface="+mn-ea"/>
                  <a:sym typeface="+mn-lt"/>
                </a:rPr>
                <a:t>市场前景</a:t>
              </a:r>
            </a:p>
          </p:txBody>
        </p:sp>
        <p:sp>
          <p:nvSpPr>
            <p:cNvPr id="7" name="任意多边形: 形状 36"/>
            <p:cNvSpPr/>
            <p:nvPr/>
          </p:nvSpPr>
          <p:spPr>
            <a:xfrm flipV="1">
              <a:off x="1932423" y="3684203"/>
              <a:ext cx="3515258" cy="2187952"/>
            </a:xfrm>
            <a:custGeom>
              <a:avLst/>
              <a:gdLst>
                <a:gd name="connsiteX0" fmla="*/ 1754659 w 1754659"/>
                <a:gd name="connsiteY0" fmla="*/ 506627 h 506627"/>
                <a:gd name="connsiteX1" fmla="*/ 1346886 w 1754659"/>
                <a:gd name="connsiteY1" fmla="*/ 0 h 506627"/>
                <a:gd name="connsiteX2" fmla="*/ 0 w 1754659"/>
                <a:gd name="connsiteY2" fmla="*/ 0 h 506627"/>
              </a:gdLst>
              <a:ahLst/>
              <a:cxnLst>
                <a:cxn ang="0">
                  <a:pos x="connsiteX0" y="connsiteY0"/>
                </a:cxn>
                <a:cxn ang="0">
                  <a:pos x="connsiteX1" y="connsiteY1"/>
                </a:cxn>
                <a:cxn ang="0">
                  <a:pos x="connsiteX2" y="connsiteY2"/>
                </a:cxn>
              </a:cxnLst>
              <a:rect l="l" t="t" r="r" b="b"/>
              <a:pathLst>
                <a:path w="1754659" h="506627">
                  <a:moveTo>
                    <a:pt x="1754659" y="506627"/>
                  </a:moveTo>
                  <a:lnTo>
                    <a:pt x="1346886" y="0"/>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p:nvSpPr>
            <p:cNvPr id="8" name="任意多边形: 形状 35"/>
            <p:cNvSpPr/>
            <p:nvPr/>
          </p:nvSpPr>
          <p:spPr>
            <a:xfrm flipH="1">
              <a:off x="7778506" y="2935815"/>
              <a:ext cx="1754659" cy="506627"/>
            </a:xfrm>
            <a:custGeom>
              <a:avLst/>
              <a:gdLst>
                <a:gd name="connsiteX0" fmla="*/ 1754659 w 1754659"/>
                <a:gd name="connsiteY0" fmla="*/ 506627 h 506627"/>
                <a:gd name="connsiteX1" fmla="*/ 1346886 w 1754659"/>
                <a:gd name="connsiteY1" fmla="*/ 0 h 506627"/>
                <a:gd name="connsiteX2" fmla="*/ 0 w 1754659"/>
                <a:gd name="connsiteY2" fmla="*/ 0 h 506627"/>
              </a:gdLst>
              <a:ahLst/>
              <a:cxnLst>
                <a:cxn ang="0">
                  <a:pos x="connsiteX0" y="connsiteY0"/>
                </a:cxn>
                <a:cxn ang="0">
                  <a:pos x="connsiteX1" y="connsiteY1"/>
                </a:cxn>
                <a:cxn ang="0">
                  <a:pos x="connsiteX2" y="connsiteY2"/>
                </a:cxn>
              </a:cxnLst>
              <a:rect l="l" t="t" r="r" b="b"/>
              <a:pathLst>
                <a:path w="1754659" h="506627">
                  <a:moveTo>
                    <a:pt x="1754659" y="506627"/>
                  </a:moveTo>
                  <a:lnTo>
                    <a:pt x="1346886" y="0"/>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p:nvSpPr>
            <p:cNvPr id="12" name="任意多边形: 形状 34"/>
            <p:cNvSpPr/>
            <p:nvPr/>
          </p:nvSpPr>
          <p:spPr>
            <a:xfrm>
              <a:off x="2983349" y="2441917"/>
              <a:ext cx="1754659" cy="506627"/>
            </a:xfrm>
            <a:custGeom>
              <a:avLst/>
              <a:gdLst>
                <a:gd name="connsiteX0" fmla="*/ 1754659 w 1754659"/>
                <a:gd name="connsiteY0" fmla="*/ 506627 h 506627"/>
                <a:gd name="connsiteX1" fmla="*/ 1346886 w 1754659"/>
                <a:gd name="connsiteY1" fmla="*/ 0 h 506627"/>
                <a:gd name="connsiteX2" fmla="*/ 0 w 1754659"/>
                <a:gd name="connsiteY2" fmla="*/ 0 h 506627"/>
              </a:gdLst>
              <a:ahLst/>
              <a:cxnLst>
                <a:cxn ang="0">
                  <a:pos x="connsiteX0" y="connsiteY0"/>
                </a:cxn>
                <a:cxn ang="0">
                  <a:pos x="connsiteX1" y="connsiteY1"/>
                </a:cxn>
                <a:cxn ang="0">
                  <a:pos x="connsiteX2" y="connsiteY2"/>
                </a:cxn>
              </a:cxnLst>
              <a:rect l="l" t="t" r="r" b="b"/>
              <a:pathLst>
                <a:path w="1754659" h="506627">
                  <a:moveTo>
                    <a:pt x="1754659" y="506627"/>
                  </a:moveTo>
                  <a:lnTo>
                    <a:pt x="1346886" y="0"/>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grpSp>
          <p:nvGrpSpPr>
            <p:cNvPr id="13" name="组合 12"/>
            <p:cNvGrpSpPr>
              <a:grpSpLocks noChangeAspect="1"/>
            </p:cNvGrpSpPr>
            <p:nvPr/>
          </p:nvGrpSpPr>
          <p:grpSpPr bwMode="auto">
            <a:xfrm>
              <a:off x="4294837" y="2060848"/>
              <a:ext cx="3609328" cy="3642193"/>
              <a:chOff x="1973" y="280"/>
              <a:chExt cx="3734" cy="3768"/>
            </a:xfrm>
          </p:grpSpPr>
          <p:sp>
            <p:nvSpPr>
              <p:cNvPr id="27" name="任意多边形: 形状 2"/>
              <p:cNvSpPr>
                <a:spLocks/>
              </p:cNvSpPr>
              <p:nvPr/>
            </p:nvSpPr>
            <p:spPr bwMode="auto">
              <a:xfrm>
                <a:off x="3681" y="280"/>
                <a:ext cx="327" cy="423"/>
              </a:xfrm>
              <a:custGeom>
                <a:avLst/>
                <a:gdLst>
                  <a:gd name="T0" fmla="*/ 105 w 138"/>
                  <a:gd name="T1" fmla="*/ 117 h 179"/>
                  <a:gd name="T2" fmla="*/ 93 w 138"/>
                  <a:gd name="T3" fmla="*/ 117 h 179"/>
                  <a:gd name="T4" fmla="*/ 85 w 138"/>
                  <a:gd name="T5" fmla="*/ 25 h 179"/>
                  <a:gd name="T6" fmla="*/ 67 w 138"/>
                  <a:gd name="T7" fmla="*/ 0 h 179"/>
                  <a:gd name="T8" fmla="*/ 65 w 138"/>
                  <a:gd name="T9" fmla="*/ 0 h 179"/>
                  <a:gd name="T10" fmla="*/ 51 w 138"/>
                  <a:gd name="T11" fmla="*/ 25 h 179"/>
                  <a:gd name="T12" fmla="*/ 43 w 138"/>
                  <a:gd name="T13" fmla="*/ 117 h 179"/>
                  <a:gd name="T14" fmla="*/ 31 w 138"/>
                  <a:gd name="T15" fmla="*/ 117 h 179"/>
                  <a:gd name="T16" fmla="*/ 28 w 138"/>
                  <a:gd name="T17" fmla="*/ 117 h 179"/>
                  <a:gd name="T18" fmla="*/ 1 w 138"/>
                  <a:gd name="T19" fmla="*/ 150 h 179"/>
                  <a:gd name="T20" fmla="*/ 31 w 138"/>
                  <a:gd name="T21" fmla="*/ 179 h 179"/>
                  <a:gd name="T22" fmla="*/ 77 w 138"/>
                  <a:gd name="T23" fmla="*/ 179 h 179"/>
                  <a:gd name="T24" fmla="*/ 77 w 138"/>
                  <a:gd name="T25" fmla="*/ 179 h 179"/>
                  <a:gd name="T26" fmla="*/ 72 w 138"/>
                  <a:gd name="T27" fmla="*/ 172 h 179"/>
                  <a:gd name="T28" fmla="*/ 65 w 138"/>
                  <a:gd name="T29" fmla="*/ 154 h 179"/>
                  <a:gd name="T30" fmla="*/ 72 w 138"/>
                  <a:gd name="T31" fmla="*/ 134 h 179"/>
                  <a:gd name="T32" fmla="*/ 95 w 138"/>
                  <a:gd name="T33" fmla="*/ 124 h 179"/>
                  <a:gd name="T34" fmla="*/ 118 w 138"/>
                  <a:gd name="T35" fmla="*/ 134 h 179"/>
                  <a:gd name="T36" fmla="*/ 124 w 138"/>
                  <a:gd name="T37" fmla="*/ 154 h 179"/>
                  <a:gd name="T38" fmla="*/ 118 w 138"/>
                  <a:gd name="T39" fmla="*/ 171 h 179"/>
                  <a:gd name="T40" fmla="*/ 114 w 138"/>
                  <a:gd name="T41" fmla="*/ 177 h 179"/>
                  <a:gd name="T42" fmla="*/ 114 w 138"/>
                  <a:gd name="T43" fmla="*/ 178 h 179"/>
                  <a:gd name="T44" fmla="*/ 128 w 138"/>
                  <a:gd name="T45" fmla="*/ 171 h 179"/>
                  <a:gd name="T46" fmla="*/ 138 w 138"/>
                  <a:gd name="T47" fmla="*/ 148 h 179"/>
                  <a:gd name="T48" fmla="*/ 128 w 138"/>
                  <a:gd name="T49" fmla="*/ 126 h 179"/>
                  <a:gd name="T50" fmla="*/ 105 w 138"/>
                  <a:gd name="T51" fmla="*/ 11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8" h="179">
                    <a:moveTo>
                      <a:pt x="105" y="117"/>
                    </a:moveTo>
                    <a:cubicBezTo>
                      <a:pt x="93" y="117"/>
                      <a:pt x="93" y="117"/>
                      <a:pt x="93" y="117"/>
                    </a:cubicBezTo>
                    <a:cubicBezTo>
                      <a:pt x="85" y="25"/>
                      <a:pt x="85" y="25"/>
                      <a:pt x="85" y="25"/>
                    </a:cubicBezTo>
                    <a:cubicBezTo>
                      <a:pt x="85" y="12"/>
                      <a:pt x="81" y="0"/>
                      <a:pt x="67" y="0"/>
                    </a:cubicBezTo>
                    <a:cubicBezTo>
                      <a:pt x="67" y="0"/>
                      <a:pt x="66" y="0"/>
                      <a:pt x="65" y="0"/>
                    </a:cubicBezTo>
                    <a:cubicBezTo>
                      <a:pt x="53" y="1"/>
                      <a:pt x="51" y="13"/>
                      <a:pt x="51" y="25"/>
                    </a:cubicBezTo>
                    <a:cubicBezTo>
                      <a:pt x="43" y="117"/>
                      <a:pt x="43" y="117"/>
                      <a:pt x="43" y="117"/>
                    </a:cubicBezTo>
                    <a:cubicBezTo>
                      <a:pt x="31" y="117"/>
                      <a:pt x="31" y="117"/>
                      <a:pt x="31" y="117"/>
                    </a:cubicBezTo>
                    <a:cubicBezTo>
                      <a:pt x="30" y="117"/>
                      <a:pt x="29" y="117"/>
                      <a:pt x="28" y="117"/>
                    </a:cubicBezTo>
                    <a:cubicBezTo>
                      <a:pt x="12" y="119"/>
                      <a:pt x="0" y="134"/>
                      <a:pt x="1" y="150"/>
                    </a:cubicBezTo>
                    <a:cubicBezTo>
                      <a:pt x="1" y="165"/>
                      <a:pt x="15" y="179"/>
                      <a:pt x="31" y="179"/>
                    </a:cubicBezTo>
                    <a:cubicBezTo>
                      <a:pt x="77" y="179"/>
                      <a:pt x="77" y="179"/>
                      <a:pt x="77" y="179"/>
                    </a:cubicBezTo>
                    <a:cubicBezTo>
                      <a:pt x="77" y="179"/>
                      <a:pt x="77" y="179"/>
                      <a:pt x="77" y="179"/>
                    </a:cubicBezTo>
                    <a:cubicBezTo>
                      <a:pt x="77" y="177"/>
                      <a:pt x="76" y="177"/>
                      <a:pt x="72" y="172"/>
                    </a:cubicBezTo>
                    <a:cubicBezTo>
                      <a:pt x="69" y="168"/>
                      <a:pt x="65" y="162"/>
                      <a:pt x="65" y="154"/>
                    </a:cubicBezTo>
                    <a:cubicBezTo>
                      <a:pt x="65" y="147"/>
                      <a:pt x="67" y="140"/>
                      <a:pt x="72" y="134"/>
                    </a:cubicBezTo>
                    <a:cubicBezTo>
                      <a:pt x="76" y="128"/>
                      <a:pt x="85" y="124"/>
                      <a:pt x="95" y="124"/>
                    </a:cubicBezTo>
                    <a:cubicBezTo>
                      <a:pt x="104" y="124"/>
                      <a:pt x="113" y="128"/>
                      <a:pt x="118" y="134"/>
                    </a:cubicBezTo>
                    <a:cubicBezTo>
                      <a:pt x="123" y="140"/>
                      <a:pt x="124" y="147"/>
                      <a:pt x="124" y="154"/>
                    </a:cubicBezTo>
                    <a:cubicBezTo>
                      <a:pt x="124" y="162"/>
                      <a:pt x="121" y="168"/>
                      <a:pt x="118" y="171"/>
                    </a:cubicBezTo>
                    <a:cubicBezTo>
                      <a:pt x="114" y="176"/>
                      <a:pt x="114" y="176"/>
                      <a:pt x="114" y="177"/>
                    </a:cubicBezTo>
                    <a:cubicBezTo>
                      <a:pt x="114" y="178"/>
                      <a:pt x="114" y="178"/>
                      <a:pt x="114" y="178"/>
                    </a:cubicBezTo>
                    <a:cubicBezTo>
                      <a:pt x="119" y="177"/>
                      <a:pt x="124" y="175"/>
                      <a:pt x="128" y="171"/>
                    </a:cubicBezTo>
                    <a:cubicBezTo>
                      <a:pt x="135" y="165"/>
                      <a:pt x="138" y="157"/>
                      <a:pt x="138" y="148"/>
                    </a:cubicBezTo>
                    <a:cubicBezTo>
                      <a:pt x="138" y="140"/>
                      <a:pt x="135" y="131"/>
                      <a:pt x="128" y="126"/>
                    </a:cubicBezTo>
                    <a:cubicBezTo>
                      <a:pt x="122" y="120"/>
                      <a:pt x="113" y="117"/>
                      <a:pt x="105" y="117"/>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28" name="任意多边形: 形状 3"/>
              <p:cNvSpPr>
                <a:spLocks/>
              </p:cNvSpPr>
              <p:nvPr/>
            </p:nvSpPr>
            <p:spPr bwMode="auto">
              <a:xfrm>
                <a:off x="2396" y="701"/>
                <a:ext cx="1274" cy="734"/>
              </a:xfrm>
              <a:custGeom>
                <a:avLst/>
                <a:gdLst>
                  <a:gd name="T0" fmla="*/ 522 w 538"/>
                  <a:gd name="T1" fmla="*/ 0 h 310"/>
                  <a:gd name="T2" fmla="*/ 522 w 538"/>
                  <a:gd name="T3" fmla="*/ 0 h 310"/>
                  <a:gd name="T4" fmla="*/ 521 w 538"/>
                  <a:gd name="T5" fmla="*/ 0 h 310"/>
                  <a:gd name="T6" fmla="*/ 0 w 538"/>
                  <a:gd name="T7" fmla="*/ 267 h 310"/>
                  <a:gd name="T8" fmla="*/ 108 w 538"/>
                  <a:gd name="T9" fmla="*/ 249 h 310"/>
                  <a:gd name="T10" fmla="*/ 141 w 538"/>
                  <a:gd name="T11" fmla="*/ 248 h 310"/>
                  <a:gd name="T12" fmla="*/ 149 w 538"/>
                  <a:gd name="T13" fmla="*/ 249 h 310"/>
                  <a:gd name="T14" fmla="*/ 149 w 538"/>
                  <a:gd name="T15" fmla="*/ 247 h 310"/>
                  <a:gd name="T16" fmla="*/ 147 w 538"/>
                  <a:gd name="T17" fmla="*/ 239 h 310"/>
                  <a:gd name="T18" fmla="*/ 146 w 538"/>
                  <a:gd name="T19" fmla="*/ 219 h 310"/>
                  <a:gd name="T20" fmla="*/ 158 w 538"/>
                  <a:gd name="T21" fmla="*/ 202 h 310"/>
                  <a:gd name="T22" fmla="*/ 182 w 538"/>
                  <a:gd name="T23" fmla="*/ 200 h 310"/>
                  <a:gd name="T24" fmla="*/ 202 w 538"/>
                  <a:gd name="T25" fmla="*/ 216 h 310"/>
                  <a:gd name="T26" fmla="*/ 202 w 538"/>
                  <a:gd name="T27" fmla="*/ 237 h 310"/>
                  <a:gd name="T28" fmla="*/ 190 w 538"/>
                  <a:gd name="T29" fmla="*/ 252 h 310"/>
                  <a:gd name="T30" fmla="*/ 189 w 538"/>
                  <a:gd name="T31" fmla="*/ 253 h 310"/>
                  <a:gd name="T32" fmla="*/ 318 w 538"/>
                  <a:gd name="T33" fmla="*/ 310 h 310"/>
                  <a:gd name="T34" fmla="*/ 385 w 538"/>
                  <a:gd name="T35" fmla="*/ 190 h 310"/>
                  <a:gd name="T36" fmla="*/ 384 w 538"/>
                  <a:gd name="T37" fmla="*/ 189 h 310"/>
                  <a:gd name="T38" fmla="*/ 376 w 538"/>
                  <a:gd name="T39" fmla="*/ 190 h 310"/>
                  <a:gd name="T40" fmla="*/ 357 w 538"/>
                  <a:gd name="T41" fmla="*/ 186 h 310"/>
                  <a:gd name="T42" fmla="*/ 343 w 538"/>
                  <a:gd name="T43" fmla="*/ 170 h 310"/>
                  <a:gd name="T44" fmla="*/ 347 w 538"/>
                  <a:gd name="T45" fmla="*/ 146 h 310"/>
                  <a:gd name="T46" fmla="*/ 368 w 538"/>
                  <a:gd name="T47" fmla="*/ 131 h 310"/>
                  <a:gd name="T48" fmla="*/ 388 w 538"/>
                  <a:gd name="T49" fmla="*/ 136 h 310"/>
                  <a:gd name="T50" fmla="*/ 399 w 538"/>
                  <a:gd name="T51" fmla="*/ 151 h 310"/>
                  <a:gd name="T52" fmla="*/ 403 w 538"/>
                  <a:gd name="T53" fmla="*/ 157 h 310"/>
                  <a:gd name="T54" fmla="*/ 406 w 538"/>
                  <a:gd name="T55" fmla="*/ 159 h 310"/>
                  <a:gd name="T56" fmla="*/ 531 w 538"/>
                  <a:gd name="T57" fmla="*/ 25 h 310"/>
                  <a:gd name="T58" fmla="*/ 536 w 538"/>
                  <a:gd name="T59" fmla="*/ 9 h 310"/>
                  <a:gd name="T60" fmla="*/ 522 w 538"/>
                  <a:gd name="T61"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38" h="310">
                    <a:moveTo>
                      <a:pt x="522" y="0"/>
                    </a:moveTo>
                    <a:cubicBezTo>
                      <a:pt x="522" y="0"/>
                      <a:pt x="522" y="0"/>
                      <a:pt x="522" y="0"/>
                    </a:cubicBezTo>
                    <a:cubicBezTo>
                      <a:pt x="521" y="0"/>
                      <a:pt x="521" y="0"/>
                      <a:pt x="521" y="0"/>
                    </a:cubicBezTo>
                    <a:cubicBezTo>
                      <a:pt x="302" y="23"/>
                      <a:pt x="128" y="131"/>
                      <a:pt x="0" y="267"/>
                    </a:cubicBezTo>
                    <a:cubicBezTo>
                      <a:pt x="35" y="257"/>
                      <a:pt x="71" y="250"/>
                      <a:pt x="108" y="249"/>
                    </a:cubicBezTo>
                    <a:cubicBezTo>
                      <a:pt x="119" y="248"/>
                      <a:pt x="130" y="248"/>
                      <a:pt x="141" y="248"/>
                    </a:cubicBezTo>
                    <a:cubicBezTo>
                      <a:pt x="143" y="248"/>
                      <a:pt x="146" y="248"/>
                      <a:pt x="149" y="249"/>
                    </a:cubicBezTo>
                    <a:cubicBezTo>
                      <a:pt x="149" y="247"/>
                      <a:pt x="149" y="247"/>
                      <a:pt x="149" y="247"/>
                    </a:cubicBezTo>
                    <a:cubicBezTo>
                      <a:pt x="150" y="245"/>
                      <a:pt x="149" y="244"/>
                      <a:pt x="147" y="239"/>
                    </a:cubicBezTo>
                    <a:cubicBezTo>
                      <a:pt x="145" y="234"/>
                      <a:pt x="143" y="227"/>
                      <a:pt x="146" y="219"/>
                    </a:cubicBezTo>
                    <a:cubicBezTo>
                      <a:pt x="148" y="213"/>
                      <a:pt x="151" y="206"/>
                      <a:pt x="158" y="202"/>
                    </a:cubicBezTo>
                    <a:cubicBezTo>
                      <a:pt x="164" y="198"/>
                      <a:pt x="173" y="197"/>
                      <a:pt x="182" y="200"/>
                    </a:cubicBezTo>
                    <a:cubicBezTo>
                      <a:pt x="192" y="202"/>
                      <a:pt x="199" y="209"/>
                      <a:pt x="202" y="216"/>
                    </a:cubicBezTo>
                    <a:cubicBezTo>
                      <a:pt x="205" y="223"/>
                      <a:pt x="204" y="230"/>
                      <a:pt x="202" y="237"/>
                    </a:cubicBezTo>
                    <a:cubicBezTo>
                      <a:pt x="200" y="244"/>
                      <a:pt x="194" y="249"/>
                      <a:pt x="190" y="252"/>
                    </a:cubicBezTo>
                    <a:cubicBezTo>
                      <a:pt x="189" y="252"/>
                      <a:pt x="189" y="253"/>
                      <a:pt x="189" y="253"/>
                    </a:cubicBezTo>
                    <a:cubicBezTo>
                      <a:pt x="236" y="261"/>
                      <a:pt x="281" y="279"/>
                      <a:pt x="318" y="310"/>
                    </a:cubicBezTo>
                    <a:cubicBezTo>
                      <a:pt x="338" y="266"/>
                      <a:pt x="360" y="226"/>
                      <a:pt x="385" y="190"/>
                    </a:cubicBezTo>
                    <a:cubicBezTo>
                      <a:pt x="384" y="189"/>
                      <a:pt x="384" y="189"/>
                      <a:pt x="384" y="189"/>
                    </a:cubicBezTo>
                    <a:cubicBezTo>
                      <a:pt x="383" y="189"/>
                      <a:pt x="382" y="189"/>
                      <a:pt x="376" y="190"/>
                    </a:cubicBezTo>
                    <a:cubicBezTo>
                      <a:pt x="371" y="190"/>
                      <a:pt x="364" y="190"/>
                      <a:pt x="357" y="186"/>
                    </a:cubicBezTo>
                    <a:cubicBezTo>
                      <a:pt x="351" y="183"/>
                      <a:pt x="346" y="178"/>
                      <a:pt x="343" y="170"/>
                    </a:cubicBezTo>
                    <a:cubicBezTo>
                      <a:pt x="341" y="164"/>
                      <a:pt x="342" y="154"/>
                      <a:pt x="347" y="146"/>
                    </a:cubicBezTo>
                    <a:cubicBezTo>
                      <a:pt x="352" y="137"/>
                      <a:pt x="360" y="132"/>
                      <a:pt x="368" y="131"/>
                    </a:cubicBezTo>
                    <a:cubicBezTo>
                      <a:pt x="375" y="130"/>
                      <a:pt x="382" y="133"/>
                      <a:pt x="388" y="136"/>
                    </a:cubicBezTo>
                    <a:cubicBezTo>
                      <a:pt x="395" y="140"/>
                      <a:pt x="398" y="146"/>
                      <a:pt x="399" y="151"/>
                    </a:cubicBezTo>
                    <a:cubicBezTo>
                      <a:pt x="402" y="156"/>
                      <a:pt x="402" y="157"/>
                      <a:pt x="403" y="157"/>
                    </a:cubicBezTo>
                    <a:cubicBezTo>
                      <a:pt x="406" y="159"/>
                      <a:pt x="406" y="159"/>
                      <a:pt x="406" y="159"/>
                    </a:cubicBezTo>
                    <a:cubicBezTo>
                      <a:pt x="443" y="108"/>
                      <a:pt x="485" y="64"/>
                      <a:pt x="531" y="25"/>
                    </a:cubicBezTo>
                    <a:cubicBezTo>
                      <a:pt x="536" y="21"/>
                      <a:pt x="538" y="14"/>
                      <a:pt x="536" y="9"/>
                    </a:cubicBezTo>
                    <a:cubicBezTo>
                      <a:pt x="533" y="3"/>
                      <a:pt x="527" y="0"/>
                      <a:pt x="52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29" name="任意多边形: 形状 4"/>
              <p:cNvSpPr>
                <a:spLocks/>
              </p:cNvSpPr>
              <p:nvPr/>
            </p:nvSpPr>
            <p:spPr bwMode="auto">
              <a:xfrm>
                <a:off x="1973" y="1198"/>
                <a:ext cx="1152" cy="878"/>
              </a:xfrm>
              <a:custGeom>
                <a:avLst/>
                <a:gdLst>
                  <a:gd name="T0" fmla="*/ 353 w 487"/>
                  <a:gd name="T1" fmla="*/ 43 h 371"/>
                  <a:gd name="T2" fmla="*/ 362 w 487"/>
                  <a:gd name="T3" fmla="*/ 32 h 371"/>
                  <a:gd name="T4" fmla="*/ 370 w 487"/>
                  <a:gd name="T5" fmla="*/ 23 h 371"/>
                  <a:gd name="T6" fmla="*/ 370 w 487"/>
                  <a:gd name="T7" fmla="*/ 10 h 371"/>
                  <a:gd name="T8" fmla="*/ 358 w 487"/>
                  <a:gd name="T9" fmla="*/ 1 h 371"/>
                  <a:gd name="T10" fmla="*/ 351 w 487"/>
                  <a:gd name="T11" fmla="*/ 0 h 371"/>
                  <a:gd name="T12" fmla="*/ 343 w 487"/>
                  <a:gd name="T13" fmla="*/ 2 h 371"/>
                  <a:gd name="T14" fmla="*/ 336 w 487"/>
                  <a:gd name="T15" fmla="*/ 13 h 371"/>
                  <a:gd name="T16" fmla="*/ 337 w 487"/>
                  <a:gd name="T17" fmla="*/ 24 h 371"/>
                  <a:gd name="T18" fmla="*/ 340 w 487"/>
                  <a:gd name="T19" fmla="*/ 39 h 371"/>
                  <a:gd name="T20" fmla="*/ 340 w 487"/>
                  <a:gd name="T21" fmla="*/ 39 h 371"/>
                  <a:gd name="T22" fmla="*/ 332 w 487"/>
                  <a:gd name="T23" fmla="*/ 63 h 371"/>
                  <a:gd name="T24" fmla="*/ 303 w 487"/>
                  <a:gd name="T25" fmla="*/ 62 h 371"/>
                  <a:gd name="T26" fmla="*/ 288 w 487"/>
                  <a:gd name="T27" fmla="*/ 63 h 371"/>
                  <a:gd name="T28" fmla="*/ 147 w 487"/>
                  <a:gd name="T29" fmla="*/ 94 h 371"/>
                  <a:gd name="T30" fmla="*/ 9 w 487"/>
                  <a:gd name="T31" fmla="*/ 303 h 371"/>
                  <a:gd name="T32" fmla="*/ 9 w 487"/>
                  <a:gd name="T33" fmla="*/ 303 h 371"/>
                  <a:gd name="T34" fmla="*/ 18 w 487"/>
                  <a:gd name="T35" fmla="*/ 357 h 371"/>
                  <a:gd name="T36" fmla="*/ 72 w 487"/>
                  <a:gd name="T37" fmla="*/ 354 h 371"/>
                  <a:gd name="T38" fmla="*/ 73 w 487"/>
                  <a:gd name="T39" fmla="*/ 354 h 371"/>
                  <a:gd name="T40" fmla="*/ 73 w 487"/>
                  <a:gd name="T41" fmla="*/ 354 h 371"/>
                  <a:gd name="T42" fmla="*/ 394 w 487"/>
                  <a:gd name="T43" fmla="*/ 361 h 371"/>
                  <a:gd name="T44" fmla="*/ 407 w 487"/>
                  <a:gd name="T45" fmla="*/ 362 h 371"/>
                  <a:gd name="T46" fmla="*/ 416 w 487"/>
                  <a:gd name="T47" fmla="*/ 352 h 371"/>
                  <a:gd name="T48" fmla="*/ 442 w 487"/>
                  <a:gd name="T49" fmla="*/ 251 h 371"/>
                  <a:gd name="T50" fmla="*/ 434 w 487"/>
                  <a:gd name="T51" fmla="*/ 253 h 371"/>
                  <a:gd name="T52" fmla="*/ 415 w 487"/>
                  <a:gd name="T53" fmla="*/ 256 h 371"/>
                  <a:gd name="T54" fmla="*/ 397 w 487"/>
                  <a:gd name="T55" fmla="*/ 245 h 371"/>
                  <a:gd name="T56" fmla="*/ 393 w 487"/>
                  <a:gd name="T57" fmla="*/ 220 h 371"/>
                  <a:gd name="T58" fmla="*/ 408 w 487"/>
                  <a:gd name="T59" fmla="*/ 200 h 371"/>
                  <a:gd name="T60" fmla="*/ 430 w 487"/>
                  <a:gd name="T61" fmla="*/ 199 h 371"/>
                  <a:gd name="T62" fmla="*/ 445 w 487"/>
                  <a:gd name="T63" fmla="*/ 210 h 371"/>
                  <a:gd name="T64" fmla="*/ 450 w 487"/>
                  <a:gd name="T65" fmla="*/ 215 h 371"/>
                  <a:gd name="T66" fmla="*/ 453 w 487"/>
                  <a:gd name="T67" fmla="*/ 215 h 371"/>
                  <a:gd name="T68" fmla="*/ 487 w 487"/>
                  <a:gd name="T69" fmla="*/ 123 h 371"/>
                  <a:gd name="T70" fmla="*/ 346 w 487"/>
                  <a:gd name="T71" fmla="*/ 64 h 371"/>
                  <a:gd name="T72" fmla="*/ 353 w 487"/>
                  <a:gd name="T73" fmla="*/ 43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7" h="371">
                    <a:moveTo>
                      <a:pt x="353" y="43"/>
                    </a:moveTo>
                    <a:cubicBezTo>
                      <a:pt x="355" y="37"/>
                      <a:pt x="359" y="35"/>
                      <a:pt x="362" y="32"/>
                    </a:cubicBezTo>
                    <a:cubicBezTo>
                      <a:pt x="366" y="30"/>
                      <a:pt x="368" y="27"/>
                      <a:pt x="370" y="23"/>
                    </a:cubicBezTo>
                    <a:cubicBezTo>
                      <a:pt x="371" y="19"/>
                      <a:pt x="371" y="14"/>
                      <a:pt x="370" y="10"/>
                    </a:cubicBezTo>
                    <a:cubicBezTo>
                      <a:pt x="368" y="6"/>
                      <a:pt x="365" y="3"/>
                      <a:pt x="358" y="1"/>
                    </a:cubicBezTo>
                    <a:cubicBezTo>
                      <a:pt x="355" y="0"/>
                      <a:pt x="353" y="0"/>
                      <a:pt x="351" y="0"/>
                    </a:cubicBezTo>
                    <a:cubicBezTo>
                      <a:pt x="348" y="0"/>
                      <a:pt x="345" y="0"/>
                      <a:pt x="343" y="2"/>
                    </a:cubicBezTo>
                    <a:cubicBezTo>
                      <a:pt x="340" y="4"/>
                      <a:pt x="337" y="8"/>
                      <a:pt x="336" y="13"/>
                    </a:cubicBezTo>
                    <a:cubicBezTo>
                      <a:pt x="334" y="17"/>
                      <a:pt x="335" y="20"/>
                      <a:pt x="337" y="24"/>
                    </a:cubicBezTo>
                    <a:cubicBezTo>
                      <a:pt x="339" y="29"/>
                      <a:pt x="341" y="33"/>
                      <a:pt x="340" y="39"/>
                    </a:cubicBezTo>
                    <a:cubicBezTo>
                      <a:pt x="340" y="39"/>
                      <a:pt x="340" y="39"/>
                      <a:pt x="340" y="39"/>
                    </a:cubicBezTo>
                    <a:cubicBezTo>
                      <a:pt x="332" y="63"/>
                      <a:pt x="332" y="63"/>
                      <a:pt x="332" y="63"/>
                    </a:cubicBezTo>
                    <a:cubicBezTo>
                      <a:pt x="323" y="62"/>
                      <a:pt x="313" y="62"/>
                      <a:pt x="303" y="62"/>
                    </a:cubicBezTo>
                    <a:cubicBezTo>
                      <a:pt x="298" y="62"/>
                      <a:pt x="293" y="62"/>
                      <a:pt x="288" y="63"/>
                    </a:cubicBezTo>
                    <a:cubicBezTo>
                      <a:pt x="240" y="65"/>
                      <a:pt x="191" y="76"/>
                      <a:pt x="147" y="94"/>
                    </a:cubicBezTo>
                    <a:cubicBezTo>
                      <a:pt x="91" y="160"/>
                      <a:pt x="45" y="232"/>
                      <a:pt x="9" y="303"/>
                    </a:cubicBezTo>
                    <a:cubicBezTo>
                      <a:pt x="9" y="303"/>
                      <a:pt x="9" y="303"/>
                      <a:pt x="9" y="303"/>
                    </a:cubicBezTo>
                    <a:cubicBezTo>
                      <a:pt x="0" y="321"/>
                      <a:pt x="3" y="343"/>
                      <a:pt x="18" y="357"/>
                    </a:cubicBezTo>
                    <a:cubicBezTo>
                      <a:pt x="33" y="371"/>
                      <a:pt x="55" y="365"/>
                      <a:pt x="72" y="354"/>
                    </a:cubicBezTo>
                    <a:cubicBezTo>
                      <a:pt x="73" y="354"/>
                      <a:pt x="73" y="354"/>
                      <a:pt x="73" y="354"/>
                    </a:cubicBezTo>
                    <a:cubicBezTo>
                      <a:pt x="73" y="354"/>
                      <a:pt x="73" y="354"/>
                      <a:pt x="73" y="354"/>
                    </a:cubicBezTo>
                    <a:cubicBezTo>
                      <a:pt x="191" y="283"/>
                      <a:pt x="289" y="293"/>
                      <a:pt x="394" y="361"/>
                    </a:cubicBezTo>
                    <a:cubicBezTo>
                      <a:pt x="398" y="363"/>
                      <a:pt x="403" y="364"/>
                      <a:pt x="407" y="362"/>
                    </a:cubicBezTo>
                    <a:cubicBezTo>
                      <a:pt x="411" y="360"/>
                      <a:pt x="415" y="356"/>
                      <a:pt x="416" y="352"/>
                    </a:cubicBezTo>
                    <a:cubicBezTo>
                      <a:pt x="423" y="317"/>
                      <a:pt x="432" y="283"/>
                      <a:pt x="442" y="251"/>
                    </a:cubicBezTo>
                    <a:cubicBezTo>
                      <a:pt x="440" y="251"/>
                      <a:pt x="439" y="251"/>
                      <a:pt x="434" y="253"/>
                    </a:cubicBezTo>
                    <a:cubicBezTo>
                      <a:pt x="430" y="255"/>
                      <a:pt x="423" y="258"/>
                      <a:pt x="415" y="256"/>
                    </a:cubicBezTo>
                    <a:cubicBezTo>
                      <a:pt x="408" y="254"/>
                      <a:pt x="402" y="251"/>
                      <a:pt x="397" y="245"/>
                    </a:cubicBezTo>
                    <a:cubicBezTo>
                      <a:pt x="393" y="239"/>
                      <a:pt x="391" y="230"/>
                      <a:pt x="393" y="220"/>
                    </a:cubicBezTo>
                    <a:cubicBezTo>
                      <a:pt x="396" y="210"/>
                      <a:pt x="402" y="203"/>
                      <a:pt x="408" y="200"/>
                    </a:cubicBezTo>
                    <a:cubicBezTo>
                      <a:pt x="416" y="197"/>
                      <a:pt x="423" y="197"/>
                      <a:pt x="430" y="199"/>
                    </a:cubicBezTo>
                    <a:cubicBezTo>
                      <a:pt x="437" y="201"/>
                      <a:pt x="442" y="206"/>
                      <a:pt x="445" y="210"/>
                    </a:cubicBezTo>
                    <a:cubicBezTo>
                      <a:pt x="449" y="214"/>
                      <a:pt x="449" y="214"/>
                      <a:pt x="450" y="215"/>
                    </a:cubicBezTo>
                    <a:cubicBezTo>
                      <a:pt x="453" y="215"/>
                      <a:pt x="453" y="215"/>
                      <a:pt x="453" y="215"/>
                    </a:cubicBezTo>
                    <a:cubicBezTo>
                      <a:pt x="463" y="183"/>
                      <a:pt x="475" y="152"/>
                      <a:pt x="487" y="123"/>
                    </a:cubicBezTo>
                    <a:cubicBezTo>
                      <a:pt x="448" y="89"/>
                      <a:pt x="399" y="70"/>
                      <a:pt x="346" y="64"/>
                    </a:cubicBezTo>
                    <a:lnTo>
                      <a:pt x="353" y="4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30" name="任意多边形: 形状 5"/>
              <p:cNvSpPr>
                <a:spLocks/>
              </p:cNvSpPr>
              <p:nvPr/>
            </p:nvSpPr>
            <p:spPr bwMode="auto">
              <a:xfrm>
                <a:off x="4013" y="701"/>
                <a:ext cx="1270" cy="736"/>
              </a:xfrm>
              <a:custGeom>
                <a:avLst/>
                <a:gdLst>
                  <a:gd name="T0" fmla="*/ 17 w 537"/>
                  <a:gd name="T1" fmla="*/ 0 h 311"/>
                  <a:gd name="T2" fmla="*/ 14 w 537"/>
                  <a:gd name="T3" fmla="*/ 0 h 311"/>
                  <a:gd name="T4" fmla="*/ 2 w 537"/>
                  <a:gd name="T5" fmla="*/ 10 h 311"/>
                  <a:gd name="T6" fmla="*/ 7 w 537"/>
                  <a:gd name="T7" fmla="*/ 25 h 311"/>
                  <a:gd name="T8" fmla="*/ 132 w 537"/>
                  <a:gd name="T9" fmla="*/ 160 h 311"/>
                  <a:gd name="T10" fmla="*/ 136 w 537"/>
                  <a:gd name="T11" fmla="*/ 157 h 311"/>
                  <a:gd name="T12" fmla="*/ 139 w 537"/>
                  <a:gd name="T13" fmla="*/ 151 h 311"/>
                  <a:gd name="T14" fmla="*/ 151 w 537"/>
                  <a:gd name="T15" fmla="*/ 136 h 311"/>
                  <a:gd name="T16" fmla="*/ 171 w 537"/>
                  <a:gd name="T17" fmla="*/ 131 h 311"/>
                  <a:gd name="T18" fmla="*/ 192 w 537"/>
                  <a:gd name="T19" fmla="*/ 146 h 311"/>
                  <a:gd name="T20" fmla="*/ 195 w 537"/>
                  <a:gd name="T21" fmla="*/ 170 h 311"/>
                  <a:gd name="T22" fmla="*/ 182 w 537"/>
                  <a:gd name="T23" fmla="*/ 186 h 311"/>
                  <a:gd name="T24" fmla="*/ 163 w 537"/>
                  <a:gd name="T25" fmla="*/ 190 h 311"/>
                  <a:gd name="T26" fmla="*/ 154 w 537"/>
                  <a:gd name="T27" fmla="*/ 189 h 311"/>
                  <a:gd name="T28" fmla="*/ 153 w 537"/>
                  <a:gd name="T29" fmla="*/ 190 h 311"/>
                  <a:gd name="T30" fmla="*/ 220 w 537"/>
                  <a:gd name="T31" fmla="*/ 311 h 311"/>
                  <a:gd name="T32" fmla="*/ 353 w 537"/>
                  <a:gd name="T33" fmla="*/ 253 h 311"/>
                  <a:gd name="T34" fmla="*/ 351 w 537"/>
                  <a:gd name="T35" fmla="*/ 252 h 311"/>
                  <a:gd name="T36" fmla="*/ 340 w 537"/>
                  <a:gd name="T37" fmla="*/ 237 h 311"/>
                  <a:gd name="T38" fmla="*/ 340 w 537"/>
                  <a:gd name="T39" fmla="*/ 216 h 311"/>
                  <a:gd name="T40" fmla="*/ 359 w 537"/>
                  <a:gd name="T41" fmla="*/ 200 h 311"/>
                  <a:gd name="T42" fmla="*/ 384 w 537"/>
                  <a:gd name="T43" fmla="*/ 202 h 311"/>
                  <a:gd name="T44" fmla="*/ 396 w 537"/>
                  <a:gd name="T45" fmla="*/ 219 h 311"/>
                  <a:gd name="T46" fmla="*/ 395 w 537"/>
                  <a:gd name="T47" fmla="*/ 239 h 311"/>
                  <a:gd name="T48" fmla="*/ 392 w 537"/>
                  <a:gd name="T49" fmla="*/ 247 h 311"/>
                  <a:gd name="T50" fmla="*/ 393 w 537"/>
                  <a:gd name="T51" fmla="*/ 248 h 311"/>
                  <a:gd name="T52" fmla="*/ 398 w 537"/>
                  <a:gd name="T53" fmla="*/ 248 h 311"/>
                  <a:gd name="T54" fmla="*/ 431 w 537"/>
                  <a:gd name="T55" fmla="*/ 249 h 311"/>
                  <a:gd name="T56" fmla="*/ 537 w 537"/>
                  <a:gd name="T57" fmla="*/ 267 h 311"/>
                  <a:gd name="T58" fmla="*/ 17 w 537"/>
                  <a:gd name="T59"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37" h="311">
                    <a:moveTo>
                      <a:pt x="17" y="0"/>
                    </a:moveTo>
                    <a:cubicBezTo>
                      <a:pt x="16" y="0"/>
                      <a:pt x="15" y="0"/>
                      <a:pt x="14" y="0"/>
                    </a:cubicBezTo>
                    <a:cubicBezTo>
                      <a:pt x="9" y="0"/>
                      <a:pt x="4" y="4"/>
                      <a:pt x="2" y="10"/>
                    </a:cubicBezTo>
                    <a:cubicBezTo>
                      <a:pt x="0" y="15"/>
                      <a:pt x="2" y="21"/>
                      <a:pt x="7" y="25"/>
                    </a:cubicBezTo>
                    <a:cubicBezTo>
                      <a:pt x="53" y="64"/>
                      <a:pt x="95" y="109"/>
                      <a:pt x="132" y="160"/>
                    </a:cubicBezTo>
                    <a:cubicBezTo>
                      <a:pt x="136" y="157"/>
                      <a:pt x="136" y="157"/>
                      <a:pt x="136" y="157"/>
                    </a:cubicBezTo>
                    <a:cubicBezTo>
                      <a:pt x="137" y="157"/>
                      <a:pt x="137" y="156"/>
                      <a:pt x="139" y="151"/>
                    </a:cubicBezTo>
                    <a:cubicBezTo>
                      <a:pt x="141" y="146"/>
                      <a:pt x="144" y="140"/>
                      <a:pt x="151" y="136"/>
                    </a:cubicBezTo>
                    <a:cubicBezTo>
                      <a:pt x="156" y="133"/>
                      <a:pt x="163" y="130"/>
                      <a:pt x="171" y="131"/>
                    </a:cubicBezTo>
                    <a:cubicBezTo>
                      <a:pt x="178" y="132"/>
                      <a:pt x="187" y="137"/>
                      <a:pt x="192" y="146"/>
                    </a:cubicBezTo>
                    <a:cubicBezTo>
                      <a:pt x="197" y="154"/>
                      <a:pt x="198" y="164"/>
                      <a:pt x="195" y="170"/>
                    </a:cubicBezTo>
                    <a:cubicBezTo>
                      <a:pt x="193" y="178"/>
                      <a:pt x="188" y="183"/>
                      <a:pt x="182" y="186"/>
                    </a:cubicBezTo>
                    <a:cubicBezTo>
                      <a:pt x="175" y="190"/>
                      <a:pt x="168" y="190"/>
                      <a:pt x="163" y="190"/>
                    </a:cubicBezTo>
                    <a:cubicBezTo>
                      <a:pt x="157" y="189"/>
                      <a:pt x="155" y="189"/>
                      <a:pt x="154" y="189"/>
                    </a:cubicBezTo>
                    <a:cubicBezTo>
                      <a:pt x="153" y="190"/>
                      <a:pt x="153" y="190"/>
                      <a:pt x="153" y="190"/>
                    </a:cubicBezTo>
                    <a:cubicBezTo>
                      <a:pt x="178" y="227"/>
                      <a:pt x="200" y="267"/>
                      <a:pt x="220" y="311"/>
                    </a:cubicBezTo>
                    <a:cubicBezTo>
                      <a:pt x="258" y="279"/>
                      <a:pt x="304" y="260"/>
                      <a:pt x="353" y="253"/>
                    </a:cubicBezTo>
                    <a:cubicBezTo>
                      <a:pt x="352" y="252"/>
                      <a:pt x="352" y="252"/>
                      <a:pt x="351" y="252"/>
                    </a:cubicBezTo>
                    <a:cubicBezTo>
                      <a:pt x="348" y="249"/>
                      <a:pt x="342" y="244"/>
                      <a:pt x="340" y="237"/>
                    </a:cubicBezTo>
                    <a:cubicBezTo>
                      <a:pt x="338" y="230"/>
                      <a:pt x="337" y="223"/>
                      <a:pt x="340" y="216"/>
                    </a:cubicBezTo>
                    <a:cubicBezTo>
                      <a:pt x="343" y="209"/>
                      <a:pt x="350" y="202"/>
                      <a:pt x="359" y="200"/>
                    </a:cubicBezTo>
                    <a:cubicBezTo>
                      <a:pt x="369" y="197"/>
                      <a:pt x="378" y="198"/>
                      <a:pt x="384" y="202"/>
                    </a:cubicBezTo>
                    <a:cubicBezTo>
                      <a:pt x="391" y="206"/>
                      <a:pt x="394" y="213"/>
                      <a:pt x="396" y="219"/>
                    </a:cubicBezTo>
                    <a:cubicBezTo>
                      <a:pt x="399" y="227"/>
                      <a:pt x="397" y="234"/>
                      <a:pt x="395" y="239"/>
                    </a:cubicBezTo>
                    <a:cubicBezTo>
                      <a:pt x="393" y="244"/>
                      <a:pt x="392" y="245"/>
                      <a:pt x="392" y="247"/>
                    </a:cubicBezTo>
                    <a:cubicBezTo>
                      <a:pt x="393" y="248"/>
                      <a:pt x="393" y="248"/>
                      <a:pt x="393" y="248"/>
                    </a:cubicBezTo>
                    <a:cubicBezTo>
                      <a:pt x="395" y="248"/>
                      <a:pt x="396" y="248"/>
                      <a:pt x="398" y="248"/>
                    </a:cubicBezTo>
                    <a:cubicBezTo>
                      <a:pt x="409" y="248"/>
                      <a:pt x="420" y="248"/>
                      <a:pt x="431" y="249"/>
                    </a:cubicBezTo>
                    <a:cubicBezTo>
                      <a:pt x="467" y="250"/>
                      <a:pt x="502" y="257"/>
                      <a:pt x="537" y="267"/>
                    </a:cubicBezTo>
                    <a:cubicBezTo>
                      <a:pt x="409" y="130"/>
                      <a:pt x="236" y="23"/>
                      <a:pt x="17" y="0"/>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31" name="任意多边形: 形状 6"/>
              <p:cNvSpPr>
                <a:spLocks/>
              </p:cNvSpPr>
              <p:nvPr/>
            </p:nvSpPr>
            <p:spPr bwMode="auto">
              <a:xfrm>
                <a:off x="4557" y="1198"/>
                <a:ext cx="1150" cy="876"/>
              </a:xfrm>
              <a:custGeom>
                <a:avLst/>
                <a:gdLst>
                  <a:gd name="T0" fmla="*/ 478 w 486"/>
                  <a:gd name="T1" fmla="*/ 303 h 370"/>
                  <a:gd name="T2" fmla="*/ 339 w 486"/>
                  <a:gd name="T3" fmla="*/ 93 h 370"/>
                  <a:gd name="T4" fmla="*/ 200 w 486"/>
                  <a:gd name="T5" fmla="*/ 63 h 370"/>
                  <a:gd name="T6" fmla="*/ 184 w 486"/>
                  <a:gd name="T7" fmla="*/ 62 h 370"/>
                  <a:gd name="T8" fmla="*/ 158 w 486"/>
                  <a:gd name="T9" fmla="*/ 63 h 370"/>
                  <a:gd name="T10" fmla="*/ 151 w 486"/>
                  <a:gd name="T11" fmla="*/ 39 h 370"/>
                  <a:gd name="T12" fmla="*/ 151 w 486"/>
                  <a:gd name="T13" fmla="*/ 39 h 370"/>
                  <a:gd name="T14" fmla="*/ 154 w 486"/>
                  <a:gd name="T15" fmla="*/ 24 h 370"/>
                  <a:gd name="T16" fmla="*/ 155 w 486"/>
                  <a:gd name="T17" fmla="*/ 13 h 370"/>
                  <a:gd name="T18" fmla="*/ 148 w 486"/>
                  <a:gd name="T19" fmla="*/ 2 h 370"/>
                  <a:gd name="T20" fmla="*/ 140 w 486"/>
                  <a:gd name="T21" fmla="*/ 0 h 370"/>
                  <a:gd name="T22" fmla="*/ 133 w 486"/>
                  <a:gd name="T23" fmla="*/ 1 h 370"/>
                  <a:gd name="T24" fmla="*/ 121 w 486"/>
                  <a:gd name="T25" fmla="*/ 10 h 370"/>
                  <a:gd name="T26" fmla="*/ 121 w 486"/>
                  <a:gd name="T27" fmla="*/ 23 h 370"/>
                  <a:gd name="T28" fmla="*/ 128 w 486"/>
                  <a:gd name="T29" fmla="*/ 32 h 370"/>
                  <a:gd name="T30" fmla="*/ 138 w 486"/>
                  <a:gd name="T31" fmla="*/ 43 h 370"/>
                  <a:gd name="T32" fmla="*/ 145 w 486"/>
                  <a:gd name="T33" fmla="*/ 64 h 370"/>
                  <a:gd name="T34" fmla="*/ 0 w 486"/>
                  <a:gd name="T35" fmla="*/ 124 h 370"/>
                  <a:gd name="T36" fmla="*/ 34 w 486"/>
                  <a:gd name="T37" fmla="*/ 213 h 370"/>
                  <a:gd name="T38" fmla="*/ 37 w 486"/>
                  <a:gd name="T39" fmla="*/ 210 h 370"/>
                  <a:gd name="T40" fmla="*/ 52 w 486"/>
                  <a:gd name="T41" fmla="*/ 199 h 370"/>
                  <a:gd name="T42" fmla="*/ 73 w 486"/>
                  <a:gd name="T43" fmla="*/ 200 h 370"/>
                  <a:gd name="T44" fmla="*/ 88 w 486"/>
                  <a:gd name="T45" fmla="*/ 220 h 370"/>
                  <a:gd name="T46" fmla="*/ 85 w 486"/>
                  <a:gd name="T47" fmla="*/ 245 h 370"/>
                  <a:gd name="T48" fmla="*/ 67 w 486"/>
                  <a:gd name="T49" fmla="*/ 256 h 370"/>
                  <a:gd name="T50" fmla="*/ 47 w 486"/>
                  <a:gd name="T51" fmla="*/ 253 h 370"/>
                  <a:gd name="T52" fmla="*/ 46 w 486"/>
                  <a:gd name="T53" fmla="*/ 253 h 370"/>
                  <a:gd name="T54" fmla="*/ 71 w 486"/>
                  <a:gd name="T55" fmla="*/ 352 h 370"/>
                  <a:gd name="T56" fmla="*/ 91 w 486"/>
                  <a:gd name="T57" fmla="*/ 362 h 370"/>
                  <a:gd name="T58" fmla="*/ 413 w 486"/>
                  <a:gd name="T59" fmla="*/ 353 h 370"/>
                  <a:gd name="T60" fmla="*/ 414 w 486"/>
                  <a:gd name="T61" fmla="*/ 353 h 370"/>
                  <a:gd name="T62" fmla="*/ 467 w 486"/>
                  <a:gd name="T63" fmla="*/ 356 h 370"/>
                  <a:gd name="T64" fmla="*/ 478 w 486"/>
                  <a:gd name="T65" fmla="*/ 304 h 370"/>
                  <a:gd name="T66" fmla="*/ 478 w 486"/>
                  <a:gd name="T67" fmla="*/ 30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6" h="370">
                    <a:moveTo>
                      <a:pt x="478" y="303"/>
                    </a:moveTo>
                    <a:cubicBezTo>
                      <a:pt x="442" y="232"/>
                      <a:pt x="396" y="160"/>
                      <a:pt x="339" y="93"/>
                    </a:cubicBezTo>
                    <a:cubicBezTo>
                      <a:pt x="295" y="76"/>
                      <a:pt x="247" y="65"/>
                      <a:pt x="200" y="63"/>
                    </a:cubicBezTo>
                    <a:cubicBezTo>
                      <a:pt x="195" y="62"/>
                      <a:pt x="190" y="62"/>
                      <a:pt x="184" y="62"/>
                    </a:cubicBezTo>
                    <a:cubicBezTo>
                      <a:pt x="176" y="62"/>
                      <a:pt x="167" y="62"/>
                      <a:pt x="158" y="63"/>
                    </a:cubicBezTo>
                    <a:cubicBezTo>
                      <a:pt x="151" y="39"/>
                      <a:pt x="151" y="39"/>
                      <a:pt x="151" y="39"/>
                    </a:cubicBezTo>
                    <a:cubicBezTo>
                      <a:pt x="151" y="39"/>
                      <a:pt x="151" y="39"/>
                      <a:pt x="151" y="39"/>
                    </a:cubicBezTo>
                    <a:cubicBezTo>
                      <a:pt x="150" y="33"/>
                      <a:pt x="152" y="29"/>
                      <a:pt x="154" y="24"/>
                    </a:cubicBezTo>
                    <a:cubicBezTo>
                      <a:pt x="155" y="20"/>
                      <a:pt x="156" y="17"/>
                      <a:pt x="155" y="13"/>
                    </a:cubicBezTo>
                    <a:cubicBezTo>
                      <a:pt x="154" y="8"/>
                      <a:pt x="151" y="4"/>
                      <a:pt x="148" y="2"/>
                    </a:cubicBezTo>
                    <a:cubicBezTo>
                      <a:pt x="146" y="0"/>
                      <a:pt x="143" y="0"/>
                      <a:pt x="140" y="0"/>
                    </a:cubicBezTo>
                    <a:cubicBezTo>
                      <a:pt x="138" y="0"/>
                      <a:pt x="135" y="0"/>
                      <a:pt x="133" y="1"/>
                    </a:cubicBezTo>
                    <a:cubicBezTo>
                      <a:pt x="125" y="3"/>
                      <a:pt x="122" y="6"/>
                      <a:pt x="121" y="10"/>
                    </a:cubicBezTo>
                    <a:cubicBezTo>
                      <a:pt x="119" y="14"/>
                      <a:pt x="120" y="19"/>
                      <a:pt x="121" y="23"/>
                    </a:cubicBezTo>
                    <a:cubicBezTo>
                      <a:pt x="122" y="27"/>
                      <a:pt x="125" y="30"/>
                      <a:pt x="128" y="32"/>
                    </a:cubicBezTo>
                    <a:cubicBezTo>
                      <a:pt x="132" y="35"/>
                      <a:pt x="136" y="37"/>
                      <a:pt x="138" y="43"/>
                    </a:cubicBezTo>
                    <a:cubicBezTo>
                      <a:pt x="145" y="64"/>
                      <a:pt x="145" y="64"/>
                      <a:pt x="145" y="64"/>
                    </a:cubicBezTo>
                    <a:cubicBezTo>
                      <a:pt x="90" y="69"/>
                      <a:pt x="40" y="88"/>
                      <a:pt x="0" y="124"/>
                    </a:cubicBezTo>
                    <a:cubicBezTo>
                      <a:pt x="12" y="152"/>
                      <a:pt x="23" y="182"/>
                      <a:pt x="34" y="213"/>
                    </a:cubicBezTo>
                    <a:cubicBezTo>
                      <a:pt x="34" y="212"/>
                      <a:pt x="35" y="212"/>
                      <a:pt x="37" y="210"/>
                    </a:cubicBezTo>
                    <a:cubicBezTo>
                      <a:pt x="40" y="206"/>
                      <a:pt x="45" y="201"/>
                      <a:pt x="52" y="199"/>
                    </a:cubicBezTo>
                    <a:cubicBezTo>
                      <a:pt x="59" y="197"/>
                      <a:pt x="66" y="197"/>
                      <a:pt x="73" y="200"/>
                    </a:cubicBezTo>
                    <a:cubicBezTo>
                      <a:pt x="80" y="203"/>
                      <a:pt x="86" y="210"/>
                      <a:pt x="88" y="220"/>
                    </a:cubicBezTo>
                    <a:cubicBezTo>
                      <a:pt x="91" y="230"/>
                      <a:pt x="89" y="239"/>
                      <a:pt x="85" y="245"/>
                    </a:cubicBezTo>
                    <a:cubicBezTo>
                      <a:pt x="80" y="251"/>
                      <a:pt x="73" y="254"/>
                      <a:pt x="67" y="256"/>
                    </a:cubicBezTo>
                    <a:cubicBezTo>
                      <a:pt x="59" y="258"/>
                      <a:pt x="52" y="255"/>
                      <a:pt x="47" y="253"/>
                    </a:cubicBezTo>
                    <a:cubicBezTo>
                      <a:pt x="47" y="253"/>
                      <a:pt x="46" y="253"/>
                      <a:pt x="46" y="253"/>
                    </a:cubicBezTo>
                    <a:cubicBezTo>
                      <a:pt x="55" y="284"/>
                      <a:pt x="64" y="317"/>
                      <a:pt x="71" y="352"/>
                    </a:cubicBezTo>
                    <a:cubicBezTo>
                      <a:pt x="73" y="360"/>
                      <a:pt x="84" y="365"/>
                      <a:pt x="91" y="362"/>
                    </a:cubicBezTo>
                    <a:cubicBezTo>
                      <a:pt x="210" y="301"/>
                      <a:pt x="311" y="287"/>
                      <a:pt x="413" y="353"/>
                    </a:cubicBezTo>
                    <a:cubicBezTo>
                      <a:pt x="414" y="353"/>
                      <a:pt x="414" y="353"/>
                      <a:pt x="414" y="353"/>
                    </a:cubicBezTo>
                    <a:cubicBezTo>
                      <a:pt x="431" y="363"/>
                      <a:pt x="452" y="370"/>
                      <a:pt x="467" y="356"/>
                    </a:cubicBezTo>
                    <a:cubicBezTo>
                      <a:pt x="482" y="343"/>
                      <a:pt x="486" y="322"/>
                      <a:pt x="478" y="304"/>
                    </a:cubicBezTo>
                    <a:cubicBezTo>
                      <a:pt x="478" y="303"/>
                      <a:pt x="478" y="303"/>
                      <a:pt x="478" y="303"/>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32" name="任意多边形: 形状 7"/>
              <p:cNvSpPr>
                <a:spLocks/>
              </p:cNvSpPr>
              <p:nvPr/>
            </p:nvSpPr>
            <p:spPr bwMode="auto">
              <a:xfrm>
                <a:off x="3719" y="601"/>
                <a:ext cx="758" cy="853"/>
              </a:xfrm>
              <a:custGeom>
                <a:avLst/>
                <a:gdLst>
                  <a:gd name="T0" fmla="*/ 273 w 320"/>
                  <a:gd name="T1" fmla="*/ 221 h 360"/>
                  <a:gd name="T2" fmla="*/ 273 w 320"/>
                  <a:gd name="T3" fmla="*/ 221 h 360"/>
                  <a:gd name="T4" fmla="*/ 288 w 320"/>
                  <a:gd name="T5" fmla="*/ 220 h 360"/>
                  <a:gd name="T6" fmla="*/ 300 w 320"/>
                  <a:gd name="T7" fmla="*/ 218 h 360"/>
                  <a:gd name="T8" fmla="*/ 308 w 320"/>
                  <a:gd name="T9" fmla="*/ 209 h 360"/>
                  <a:gd name="T10" fmla="*/ 306 w 320"/>
                  <a:gd name="T11" fmla="*/ 194 h 360"/>
                  <a:gd name="T12" fmla="*/ 294 w 320"/>
                  <a:gd name="T13" fmla="*/ 185 h 360"/>
                  <a:gd name="T14" fmla="*/ 281 w 320"/>
                  <a:gd name="T15" fmla="*/ 188 h 360"/>
                  <a:gd name="T16" fmla="*/ 274 w 320"/>
                  <a:gd name="T17" fmla="*/ 197 h 360"/>
                  <a:gd name="T18" fmla="*/ 266 w 320"/>
                  <a:gd name="T19" fmla="*/ 209 h 360"/>
                  <a:gd name="T20" fmla="*/ 245 w 320"/>
                  <a:gd name="T21" fmla="*/ 222 h 360"/>
                  <a:gd name="T22" fmla="*/ 86 w 320"/>
                  <a:gd name="T23" fmla="*/ 59 h 360"/>
                  <a:gd name="T24" fmla="*/ 86 w 320"/>
                  <a:gd name="T25" fmla="*/ 41 h 360"/>
                  <a:gd name="T26" fmla="*/ 92 w 320"/>
                  <a:gd name="T27" fmla="*/ 29 h 360"/>
                  <a:gd name="T28" fmla="*/ 96 w 320"/>
                  <a:gd name="T29" fmla="*/ 18 h 360"/>
                  <a:gd name="T30" fmla="*/ 93 w 320"/>
                  <a:gd name="T31" fmla="*/ 5 h 360"/>
                  <a:gd name="T32" fmla="*/ 79 w 320"/>
                  <a:gd name="T33" fmla="*/ 0 h 360"/>
                  <a:gd name="T34" fmla="*/ 65 w 320"/>
                  <a:gd name="T35" fmla="*/ 5 h 360"/>
                  <a:gd name="T36" fmla="*/ 61 w 320"/>
                  <a:gd name="T37" fmla="*/ 18 h 360"/>
                  <a:gd name="T38" fmla="*/ 66 w 320"/>
                  <a:gd name="T39" fmla="*/ 29 h 360"/>
                  <a:gd name="T40" fmla="*/ 73 w 320"/>
                  <a:gd name="T41" fmla="*/ 42 h 360"/>
                  <a:gd name="T42" fmla="*/ 73 w 320"/>
                  <a:gd name="T43" fmla="*/ 42 h 360"/>
                  <a:gd name="T44" fmla="*/ 73 w 320"/>
                  <a:gd name="T45" fmla="*/ 55 h 360"/>
                  <a:gd name="T46" fmla="*/ 62 w 320"/>
                  <a:gd name="T47" fmla="*/ 68 h 360"/>
                  <a:gd name="T48" fmla="*/ 62 w 320"/>
                  <a:gd name="T49" fmla="*/ 219 h 360"/>
                  <a:gd name="T50" fmla="*/ 42 w 320"/>
                  <a:gd name="T51" fmla="*/ 219 h 360"/>
                  <a:gd name="T52" fmla="*/ 29 w 320"/>
                  <a:gd name="T53" fmla="*/ 213 h 360"/>
                  <a:gd name="T54" fmla="*/ 19 w 320"/>
                  <a:gd name="T55" fmla="*/ 209 h 360"/>
                  <a:gd name="T56" fmla="*/ 6 w 320"/>
                  <a:gd name="T57" fmla="*/ 213 h 360"/>
                  <a:gd name="T58" fmla="*/ 1 w 320"/>
                  <a:gd name="T59" fmla="*/ 227 h 360"/>
                  <a:gd name="T60" fmla="*/ 6 w 320"/>
                  <a:gd name="T61" fmla="*/ 241 h 360"/>
                  <a:gd name="T62" fmla="*/ 19 w 320"/>
                  <a:gd name="T63" fmla="*/ 245 h 360"/>
                  <a:gd name="T64" fmla="*/ 30 w 320"/>
                  <a:gd name="T65" fmla="*/ 240 h 360"/>
                  <a:gd name="T66" fmla="*/ 42 w 320"/>
                  <a:gd name="T67" fmla="*/ 233 h 360"/>
                  <a:gd name="T68" fmla="*/ 43 w 320"/>
                  <a:gd name="T69" fmla="*/ 233 h 360"/>
                  <a:gd name="T70" fmla="*/ 62 w 320"/>
                  <a:gd name="T71" fmla="*/ 233 h 360"/>
                  <a:gd name="T72" fmla="*/ 62 w 320"/>
                  <a:gd name="T73" fmla="*/ 360 h 360"/>
                  <a:gd name="T74" fmla="*/ 176 w 320"/>
                  <a:gd name="T75" fmla="*/ 324 h 360"/>
                  <a:gd name="T76" fmla="*/ 177 w 320"/>
                  <a:gd name="T77" fmla="*/ 324 h 360"/>
                  <a:gd name="T78" fmla="*/ 170 w 320"/>
                  <a:gd name="T79" fmla="*/ 309 h 360"/>
                  <a:gd name="T80" fmla="*/ 174 w 320"/>
                  <a:gd name="T81" fmla="*/ 289 h 360"/>
                  <a:gd name="T82" fmla="*/ 196 w 320"/>
                  <a:gd name="T83" fmla="*/ 276 h 360"/>
                  <a:gd name="T84" fmla="*/ 220 w 320"/>
                  <a:gd name="T85" fmla="*/ 283 h 360"/>
                  <a:gd name="T86" fmla="*/ 229 w 320"/>
                  <a:gd name="T87" fmla="*/ 303 h 360"/>
                  <a:gd name="T88" fmla="*/ 224 w 320"/>
                  <a:gd name="T89" fmla="*/ 321 h 360"/>
                  <a:gd name="T90" fmla="*/ 221 w 320"/>
                  <a:gd name="T91" fmla="*/ 326 h 360"/>
                  <a:gd name="T92" fmla="*/ 320 w 320"/>
                  <a:gd name="T93" fmla="*/ 351 h 360"/>
                  <a:gd name="T94" fmla="*/ 253 w 320"/>
                  <a:gd name="T95" fmla="*/ 233 h 360"/>
                  <a:gd name="T96" fmla="*/ 273 w 320"/>
                  <a:gd name="T97" fmla="*/ 22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360">
                    <a:moveTo>
                      <a:pt x="273" y="221"/>
                    </a:moveTo>
                    <a:cubicBezTo>
                      <a:pt x="273" y="221"/>
                      <a:pt x="273" y="221"/>
                      <a:pt x="273" y="221"/>
                    </a:cubicBezTo>
                    <a:cubicBezTo>
                      <a:pt x="279" y="218"/>
                      <a:pt x="284" y="220"/>
                      <a:pt x="288" y="220"/>
                    </a:cubicBezTo>
                    <a:cubicBezTo>
                      <a:pt x="292" y="221"/>
                      <a:pt x="296" y="221"/>
                      <a:pt x="300" y="218"/>
                    </a:cubicBezTo>
                    <a:cubicBezTo>
                      <a:pt x="304" y="216"/>
                      <a:pt x="307" y="213"/>
                      <a:pt x="308" y="209"/>
                    </a:cubicBezTo>
                    <a:cubicBezTo>
                      <a:pt x="310" y="205"/>
                      <a:pt x="310" y="200"/>
                      <a:pt x="306" y="194"/>
                    </a:cubicBezTo>
                    <a:cubicBezTo>
                      <a:pt x="302" y="187"/>
                      <a:pt x="298" y="185"/>
                      <a:pt x="294" y="185"/>
                    </a:cubicBezTo>
                    <a:cubicBezTo>
                      <a:pt x="290" y="184"/>
                      <a:pt x="285" y="186"/>
                      <a:pt x="281" y="188"/>
                    </a:cubicBezTo>
                    <a:cubicBezTo>
                      <a:pt x="277" y="190"/>
                      <a:pt x="276" y="194"/>
                      <a:pt x="274" y="197"/>
                    </a:cubicBezTo>
                    <a:cubicBezTo>
                      <a:pt x="272" y="201"/>
                      <a:pt x="271" y="206"/>
                      <a:pt x="266" y="209"/>
                    </a:cubicBezTo>
                    <a:cubicBezTo>
                      <a:pt x="245" y="222"/>
                      <a:pt x="245" y="222"/>
                      <a:pt x="245" y="222"/>
                    </a:cubicBezTo>
                    <a:cubicBezTo>
                      <a:pt x="200" y="158"/>
                      <a:pt x="147" y="104"/>
                      <a:pt x="86" y="59"/>
                    </a:cubicBezTo>
                    <a:cubicBezTo>
                      <a:pt x="86" y="41"/>
                      <a:pt x="86" y="41"/>
                      <a:pt x="86" y="41"/>
                    </a:cubicBezTo>
                    <a:cubicBezTo>
                      <a:pt x="86" y="36"/>
                      <a:pt x="90" y="32"/>
                      <a:pt x="92" y="29"/>
                    </a:cubicBezTo>
                    <a:cubicBezTo>
                      <a:pt x="95" y="25"/>
                      <a:pt x="96" y="22"/>
                      <a:pt x="96" y="18"/>
                    </a:cubicBezTo>
                    <a:cubicBezTo>
                      <a:pt x="96" y="13"/>
                      <a:pt x="95" y="8"/>
                      <a:pt x="93" y="5"/>
                    </a:cubicBezTo>
                    <a:cubicBezTo>
                      <a:pt x="90" y="2"/>
                      <a:pt x="86" y="0"/>
                      <a:pt x="79" y="0"/>
                    </a:cubicBezTo>
                    <a:cubicBezTo>
                      <a:pt x="71" y="0"/>
                      <a:pt x="67" y="2"/>
                      <a:pt x="65" y="5"/>
                    </a:cubicBezTo>
                    <a:cubicBezTo>
                      <a:pt x="62" y="8"/>
                      <a:pt x="61" y="13"/>
                      <a:pt x="61" y="18"/>
                    </a:cubicBezTo>
                    <a:cubicBezTo>
                      <a:pt x="61" y="22"/>
                      <a:pt x="63" y="25"/>
                      <a:pt x="66" y="29"/>
                    </a:cubicBezTo>
                    <a:cubicBezTo>
                      <a:pt x="68" y="32"/>
                      <a:pt x="72" y="36"/>
                      <a:pt x="73" y="42"/>
                    </a:cubicBezTo>
                    <a:cubicBezTo>
                      <a:pt x="73" y="42"/>
                      <a:pt x="73" y="42"/>
                      <a:pt x="73" y="42"/>
                    </a:cubicBezTo>
                    <a:cubicBezTo>
                      <a:pt x="73" y="55"/>
                      <a:pt x="73" y="55"/>
                      <a:pt x="73" y="55"/>
                    </a:cubicBezTo>
                    <a:cubicBezTo>
                      <a:pt x="67" y="56"/>
                      <a:pt x="62" y="62"/>
                      <a:pt x="62" y="68"/>
                    </a:cubicBezTo>
                    <a:cubicBezTo>
                      <a:pt x="62" y="219"/>
                      <a:pt x="62" y="219"/>
                      <a:pt x="62" y="219"/>
                    </a:cubicBezTo>
                    <a:cubicBezTo>
                      <a:pt x="42" y="219"/>
                      <a:pt x="42" y="219"/>
                      <a:pt x="42" y="219"/>
                    </a:cubicBezTo>
                    <a:cubicBezTo>
                      <a:pt x="36" y="219"/>
                      <a:pt x="33" y="216"/>
                      <a:pt x="29" y="213"/>
                    </a:cubicBezTo>
                    <a:cubicBezTo>
                      <a:pt x="26" y="211"/>
                      <a:pt x="23" y="209"/>
                      <a:pt x="19" y="209"/>
                    </a:cubicBezTo>
                    <a:cubicBezTo>
                      <a:pt x="14" y="209"/>
                      <a:pt x="9" y="210"/>
                      <a:pt x="6" y="213"/>
                    </a:cubicBezTo>
                    <a:cubicBezTo>
                      <a:pt x="3" y="216"/>
                      <a:pt x="0" y="219"/>
                      <a:pt x="1" y="227"/>
                    </a:cubicBezTo>
                    <a:cubicBezTo>
                      <a:pt x="1" y="235"/>
                      <a:pt x="3" y="239"/>
                      <a:pt x="6" y="241"/>
                    </a:cubicBezTo>
                    <a:cubicBezTo>
                      <a:pt x="9" y="244"/>
                      <a:pt x="14" y="245"/>
                      <a:pt x="19" y="245"/>
                    </a:cubicBezTo>
                    <a:cubicBezTo>
                      <a:pt x="23" y="245"/>
                      <a:pt x="26" y="243"/>
                      <a:pt x="30" y="240"/>
                    </a:cubicBezTo>
                    <a:cubicBezTo>
                      <a:pt x="33" y="237"/>
                      <a:pt x="37" y="233"/>
                      <a:pt x="42" y="233"/>
                    </a:cubicBezTo>
                    <a:cubicBezTo>
                      <a:pt x="43" y="233"/>
                      <a:pt x="43" y="233"/>
                      <a:pt x="43" y="233"/>
                    </a:cubicBezTo>
                    <a:cubicBezTo>
                      <a:pt x="62" y="233"/>
                      <a:pt x="62" y="233"/>
                      <a:pt x="62" y="233"/>
                    </a:cubicBezTo>
                    <a:cubicBezTo>
                      <a:pt x="62" y="360"/>
                      <a:pt x="62" y="360"/>
                      <a:pt x="62" y="360"/>
                    </a:cubicBezTo>
                    <a:cubicBezTo>
                      <a:pt x="94" y="337"/>
                      <a:pt x="134" y="326"/>
                      <a:pt x="176" y="324"/>
                    </a:cubicBezTo>
                    <a:cubicBezTo>
                      <a:pt x="176" y="324"/>
                      <a:pt x="177" y="324"/>
                      <a:pt x="177" y="324"/>
                    </a:cubicBezTo>
                    <a:cubicBezTo>
                      <a:pt x="174" y="321"/>
                      <a:pt x="171" y="316"/>
                      <a:pt x="170" y="309"/>
                    </a:cubicBezTo>
                    <a:cubicBezTo>
                      <a:pt x="169" y="303"/>
                      <a:pt x="170" y="295"/>
                      <a:pt x="174" y="289"/>
                    </a:cubicBezTo>
                    <a:cubicBezTo>
                      <a:pt x="178" y="282"/>
                      <a:pt x="187" y="277"/>
                      <a:pt x="196" y="276"/>
                    </a:cubicBezTo>
                    <a:cubicBezTo>
                      <a:pt x="206" y="275"/>
                      <a:pt x="215" y="278"/>
                      <a:pt x="220" y="283"/>
                    </a:cubicBezTo>
                    <a:cubicBezTo>
                      <a:pt x="226" y="289"/>
                      <a:pt x="228" y="296"/>
                      <a:pt x="229" y="303"/>
                    </a:cubicBezTo>
                    <a:cubicBezTo>
                      <a:pt x="230" y="311"/>
                      <a:pt x="226" y="317"/>
                      <a:pt x="224" y="321"/>
                    </a:cubicBezTo>
                    <a:cubicBezTo>
                      <a:pt x="222" y="324"/>
                      <a:pt x="222" y="325"/>
                      <a:pt x="221" y="326"/>
                    </a:cubicBezTo>
                    <a:cubicBezTo>
                      <a:pt x="255" y="329"/>
                      <a:pt x="288" y="338"/>
                      <a:pt x="320" y="351"/>
                    </a:cubicBezTo>
                    <a:cubicBezTo>
                      <a:pt x="300" y="308"/>
                      <a:pt x="277" y="269"/>
                      <a:pt x="253" y="233"/>
                    </a:cubicBezTo>
                    <a:lnTo>
                      <a:pt x="273" y="221"/>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33" name="任意多边形: 形状 8"/>
              <p:cNvSpPr>
                <a:spLocks/>
              </p:cNvSpPr>
              <p:nvPr/>
            </p:nvSpPr>
            <p:spPr bwMode="auto">
              <a:xfrm>
                <a:off x="3866" y="1283"/>
                <a:ext cx="878" cy="767"/>
              </a:xfrm>
              <a:custGeom>
                <a:avLst/>
                <a:gdLst>
                  <a:gd name="T0" fmla="*/ 360 w 371"/>
                  <a:gd name="T1" fmla="*/ 175 h 324"/>
                  <a:gd name="T2" fmla="*/ 347 w 371"/>
                  <a:gd name="T3" fmla="*/ 174 h 324"/>
                  <a:gd name="T4" fmla="*/ 338 w 371"/>
                  <a:gd name="T5" fmla="*/ 181 h 324"/>
                  <a:gd name="T6" fmla="*/ 327 w 371"/>
                  <a:gd name="T7" fmla="*/ 190 h 324"/>
                  <a:gd name="T8" fmla="*/ 309 w 371"/>
                  <a:gd name="T9" fmla="*/ 195 h 324"/>
                  <a:gd name="T10" fmla="*/ 273 w 371"/>
                  <a:gd name="T11" fmla="*/ 97 h 324"/>
                  <a:gd name="T12" fmla="*/ 148 w 371"/>
                  <a:gd name="T13" fmla="*/ 61 h 324"/>
                  <a:gd name="T14" fmla="*/ 146 w 371"/>
                  <a:gd name="T15" fmla="*/ 41 h 324"/>
                  <a:gd name="T16" fmla="*/ 146 w 371"/>
                  <a:gd name="T17" fmla="*/ 41 h 324"/>
                  <a:gd name="T18" fmla="*/ 152 w 371"/>
                  <a:gd name="T19" fmla="*/ 27 h 324"/>
                  <a:gd name="T20" fmla="*/ 155 w 371"/>
                  <a:gd name="T21" fmla="*/ 16 h 324"/>
                  <a:gd name="T22" fmla="*/ 150 w 371"/>
                  <a:gd name="T23" fmla="*/ 4 h 324"/>
                  <a:gd name="T24" fmla="*/ 138 w 371"/>
                  <a:gd name="T25" fmla="*/ 0 h 324"/>
                  <a:gd name="T26" fmla="*/ 135 w 371"/>
                  <a:gd name="T27" fmla="*/ 0 h 324"/>
                  <a:gd name="T28" fmla="*/ 122 w 371"/>
                  <a:gd name="T29" fmla="*/ 7 h 324"/>
                  <a:gd name="T30" fmla="*/ 120 w 371"/>
                  <a:gd name="T31" fmla="*/ 20 h 324"/>
                  <a:gd name="T32" fmla="*/ 125 w 371"/>
                  <a:gd name="T33" fmla="*/ 30 h 324"/>
                  <a:gd name="T34" fmla="*/ 133 w 371"/>
                  <a:gd name="T35" fmla="*/ 42 h 324"/>
                  <a:gd name="T36" fmla="*/ 135 w 371"/>
                  <a:gd name="T37" fmla="*/ 60 h 324"/>
                  <a:gd name="T38" fmla="*/ 127 w 371"/>
                  <a:gd name="T39" fmla="*/ 60 h 324"/>
                  <a:gd name="T40" fmla="*/ 0 w 371"/>
                  <a:gd name="T41" fmla="*/ 103 h 324"/>
                  <a:gd name="T42" fmla="*/ 0 w 371"/>
                  <a:gd name="T43" fmla="*/ 175 h 324"/>
                  <a:gd name="T44" fmla="*/ 4 w 371"/>
                  <a:gd name="T45" fmla="*/ 172 h 324"/>
                  <a:gd name="T46" fmla="*/ 22 w 371"/>
                  <a:gd name="T47" fmla="*/ 165 h 324"/>
                  <a:gd name="T48" fmla="*/ 42 w 371"/>
                  <a:gd name="T49" fmla="*/ 172 h 324"/>
                  <a:gd name="T50" fmla="*/ 52 w 371"/>
                  <a:gd name="T51" fmla="*/ 195 h 324"/>
                  <a:gd name="T52" fmla="*/ 42 w 371"/>
                  <a:gd name="T53" fmla="*/ 218 h 324"/>
                  <a:gd name="T54" fmla="*/ 22 w 371"/>
                  <a:gd name="T55" fmla="*/ 224 h 324"/>
                  <a:gd name="T56" fmla="*/ 4 w 371"/>
                  <a:gd name="T57" fmla="*/ 217 h 324"/>
                  <a:gd name="T58" fmla="*/ 0 w 371"/>
                  <a:gd name="T59" fmla="*/ 214 h 324"/>
                  <a:gd name="T60" fmla="*/ 0 w 371"/>
                  <a:gd name="T61" fmla="*/ 309 h 324"/>
                  <a:gd name="T62" fmla="*/ 7 w 371"/>
                  <a:gd name="T63" fmla="*/ 321 h 324"/>
                  <a:gd name="T64" fmla="*/ 21 w 371"/>
                  <a:gd name="T65" fmla="*/ 321 h 324"/>
                  <a:gd name="T66" fmla="*/ 317 w 371"/>
                  <a:gd name="T67" fmla="*/ 316 h 324"/>
                  <a:gd name="T68" fmla="*/ 332 w 371"/>
                  <a:gd name="T69" fmla="*/ 314 h 324"/>
                  <a:gd name="T70" fmla="*/ 337 w 371"/>
                  <a:gd name="T71" fmla="*/ 300 h 324"/>
                  <a:gd name="T72" fmla="*/ 313 w 371"/>
                  <a:gd name="T73" fmla="*/ 208 h 324"/>
                  <a:gd name="T74" fmla="*/ 329 w 371"/>
                  <a:gd name="T75" fmla="*/ 203 h 324"/>
                  <a:gd name="T76" fmla="*/ 330 w 371"/>
                  <a:gd name="T77" fmla="*/ 203 h 324"/>
                  <a:gd name="T78" fmla="*/ 344 w 371"/>
                  <a:gd name="T79" fmla="*/ 207 h 324"/>
                  <a:gd name="T80" fmla="*/ 356 w 371"/>
                  <a:gd name="T81" fmla="*/ 209 h 324"/>
                  <a:gd name="T82" fmla="*/ 367 w 371"/>
                  <a:gd name="T83" fmla="*/ 202 h 324"/>
                  <a:gd name="T84" fmla="*/ 369 w 371"/>
                  <a:gd name="T85" fmla="*/ 187 h 324"/>
                  <a:gd name="T86" fmla="*/ 360 w 371"/>
                  <a:gd name="T87" fmla="*/ 175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71" h="324">
                    <a:moveTo>
                      <a:pt x="360" y="175"/>
                    </a:moveTo>
                    <a:cubicBezTo>
                      <a:pt x="357" y="173"/>
                      <a:pt x="352" y="173"/>
                      <a:pt x="347" y="174"/>
                    </a:cubicBezTo>
                    <a:cubicBezTo>
                      <a:pt x="343" y="175"/>
                      <a:pt x="340" y="178"/>
                      <a:pt x="338" y="181"/>
                    </a:cubicBezTo>
                    <a:cubicBezTo>
                      <a:pt x="335" y="184"/>
                      <a:pt x="332" y="189"/>
                      <a:pt x="327" y="190"/>
                    </a:cubicBezTo>
                    <a:cubicBezTo>
                      <a:pt x="309" y="195"/>
                      <a:pt x="309" y="195"/>
                      <a:pt x="309" y="195"/>
                    </a:cubicBezTo>
                    <a:cubicBezTo>
                      <a:pt x="298" y="160"/>
                      <a:pt x="286" y="127"/>
                      <a:pt x="273" y="97"/>
                    </a:cubicBezTo>
                    <a:cubicBezTo>
                      <a:pt x="235" y="77"/>
                      <a:pt x="191" y="64"/>
                      <a:pt x="148" y="61"/>
                    </a:cubicBezTo>
                    <a:cubicBezTo>
                      <a:pt x="146" y="41"/>
                      <a:pt x="146" y="41"/>
                      <a:pt x="146" y="41"/>
                    </a:cubicBezTo>
                    <a:cubicBezTo>
                      <a:pt x="146" y="41"/>
                      <a:pt x="146" y="41"/>
                      <a:pt x="146" y="41"/>
                    </a:cubicBezTo>
                    <a:cubicBezTo>
                      <a:pt x="146" y="35"/>
                      <a:pt x="150" y="31"/>
                      <a:pt x="152" y="27"/>
                    </a:cubicBezTo>
                    <a:cubicBezTo>
                      <a:pt x="154" y="24"/>
                      <a:pt x="156" y="20"/>
                      <a:pt x="155" y="16"/>
                    </a:cubicBezTo>
                    <a:cubicBezTo>
                      <a:pt x="155" y="11"/>
                      <a:pt x="153" y="7"/>
                      <a:pt x="150" y="4"/>
                    </a:cubicBezTo>
                    <a:cubicBezTo>
                      <a:pt x="148" y="1"/>
                      <a:pt x="144" y="0"/>
                      <a:pt x="138" y="0"/>
                    </a:cubicBezTo>
                    <a:cubicBezTo>
                      <a:pt x="137" y="0"/>
                      <a:pt x="136" y="0"/>
                      <a:pt x="135" y="0"/>
                    </a:cubicBezTo>
                    <a:cubicBezTo>
                      <a:pt x="128" y="1"/>
                      <a:pt x="124" y="3"/>
                      <a:pt x="122" y="7"/>
                    </a:cubicBezTo>
                    <a:cubicBezTo>
                      <a:pt x="120" y="10"/>
                      <a:pt x="119" y="15"/>
                      <a:pt x="120" y="20"/>
                    </a:cubicBezTo>
                    <a:cubicBezTo>
                      <a:pt x="120" y="24"/>
                      <a:pt x="123" y="27"/>
                      <a:pt x="125" y="30"/>
                    </a:cubicBezTo>
                    <a:cubicBezTo>
                      <a:pt x="128" y="33"/>
                      <a:pt x="132" y="37"/>
                      <a:pt x="133" y="42"/>
                    </a:cubicBezTo>
                    <a:cubicBezTo>
                      <a:pt x="135" y="60"/>
                      <a:pt x="135" y="60"/>
                      <a:pt x="135" y="60"/>
                    </a:cubicBezTo>
                    <a:cubicBezTo>
                      <a:pt x="132" y="60"/>
                      <a:pt x="130" y="60"/>
                      <a:pt x="127" y="60"/>
                    </a:cubicBezTo>
                    <a:cubicBezTo>
                      <a:pt x="77" y="60"/>
                      <a:pt x="32" y="73"/>
                      <a:pt x="0" y="103"/>
                    </a:cubicBezTo>
                    <a:cubicBezTo>
                      <a:pt x="0" y="175"/>
                      <a:pt x="0" y="175"/>
                      <a:pt x="0" y="175"/>
                    </a:cubicBezTo>
                    <a:cubicBezTo>
                      <a:pt x="1" y="174"/>
                      <a:pt x="2" y="174"/>
                      <a:pt x="4" y="172"/>
                    </a:cubicBezTo>
                    <a:cubicBezTo>
                      <a:pt x="8" y="169"/>
                      <a:pt x="14" y="165"/>
                      <a:pt x="22" y="165"/>
                    </a:cubicBezTo>
                    <a:cubicBezTo>
                      <a:pt x="28" y="165"/>
                      <a:pt x="36" y="167"/>
                      <a:pt x="42" y="172"/>
                    </a:cubicBezTo>
                    <a:cubicBezTo>
                      <a:pt x="48" y="176"/>
                      <a:pt x="52" y="185"/>
                      <a:pt x="52" y="195"/>
                    </a:cubicBezTo>
                    <a:cubicBezTo>
                      <a:pt x="51" y="205"/>
                      <a:pt x="47" y="213"/>
                      <a:pt x="42" y="218"/>
                    </a:cubicBezTo>
                    <a:cubicBezTo>
                      <a:pt x="36" y="223"/>
                      <a:pt x="29" y="224"/>
                      <a:pt x="22" y="224"/>
                    </a:cubicBezTo>
                    <a:cubicBezTo>
                      <a:pt x="14" y="224"/>
                      <a:pt x="8" y="220"/>
                      <a:pt x="4" y="217"/>
                    </a:cubicBezTo>
                    <a:cubicBezTo>
                      <a:pt x="2" y="216"/>
                      <a:pt x="1" y="215"/>
                      <a:pt x="0" y="214"/>
                    </a:cubicBezTo>
                    <a:cubicBezTo>
                      <a:pt x="0" y="309"/>
                      <a:pt x="0" y="309"/>
                      <a:pt x="0" y="309"/>
                    </a:cubicBezTo>
                    <a:cubicBezTo>
                      <a:pt x="0" y="314"/>
                      <a:pt x="3" y="319"/>
                      <a:pt x="7" y="321"/>
                    </a:cubicBezTo>
                    <a:cubicBezTo>
                      <a:pt x="12" y="324"/>
                      <a:pt x="17" y="324"/>
                      <a:pt x="21" y="321"/>
                    </a:cubicBezTo>
                    <a:cubicBezTo>
                      <a:pt x="134" y="253"/>
                      <a:pt x="222" y="264"/>
                      <a:pt x="317" y="316"/>
                    </a:cubicBezTo>
                    <a:cubicBezTo>
                      <a:pt x="322" y="318"/>
                      <a:pt x="328" y="318"/>
                      <a:pt x="332" y="314"/>
                    </a:cubicBezTo>
                    <a:cubicBezTo>
                      <a:pt x="337" y="311"/>
                      <a:pt x="339" y="305"/>
                      <a:pt x="337" y="300"/>
                    </a:cubicBezTo>
                    <a:cubicBezTo>
                      <a:pt x="330" y="268"/>
                      <a:pt x="322" y="237"/>
                      <a:pt x="313" y="208"/>
                    </a:cubicBezTo>
                    <a:cubicBezTo>
                      <a:pt x="329" y="203"/>
                      <a:pt x="329" y="203"/>
                      <a:pt x="329" y="203"/>
                    </a:cubicBezTo>
                    <a:cubicBezTo>
                      <a:pt x="330" y="203"/>
                      <a:pt x="330" y="203"/>
                      <a:pt x="330" y="203"/>
                    </a:cubicBezTo>
                    <a:cubicBezTo>
                      <a:pt x="336" y="202"/>
                      <a:pt x="340" y="205"/>
                      <a:pt x="344" y="207"/>
                    </a:cubicBezTo>
                    <a:cubicBezTo>
                      <a:pt x="348" y="209"/>
                      <a:pt x="352" y="210"/>
                      <a:pt x="356" y="209"/>
                    </a:cubicBezTo>
                    <a:cubicBezTo>
                      <a:pt x="361" y="207"/>
                      <a:pt x="365" y="205"/>
                      <a:pt x="367" y="202"/>
                    </a:cubicBezTo>
                    <a:cubicBezTo>
                      <a:pt x="369" y="199"/>
                      <a:pt x="371" y="194"/>
                      <a:pt x="369" y="187"/>
                    </a:cubicBezTo>
                    <a:cubicBezTo>
                      <a:pt x="367" y="180"/>
                      <a:pt x="364" y="176"/>
                      <a:pt x="360" y="17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34" name="任意多边形: 形状 9"/>
              <p:cNvSpPr>
                <a:spLocks/>
              </p:cNvSpPr>
              <p:nvPr/>
            </p:nvSpPr>
            <p:spPr bwMode="auto">
              <a:xfrm>
                <a:off x="3211" y="732"/>
                <a:ext cx="605" cy="733"/>
              </a:xfrm>
              <a:custGeom>
                <a:avLst/>
                <a:gdLst>
                  <a:gd name="T0" fmla="*/ 242 w 256"/>
                  <a:gd name="T1" fmla="*/ 0 h 310"/>
                  <a:gd name="T2" fmla="*/ 234 w 256"/>
                  <a:gd name="T3" fmla="*/ 3 h 310"/>
                  <a:gd name="T4" fmla="*/ 73 w 256"/>
                  <a:gd name="T5" fmla="*/ 167 h 310"/>
                  <a:gd name="T6" fmla="*/ 52 w 256"/>
                  <a:gd name="T7" fmla="*/ 154 h 310"/>
                  <a:gd name="T8" fmla="*/ 45 w 256"/>
                  <a:gd name="T9" fmla="*/ 142 h 310"/>
                  <a:gd name="T10" fmla="*/ 38 w 256"/>
                  <a:gd name="T11" fmla="*/ 133 h 310"/>
                  <a:gd name="T12" fmla="*/ 25 w 256"/>
                  <a:gd name="T13" fmla="*/ 130 h 310"/>
                  <a:gd name="T14" fmla="*/ 13 w 256"/>
                  <a:gd name="T15" fmla="*/ 139 h 310"/>
                  <a:gd name="T16" fmla="*/ 10 w 256"/>
                  <a:gd name="T17" fmla="*/ 154 h 310"/>
                  <a:gd name="T18" fmla="*/ 19 w 256"/>
                  <a:gd name="T19" fmla="*/ 163 h 310"/>
                  <a:gd name="T20" fmla="*/ 31 w 256"/>
                  <a:gd name="T21" fmla="*/ 165 h 310"/>
                  <a:gd name="T22" fmla="*/ 46 w 256"/>
                  <a:gd name="T23" fmla="*/ 166 h 310"/>
                  <a:gd name="T24" fmla="*/ 46 w 256"/>
                  <a:gd name="T25" fmla="*/ 166 h 310"/>
                  <a:gd name="T26" fmla="*/ 66 w 256"/>
                  <a:gd name="T27" fmla="*/ 178 h 310"/>
                  <a:gd name="T28" fmla="*/ 0 w 256"/>
                  <a:gd name="T29" fmla="*/ 293 h 310"/>
                  <a:gd name="T30" fmla="*/ 100 w 256"/>
                  <a:gd name="T31" fmla="*/ 270 h 310"/>
                  <a:gd name="T32" fmla="*/ 98 w 256"/>
                  <a:gd name="T33" fmla="*/ 266 h 310"/>
                  <a:gd name="T34" fmla="*/ 93 w 256"/>
                  <a:gd name="T35" fmla="*/ 248 h 310"/>
                  <a:gd name="T36" fmla="*/ 102 w 256"/>
                  <a:gd name="T37" fmla="*/ 228 h 310"/>
                  <a:gd name="T38" fmla="*/ 125 w 256"/>
                  <a:gd name="T39" fmla="*/ 221 h 310"/>
                  <a:gd name="T40" fmla="*/ 148 w 256"/>
                  <a:gd name="T41" fmla="*/ 234 h 310"/>
                  <a:gd name="T42" fmla="*/ 151 w 256"/>
                  <a:gd name="T43" fmla="*/ 254 h 310"/>
                  <a:gd name="T44" fmla="*/ 144 w 256"/>
                  <a:gd name="T45" fmla="*/ 270 h 310"/>
                  <a:gd name="T46" fmla="*/ 256 w 256"/>
                  <a:gd name="T47" fmla="*/ 310 h 310"/>
                  <a:gd name="T48" fmla="*/ 256 w 256"/>
                  <a:gd name="T49" fmla="*/ 191 h 310"/>
                  <a:gd name="T50" fmla="*/ 252 w 256"/>
                  <a:gd name="T51" fmla="*/ 194 h 310"/>
                  <a:gd name="T52" fmla="*/ 234 w 256"/>
                  <a:gd name="T53" fmla="*/ 201 h 310"/>
                  <a:gd name="T54" fmla="*/ 214 w 256"/>
                  <a:gd name="T55" fmla="*/ 195 h 310"/>
                  <a:gd name="T56" fmla="*/ 204 w 256"/>
                  <a:gd name="T57" fmla="*/ 172 h 310"/>
                  <a:gd name="T58" fmla="*/ 214 w 256"/>
                  <a:gd name="T59" fmla="*/ 149 h 310"/>
                  <a:gd name="T60" fmla="*/ 234 w 256"/>
                  <a:gd name="T61" fmla="*/ 142 h 310"/>
                  <a:gd name="T62" fmla="*/ 251 w 256"/>
                  <a:gd name="T63" fmla="*/ 149 h 310"/>
                  <a:gd name="T64" fmla="*/ 256 w 256"/>
                  <a:gd name="T65" fmla="*/ 152 h 310"/>
                  <a:gd name="T66" fmla="*/ 256 w 256"/>
                  <a:gd name="T67" fmla="*/ 14 h 310"/>
                  <a:gd name="T68" fmla="*/ 242 w 256"/>
                  <a:gd name="T69"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0">
                    <a:moveTo>
                      <a:pt x="242" y="0"/>
                    </a:moveTo>
                    <a:cubicBezTo>
                      <a:pt x="239" y="1"/>
                      <a:pt x="236" y="2"/>
                      <a:pt x="234" y="3"/>
                    </a:cubicBezTo>
                    <a:cubicBezTo>
                      <a:pt x="173" y="49"/>
                      <a:pt x="119" y="103"/>
                      <a:pt x="73" y="167"/>
                    </a:cubicBezTo>
                    <a:cubicBezTo>
                      <a:pt x="52" y="154"/>
                      <a:pt x="52" y="154"/>
                      <a:pt x="52" y="154"/>
                    </a:cubicBezTo>
                    <a:cubicBezTo>
                      <a:pt x="47" y="151"/>
                      <a:pt x="46" y="146"/>
                      <a:pt x="45" y="142"/>
                    </a:cubicBezTo>
                    <a:cubicBezTo>
                      <a:pt x="43" y="139"/>
                      <a:pt x="41" y="135"/>
                      <a:pt x="38" y="133"/>
                    </a:cubicBezTo>
                    <a:cubicBezTo>
                      <a:pt x="34" y="131"/>
                      <a:pt x="29" y="129"/>
                      <a:pt x="25" y="130"/>
                    </a:cubicBezTo>
                    <a:cubicBezTo>
                      <a:pt x="21" y="130"/>
                      <a:pt x="17" y="132"/>
                      <a:pt x="13" y="139"/>
                    </a:cubicBezTo>
                    <a:cubicBezTo>
                      <a:pt x="9" y="145"/>
                      <a:pt x="9" y="150"/>
                      <a:pt x="10" y="154"/>
                    </a:cubicBezTo>
                    <a:cubicBezTo>
                      <a:pt x="12" y="158"/>
                      <a:pt x="15" y="161"/>
                      <a:pt x="19" y="163"/>
                    </a:cubicBezTo>
                    <a:cubicBezTo>
                      <a:pt x="23" y="166"/>
                      <a:pt x="26" y="166"/>
                      <a:pt x="31" y="165"/>
                    </a:cubicBezTo>
                    <a:cubicBezTo>
                      <a:pt x="35" y="165"/>
                      <a:pt x="40" y="163"/>
                      <a:pt x="46" y="166"/>
                    </a:cubicBezTo>
                    <a:cubicBezTo>
                      <a:pt x="46" y="166"/>
                      <a:pt x="46" y="166"/>
                      <a:pt x="46" y="166"/>
                    </a:cubicBezTo>
                    <a:cubicBezTo>
                      <a:pt x="66" y="178"/>
                      <a:pt x="66" y="178"/>
                      <a:pt x="66" y="178"/>
                    </a:cubicBezTo>
                    <a:cubicBezTo>
                      <a:pt x="42" y="213"/>
                      <a:pt x="20" y="251"/>
                      <a:pt x="0" y="293"/>
                    </a:cubicBezTo>
                    <a:cubicBezTo>
                      <a:pt x="32" y="281"/>
                      <a:pt x="66" y="273"/>
                      <a:pt x="100" y="270"/>
                    </a:cubicBezTo>
                    <a:cubicBezTo>
                      <a:pt x="100" y="269"/>
                      <a:pt x="99" y="268"/>
                      <a:pt x="98" y="266"/>
                    </a:cubicBezTo>
                    <a:cubicBezTo>
                      <a:pt x="95" y="262"/>
                      <a:pt x="92" y="256"/>
                      <a:pt x="93" y="248"/>
                    </a:cubicBezTo>
                    <a:cubicBezTo>
                      <a:pt x="94" y="241"/>
                      <a:pt x="96" y="234"/>
                      <a:pt x="102" y="228"/>
                    </a:cubicBezTo>
                    <a:cubicBezTo>
                      <a:pt x="107" y="223"/>
                      <a:pt x="116" y="220"/>
                      <a:pt x="125" y="221"/>
                    </a:cubicBezTo>
                    <a:cubicBezTo>
                      <a:pt x="135" y="222"/>
                      <a:pt x="144" y="227"/>
                      <a:pt x="148" y="234"/>
                    </a:cubicBezTo>
                    <a:cubicBezTo>
                      <a:pt x="152" y="240"/>
                      <a:pt x="152" y="248"/>
                      <a:pt x="151" y="254"/>
                    </a:cubicBezTo>
                    <a:cubicBezTo>
                      <a:pt x="151" y="261"/>
                      <a:pt x="147" y="266"/>
                      <a:pt x="144" y="270"/>
                    </a:cubicBezTo>
                    <a:cubicBezTo>
                      <a:pt x="186" y="273"/>
                      <a:pt x="225" y="286"/>
                      <a:pt x="256" y="310"/>
                    </a:cubicBezTo>
                    <a:cubicBezTo>
                      <a:pt x="256" y="191"/>
                      <a:pt x="256" y="191"/>
                      <a:pt x="256" y="191"/>
                    </a:cubicBezTo>
                    <a:cubicBezTo>
                      <a:pt x="255" y="192"/>
                      <a:pt x="254" y="193"/>
                      <a:pt x="252" y="194"/>
                    </a:cubicBezTo>
                    <a:cubicBezTo>
                      <a:pt x="248" y="197"/>
                      <a:pt x="242" y="201"/>
                      <a:pt x="234" y="201"/>
                    </a:cubicBezTo>
                    <a:cubicBezTo>
                      <a:pt x="227" y="201"/>
                      <a:pt x="220" y="200"/>
                      <a:pt x="214" y="195"/>
                    </a:cubicBezTo>
                    <a:cubicBezTo>
                      <a:pt x="208" y="190"/>
                      <a:pt x="204" y="182"/>
                      <a:pt x="204" y="172"/>
                    </a:cubicBezTo>
                    <a:cubicBezTo>
                      <a:pt x="204" y="162"/>
                      <a:pt x="208" y="153"/>
                      <a:pt x="214" y="149"/>
                    </a:cubicBezTo>
                    <a:cubicBezTo>
                      <a:pt x="220" y="144"/>
                      <a:pt x="227" y="142"/>
                      <a:pt x="234" y="142"/>
                    </a:cubicBezTo>
                    <a:cubicBezTo>
                      <a:pt x="241" y="142"/>
                      <a:pt x="247" y="146"/>
                      <a:pt x="251" y="149"/>
                    </a:cubicBezTo>
                    <a:cubicBezTo>
                      <a:pt x="254" y="151"/>
                      <a:pt x="255" y="152"/>
                      <a:pt x="256" y="152"/>
                    </a:cubicBezTo>
                    <a:cubicBezTo>
                      <a:pt x="256" y="14"/>
                      <a:pt x="256" y="14"/>
                      <a:pt x="256" y="14"/>
                    </a:cubicBezTo>
                    <a:cubicBezTo>
                      <a:pt x="256" y="7"/>
                      <a:pt x="249" y="0"/>
                      <a:pt x="242"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35" name="任意多边形: 形状 10"/>
              <p:cNvSpPr>
                <a:spLocks/>
              </p:cNvSpPr>
              <p:nvPr/>
            </p:nvSpPr>
            <p:spPr bwMode="auto">
              <a:xfrm>
                <a:off x="2927" y="1283"/>
                <a:ext cx="1034" cy="767"/>
              </a:xfrm>
              <a:custGeom>
                <a:avLst/>
                <a:gdLst>
                  <a:gd name="T0" fmla="*/ 432 w 437"/>
                  <a:gd name="T1" fmla="*/ 181 h 324"/>
                  <a:gd name="T2" fmla="*/ 419 w 437"/>
                  <a:gd name="T3" fmla="*/ 177 h 324"/>
                  <a:gd name="T4" fmla="*/ 408 w 437"/>
                  <a:gd name="T5" fmla="*/ 181 h 324"/>
                  <a:gd name="T6" fmla="*/ 395 w 437"/>
                  <a:gd name="T7" fmla="*/ 187 h 324"/>
                  <a:gd name="T8" fmla="*/ 376 w 437"/>
                  <a:gd name="T9" fmla="*/ 187 h 324"/>
                  <a:gd name="T10" fmla="*/ 376 w 437"/>
                  <a:gd name="T11" fmla="*/ 110 h 324"/>
                  <a:gd name="T12" fmla="*/ 245 w 437"/>
                  <a:gd name="T13" fmla="*/ 60 h 324"/>
                  <a:gd name="T14" fmla="*/ 247 w 437"/>
                  <a:gd name="T15" fmla="*/ 42 h 324"/>
                  <a:gd name="T16" fmla="*/ 254 w 437"/>
                  <a:gd name="T17" fmla="*/ 30 h 324"/>
                  <a:gd name="T18" fmla="*/ 260 w 437"/>
                  <a:gd name="T19" fmla="*/ 20 h 324"/>
                  <a:gd name="T20" fmla="*/ 258 w 437"/>
                  <a:gd name="T21" fmla="*/ 7 h 324"/>
                  <a:gd name="T22" fmla="*/ 244 w 437"/>
                  <a:gd name="T23" fmla="*/ 0 h 324"/>
                  <a:gd name="T24" fmla="*/ 242 w 437"/>
                  <a:gd name="T25" fmla="*/ 0 h 324"/>
                  <a:gd name="T26" fmla="*/ 230 w 437"/>
                  <a:gd name="T27" fmla="*/ 4 h 324"/>
                  <a:gd name="T28" fmla="*/ 225 w 437"/>
                  <a:gd name="T29" fmla="*/ 16 h 324"/>
                  <a:gd name="T30" fmla="*/ 228 w 437"/>
                  <a:gd name="T31" fmla="*/ 27 h 324"/>
                  <a:gd name="T32" fmla="*/ 234 w 437"/>
                  <a:gd name="T33" fmla="*/ 41 h 324"/>
                  <a:gd name="T34" fmla="*/ 234 w 437"/>
                  <a:gd name="T35" fmla="*/ 41 h 324"/>
                  <a:gd name="T36" fmla="*/ 231 w 437"/>
                  <a:gd name="T37" fmla="*/ 60 h 324"/>
                  <a:gd name="T38" fmla="*/ 230 w 437"/>
                  <a:gd name="T39" fmla="*/ 60 h 324"/>
                  <a:gd name="T40" fmla="*/ 105 w 437"/>
                  <a:gd name="T41" fmla="*/ 93 h 324"/>
                  <a:gd name="T42" fmla="*/ 67 w 437"/>
                  <a:gd name="T43" fmla="*/ 196 h 324"/>
                  <a:gd name="T44" fmla="*/ 44 w 437"/>
                  <a:gd name="T45" fmla="*/ 190 h 324"/>
                  <a:gd name="T46" fmla="*/ 33 w 437"/>
                  <a:gd name="T47" fmla="*/ 181 h 324"/>
                  <a:gd name="T48" fmla="*/ 24 w 437"/>
                  <a:gd name="T49" fmla="*/ 174 h 324"/>
                  <a:gd name="T50" fmla="*/ 10 w 437"/>
                  <a:gd name="T51" fmla="*/ 175 h 324"/>
                  <a:gd name="T52" fmla="*/ 2 w 437"/>
                  <a:gd name="T53" fmla="*/ 187 h 324"/>
                  <a:gd name="T54" fmla="*/ 3 w 437"/>
                  <a:gd name="T55" fmla="*/ 202 h 324"/>
                  <a:gd name="T56" fmla="*/ 15 w 437"/>
                  <a:gd name="T57" fmla="*/ 209 h 324"/>
                  <a:gd name="T58" fmla="*/ 26 w 437"/>
                  <a:gd name="T59" fmla="*/ 207 h 324"/>
                  <a:gd name="T60" fmla="*/ 41 w 437"/>
                  <a:gd name="T61" fmla="*/ 203 h 324"/>
                  <a:gd name="T62" fmla="*/ 41 w 437"/>
                  <a:gd name="T63" fmla="*/ 203 h 324"/>
                  <a:gd name="T64" fmla="*/ 63 w 437"/>
                  <a:gd name="T65" fmla="*/ 209 h 324"/>
                  <a:gd name="T66" fmla="*/ 38 w 437"/>
                  <a:gd name="T67" fmla="*/ 300 h 324"/>
                  <a:gd name="T68" fmla="*/ 43 w 437"/>
                  <a:gd name="T69" fmla="*/ 314 h 324"/>
                  <a:gd name="T70" fmla="*/ 58 w 437"/>
                  <a:gd name="T71" fmla="*/ 315 h 324"/>
                  <a:gd name="T72" fmla="*/ 355 w 437"/>
                  <a:gd name="T73" fmla="*/ 321 h 324"/>
                  <a:gd name="T74" fmla="*/ 369 w 437"/>
                  <a:gd name="T75" fmla="*/ 321 h 324"/>
                  <a:gd name="T76" fmla="*/ 376 w 437"/>
                  <a:gd name="T77" fmla="*/ 309 h 324"/>
                  <a:gd name="T78" fmla="*/ 376 w 437"/>
                  <a:gd name="T79" fmla="*/ 201 h 324"/>
                  <a:gd name="T80" fmla="*/ 395 w 437"/>
                  <a:gd name="T81" fmla="*/ 201 h 324"/>
                  <a:gd name="T82" fmla="*/ 395 w 437"/>
                  <a:gd name="T83" fmla="*/ 201 h 324"/>
                  <a:gd name="T84" fmla="*/ 408 w 437"/>
                  <a:gd name="T85" fmla="*/ 208 h 324"/>
                  <a:gd name="T86" fmla="*/ 419 w 437"/>
                  <a:gd name="T87" fmla="*/ 213 h 324"/>
                  <a:gd name="T88" fmla="*/ 431 w 437"/>
                  <a:gd name="T89" fmla="*/ 209 h 324"/>
                  <a:gd name="T90" fmla="*/ 437 w 437"/>
                  <a:gd name="T91" fmla="*/ 195 h 324"/>
                  <a:gd name="T92" fmla="*/ 432 w 437"/>
                  <a:gd name="T93" fmla="*/ 181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7" h="324">
                    <a:moveTo>
                      <a:pt x="432" y="181"/>
                    </a:moveTo>
                    <a:cubicBezTo>
                      <a:pt x="428" y="178"/>
                      <a:pt x="424" y="177"/>
                      <a:pt x="419" y="177"/>
                    </a:cubicBezTo>
                    <a:cubicBezTo>
                      <a:pt x="415" y="177"/>
                      <a:pt x="411" y="179"/>
                      <a:pt x="408" y="181"/>
                    </a:cubicBezTo>
                    <a:cubicBezTo>
                      <a:pt x="405" y="184"/>
                      <a:pt x="401" y="187"/>
                      <a:pt x="395" y="187"/>
                    </a:cubicBezTo>
                    <a:cubicBezTo>
                      <a:pt x="376" y="187"/>
                      <a:pt x="376" y="187"/>
                      <a:pt x="376" y="187"/>
                    </a:cubicBezTo>
                    <a:cubicBezTo>
                      <a:pt x="376" y="110"/>
                      <a:pt x="376" y="110"/>
                      <a:pt x="376" y="110"/>
                    </a:cubicBezTo>
                    <a:cubicBezTo>
                      <a:pt x="345" y="76"/>
                      <a:pt x="297" y="60"/>
                      <a:pt x="245" y="60"/>
                    </a:cubicBezTo>
                    <a:cubicBezTo>
                      <a:pt x="247" y="42"/>
                      <a:pt x="247" y="42"/>
                      <a:pt x="247" y="42"/>
                    </a:cubicBezTo>
                    <a:cubicBezTo>
                      <a:pt x="248" y="37"/>
                      <a:pt x="252" y="33"/>
                      <a:pt x="254" y="30"/>
                    </a:cubicBezTo>
                    <a:cubicBezTo>
                      <a:pt x="257" y="27"/>
                      <a:pt x="259" y="24"/>
                      <a:pt x="260" y="20"/>
                    </a:cubicBezTo>
                    <a:cubicBezTo>
                      <a:pt x="261" y="15"/>
                      <a:pt x="260" y="10"/>
                      <a:pt x="258" y="7"/>
                    </a:cubicBezTo>
                    <a:cubicBezTo>
                      <a:pt x="255" y="3"/>
                      <a:pt x="252" y="1"/>
                      <a:pt x="244" y="0"/>
                    </a:cubicBezTo>
                    <a:cubicBezTo>
                      <a:pt x="243" y="0"/>
                      <a:pt x="243" y="0"/>
                      <a:pt x="242" y="0"/>
                    </a:cubicBezTo>
                    <a:cubicBezTo>
                      <a:pt x="236" y="0"/>
                      <a:pt x="232" y="1"/>
                      <a:pt x="230" y="4"/>
                    </a:cubicBezTo>
                    <a:cubicBezTo>
                      <a:pt x="227" y="7"/>
                      <a:pt x="225" y="11"/>
                      <a:pt x="225" y="16"/>
                    </a:cubicBezTo>
                    <a:cubicBezTo>
                      <a:pt x="224" y="20"/>
                      <a:pt x="226" y="24"/>
                      <a:pt x="228" y="27"/>
                    </a:cubicBezTo>
                    <a:cubicBezTo>
                      <a:pt x="230" y="31"/>
                      <a:pt x="234" y="35"/>
                      <a:pt x="234" y="41"/>
                    </a:cubicBezTo>
                    <a:cubicBezTo>
                      <a:pt x="234" y="41"/>
                      <a:pt x="234" y="41"/>
                      <a:pt x="234" y="41"/>
                    </a:cubicBezTo>
                    <a:cubicBezTo>
                      <a:pt x="231" y="60"/>
                      <a:pt x="231" y="60"/>
                      <a:pt x="231" y="60"/>
                    </a:cubicBezTo>
                    <a:cubicBezTo>
                      <a:pt x="231" y="60"/>
                      <a:pt x="231" y="60"/>
                      <a:pt x="230" y="60"/>
                    </a:cubicBezTo>
                    <a:cubicBezTo>
                      <a:pt x="188" y="62"/>
                      <a:pt x="144" y="74"/>
                      <a:pt x="105" y="93"/>
                    </a:cubicBezTo>
                    <a:cubicBezTo>
                      <a:pt x="91" y="125"/>
                      <a:pt x="78" y="159"/>
                      <a:pt x="67" y="196"/>
                    </a:cubicBezTo>
                    <a:cubicBezTo>
                      <a:pt x="44" y="190"/>
                      <a:pt x="44" y="190"/>
                      <a:pt x="44" y="190"/>
                    </a:cubicBezTo>
                    <a:cubicBezTo>
                      <a:pt x="38" y="189"/>
                      <a:pt x="36" y="184"/>
                      <a:pt x="33" y="181"/>
                    </a:cubicBezTo>
                    <a:cubicBezTo>
                      <a:pt x="30" y="178"/>
                      <a:pt x="28" y="175"/>
                      <a:pt x="24" y="174"/>
                    </a:cubicBezTo>
                    <a:cubicBezTo>
                      <a:pt x="19" y="173"/>
                      <a:pt x="14" y="173"/>
                      <a:pt x="10" y="175"/>
                    </a:cubicBezTo>
                    <a:cubicBezTo>
                      <a:pt x="7" y="176"/>
                      <a:pt x="3" y="180"/>
                      <a:pt x="2" y="187"/>
                    </a:cubicBezTo>
                    <a:cubicBezTo>
                      <a:pt x="0" y="194"/>
                      <a:pt x="1" y="199"/>
                      <a:pt x="3" y="202"/>
                    </a:cubicBezTo>
                    <a:cubicBezTo>
                      <a:pt x="6" y="205"/>
                      <a:pt x="10" y="207"/>
                      <a:pt x="15" y="209"/>
                    </a:cubicBezTo>
                    <a:cubicBezTo>
                      <a:pt x="19" y="210"/>
                      <a:pt x="22" y="209"/>
                      <a:pt x="26" y="207"/>
                    </a:cubicBezTo>
                    <a:cubicBezTo>
                      <a:pt x="30" y="205"/>
                      <a:pt x="35" y="202"/>
                      <a:pt x="41" y="203"/>
                    </a:cubicBezTo>
                    <a:cubicBezTo>
                      <a:pt x="41" y="203"/>
                      <a:pt x="41" y="203"/>
                      <a:pt x="41" y="203"/>
                    </a:cubicBezTo>
                    <a:cubicBezTo>
                      <a:pt x="63" y="209"/>
                      <a:pt x="63" y="209"/>
                      <a:pt x="63" y="209"/>
                    </a:cubicBezTo>
                    <a:cubicBezTo>
                      <a:pt x="54" y="238"/>
                      <a:pt x="46" y="268"/>
                      <a:pt x="38" y="300"/>
                    </a:cubicBezTo>
                    <a:cubicBezTo>
                      <a:pt x="37" y="305"/>
                      <a:pt x="39" y="311"/>
                      <a:pt x="43" y="314"/>
                    </a:cubicBezTo>
                    <a:cubicBezTo>
                      <a:pt x="48" y="317"/>
                      <a:pt x="54" y="318"/>
                      <a:pt x="58" y="315"/>
                    </a:cubicBezTo>
                    <a:cubicBezTo>
                      <a:pt x="161" y="259"/>
                      <a:pt x="252" y="259"/>
                      <a:pt x="355" y="321"/>
                    </a:cubicBezTo>
                    <a:cubicBezTo>
                      <a:pt x="359" y="324"/>
                      <a:pt x="365" y="324"/>
                      <a:pt x="369" y="321"/>
                    </a:cubicBezTo>
                    <a:cubicBezTo>
                      <a:pt x="373" y="319"/>
                      <a:pt x="376" y="314"/>
                      <a:pt x="376" y="309"/>
                    </a:cubicBezTo>
                    <a:cubicBezTo>
                      <a:pt x="376" y="201"/>
                      <a:pt x="376" y="201"/>
                      <a:pt x="376" y="201"/>
                    </a:cubicBezTo>
                    <a:cubicBezTo>
                      <a:pt x="395" y="201"/>
                      <a:pt x="395" y="201"/>
                      <a:pt x="395" y="201"/>
                    </a:cubicBezTo>
                    <a:cubicBezTo>
                      <a:pt x="395" y="201"/>
                      <a:pt x="395" y="201"/>
                      <a:pt x="395" y="201"/>
                    </a:cubicBezTo>
                    <a:cubicBezTo>
                      <a:pt x="401" y="201"/>
                      <a:pt x="405" y="205"/>
                      <a:pt x="408" y="208"/>
                    </a:cubicBezTo>
                    <a:cubicBezTo>
                      <a:pt x="411" y="211"/>
                      <a:pt x="414" y="213"/>
                      <a:pt x="419" y="213"/>
                    </a:cubicBezTo>
                    <a:cubicBezTo>
                      <a:pt x="424" y="213"/>
                      <a:pt x="428" y="212"/>
                      <a:pt x="431" y="209"/>
                    </a:cubicBezTo>
                    <a:cubicBezTo>
                      <a:pt x="434" y="207"/>
                      <a:pt x="437" y="203"/>
                      <a:pt x="437" y="195"/>
                    </a:cubicBezTo>
                    <a:cubicBezTo>
                      <a:pt x="437" y="187"/>
                      <a:pt x="435" y="184"/>
                      <a:pt x="432" y="18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36" name="任意多边形: 形状 11"/>
              <p:cNvSpPr>
                <a:spLocks/>
              </p:cNvSpPr>
              <p:nvPr/>
            </p:nvSpPr>
            <p:spPr bwMode="auto">
              <a:xfrm>
                <a:off x="3757" y="2100"/>
                <a:ext cx="168" cy="563"/>
              </a:xfrm>
              <a:custGeom>
                <a:avLst/>
                <a:gdLst>
                  <a:gd name="T0" fmla="*/ 0 w 71"/>
                  <a:gd name="T1" fmla="*/ 238 h 238"/>
                  <a:gd name="T2" fmla="*/ 18 w 71"/>
                  <a:gd name="T3" fmla="*/ 238 h 238"/>
                  <a:gd name="T4" fmla="*/ 18 w 71"/>
                  <a:gd name="T5" fmla="*/ 233 h 238"/>
                  <a:gd name="T6" fmla="*/ 13 w 71"/>
                  <a:gd name="T7" fmla="*/ 226 h 238"/>
                  <a:gd name="T8" fmla="*/ 6 w 71"/>
                  <a:gd name="T9" fmla="*/ 208 h 238"/>
                  <a:gd name="T10" fmla="*/ 12 w 71"/>
                  <a:gd name="T11" fmla="*/ 188 h 238"/>
                  <a:gd name="T12" fmla="*/ 35 w 71"/>
                  <a:gd name="T13" fmla="*/ 178 h 238"/>
                  <a:gd name="T14" fmla="*/ 59 w 71"/>
                  <a:gd name="T15" fmla="*/ 188 h 238"/>
                  <a:gd name="T16" fmla="*/ 65 w 71"/>
                  <a:gd name="T17" fmla="*/ 208 h 238"/>
                  <a:gd name="T18" fmla="*/ 59 w 71"/>
                  <a:gd name="T19" fmla="*/ 225 h 238"/>
                  <a:gd name="T20" fmla="*/ 55 w 71"/>
                  <a:gd name="T21" fmla="*/ 231 h 238"/>
                  <a:gd name="T22" fmla="*/ 55 w 71"/>
                  <a:gd name="T23" fmla="*/ 238 h 238"/>
                  <a:gd name="T24" fmla="*/ 71 w 71"/>
                  <a:gd name="T25" fmla="*/ 238 h 238"/>
                  <a:gd name="T26" fmla="*/ 71 w 71"/>
                  <a:gd name="T27" fmla="*/ 0 h 238"/>
                  <a:gd name="T28" fmla="*/ 0 w 71"/>
                  <a:gd name="T29" fmla="*/ 0 h 238"/>
                  <a:gd name="T30" fmla="*/ 0 w 71"/>
                  <a:gd name="T31" fmla="*/ 23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1" h="238">
                    <a:moveTo>
                      <a:pt x="0" y="238"/>
                    </a:moveTo>
                    <a:cubicBezTo>
                      <a:pt x="18" y="238"/>
                      <a:pt x="18" y="238"/>
                      <a:pt x="18" y="238"/>
                    </a:cubicBezTo>
                    <a:cubicBezTo>
                      <a:pt x="18" y="233"/>
                      <a:pt x="18" y="233"/>
                      <a:pt x="18" y="233"/>
                    </a:cubicBezTo>
                    <a:cubicBezTo>
                      <a:pt x="18" y="231"/>
                      <a:pt x="17" y="231"/>
                      <a:pt x="13" y="226"/>
                    </a:cubicBezTo>
                    <a:cubicBezTo>
                      <a:pt x="10" y="222"/>
                      <a:pt x="6" y="216"/>
                      <a:pt x="6" y="208"/>
                    </a:cubicBezTo>
                    <a:cubicBezTo>
                      <a:pt x="6" y="201"/>
                      <a:pt x="8" y="194"/>
                      <a:pt x="12" y="188"/>
                    </a:cubicBezTo>
                    <a:cubicBezTo>
                      <a:pt x="17" y="182"/>
                      <a:pt x="26" y="178"/>
                      <a:pt x="35" y="178"/>
                    </a:cubicBezTo>
                    <a:cubicBezTo>
                      <a:pt x="45" y="178"/>
                      <a:pt x="54" y="182"/>
                      <a:pt x="59" y="188"/>
                    </a:cubicBezTo>
                    <a:cubicBezTo>
                      <a:pt x="64" y="194"/>
                      <a:pt x="65" y="201"/>
                      <a:pt x="65" y="208"/>
                    </a:cubicBezTo>
                    <a:cubicBezTo>
                      <a:pt x="65" y="216"/>
                      <a:pt x="61" y="222"/>
                      <a:pt x="59" y="225"/>
                    </a:cubicBezTo>
                    <a:cubicBezTo>
                      <a:pt x="55" y="230"/>
                      <a:pt x="55" y="230"/>
                      <a:pt x="55" y="231"/>
                    </a:cubicBezTo>
                    <a:cubicBezTo>
                      <a:pt x="55" y="238"/>
                      <a:pt x="55" y="238"/>
                      <a:pt x="55" y="238"/>
                    </a:cubicBezTo>
                    <a:cubicBezTo>
                      <a:pt x="71" y="238"/>
                      <a:pt x="71" y="238"/>
                      <a:pt x="71" y="238"/>
                    </a:cubicBezTo>
                    <a:cubicBezTo>
                      <a:pt x="71" y="0"/>
                      <a:pt x="71" y="0"/>
                      <a:pt x="71" y="0"/>
                    </a:cubicBezTo>
                    <a:cubicBezTo>
                      <a:pt x="0" y="0"/>
                      <a:pt x="0" y="0"/>
                      <a:pt x="0" y="0"/>
                    </a:cubicBezTo>
                    <a:lnTo>
                      <a:pt x="0" y="238"/>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37" name="任意多边形: 形状 12"/>
              <p:cNvSpPr>
                <a:spLocks/>
              </p:cNvSpPr>
              <p:nvPr/>
            </p:nvSpPr>
            <p:spPr bwMode="auto">
              <a:xfrm>
                <a:off x="3757" y="2549"/>
                <a:ext cx="168" cy="642"/>
              </a:xfrm>
              <a:custGeom>
                <a:avLst/>
                <a:gdLst>
                  <a:gd name="T0" fmla="*/ 71 w 71"/>
                  <a:gd name="T1" fmla="*/ 72 h 271"/>
                  <a:gd name="T2" fmla="*/ 43 w 71"/>
                  <a:gd name="T3" fmla="*/ 72 h 271"/>
                  <a:gd name="T4" fmla="*/ 43 w 71"/>
                  <a:gd name="T5" fmla="*/ 41 h 271"/>
                  <a:gd name="T6" fmla="*/ 49 w 71"/>
                  <a:gd name="T7" fmla="*/ 29 h 271"/>
                  <a:gd name="T8" fmla="*/ 53 w 71"/>
                  <a:gd name="T9" fmla="*/ 18 h 271"/>
                  <a:gd name="T10" fmla="*/ 50 w 71"/>
                  <a:gd name="T11" fmla="*/ 5 h 271"/>
                  <a:gd name="T12" fmla="*/ 36 w 71"/>
                  <a:gd name="T13" fmla="*/ 0 h 271"/>
                  <a:gd name="T14" fmla="*/ 21 w 71"/>
                  <a:gd name="T15" fmla="*/ 5 h 271"/>
                  <a:gd name="T16" fmla="*/ 18 w 71"/>
                  <a:gd name="T17" fmla="*/ 18 h 271"/>
                  <a:gd name="T18" fmla="*/ 22 w 71"/>
                  <a:gd name="T19" fmla="*/ 29 h 271"/>
                  <a:gd name="T20" fmla="*/ 30 w 71"/>
                  <a:gd name="T21" fmla="*/ 42 h 271"/>
                  <a:gd name="T22" fmla="*/ 30 w 71"/>
                  <a:gd name="T23" fmla="*/ 42 h 271"/>
                  <a:gd name="T24" fmla="*/ 30 w 71"/>
                  <a:gd name="T25" fmla="*/ 72 h 271"/>
                  <a:gd name="T26" fmla="*/ 0 w 71"/>
                  <a:gd name="T27" fmla="*/ 72 h 271"/>
                  <a:gd name="T28" fmla="*/ 0 w 71"/>
                  <a:gd name="T29" fmla="*/ 271 h 271"/>
                  <a:gd name="T30" fmla="*/ 71 w 71"/>
                  <a:gd name="T31" fmla="*/ 257 h 271"/>
                  <a:gd name="T32" fmla="*/ 71 w 71"/>
                  <a:gd name="T33" fmla="*/ 7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1" h="271">
                    <a:moveTo>
                      <a:pt x="71" y="72"/>
                    </a:moveTo>
                    <a:cubicBezTo>
                      <a:pt x="43" y="72"/>
                      <a:pt x="43" y="72"/>
                      <a:pt x="43" y="72"/>
                    </a:cubicBezTo>
                    <a:cubicBezTo>
                      <a:pt x="43" y="41"/>
                      <a:pt x="43" y="41"/>
                      <a:pt x="43" y="41"/>
                    </a:cubicBezTo>
                    <a:cubicBezTo>
                      <a:pt x="43" y="36"/>
                      <a:pt x="47" y="32"/>
                      <a:pt x="49" y="29"/>
                    </a:cubicBezTo>
                    <a:cubicBezTo>
                      <a:pt x="52" y="25"/>
                      <a:pt x="53" y="22"/>
                      <a:pt x="53" y="18"/>
                    </a:cubicBezTo>
                    <a:cubicBezTo>
                      <a:pt x="53" y="13"/>
                      <a:pt x="52" y="8"/>
                      <a:pt x="50" y="5"/>
                    </a:cubicBezTo>
                    <a:cubicBezTo>
                      <a:pt x="47" y="2"/>
                      <a:pt x="43" y="0"/>
                      <a:pt x="36" y="0"/>
                    </a:cubicBezTo>
                    <a:cubicBezTo>
                      <a:pt x="28" y="0"/>
                      <a:pt x="24" y="2"/>
                      <a:pt x="21" y="5"/>
                    </a:cubicBezTo>
                    <a:cubicBezTo>
                      <a:pt x="19" y="8"/>
                      <a:pt x="18" y="13"/>
                      <a:pt x="18" y="18"/>
                    </a:cubicBezTo>
                    <a:cubicBezTo>
                      <a:pt x="18" y="22"/>
                      <a:pt x="20" y="25"/>
                      <a:pt x="22" y="29"/>
                    </a:cubicBezTo>
                    <a:cubicBezTo>
                      <a:pt x="25" y="32"/>
                      <a:pt x="29" y="36"/>
                      <a:pt x="30" y="42"/>
                    </a:cubicBezTo>
                    <a:cubicBezTo>
                      <a:pt x="30" y="42"/>
                      <a:pt x="30" y="42"/>
                      <a:pt x="30" y="42"/>
                    </a:cubicBezTo>
                    <a:cubicBezTo>
                      <a:pt x="30" y="72"/>
                      <a:pt x="30" y="72"/>
                      <a:pt x="30" y="72"/>
                    </a:cubicBezTo>
                    <a:cubicBezTo>
                      <a:pt x="0" y="72"/>
                      <a:pt x="0" y="72"/>
                      <a:pt x="0" y="72"/>
                    </a:cubicBezTo>
                    <a:cubicBezTo>
                      <a:pt x="0" y="271"/>
                      <a:pt x="0" y="271"/>
                      <a:pt x="0" y="271"/>
                    </a:cubicBezTo>
                    <a:cubicBezTo>
                      <a:pt x="71" y="257"/>
                      <a:pt x="71" y="257"/>
                      <a:pt x="71" y="257"/>
                    </a:cubicBezTo>
                    <a:lnTo>
                      <a:pt x="71" y="72"/>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38" name="任意多边形: 形状 13"/>
              <p:cNvSpPr>
                <a:spLocks/>
              </p:cNvSpPr>
              <p:nvPr/>
            </p:nvSpPr>
            <p:spPr bwMode="auto">
              <a:xfrm>
                <a:off x="3842" y="3676"/>
                <a:ext cx="112" cy="163"/>
              </a:xfrm>
              <a:custGeom>
                <a:avLst/>
                <a:gdLst>
                  <a:gd name="T0" fmla="*/ 35 w 47"/>
                  <a:gd name="T1" fmla="*/ 34 h 69"/>
                  <a:gd name="T2" fmla="*/ 24 w 47"/>
                  <a:gd name="T3" fmla="*/ 25 h 69"/>
                  <a:gd name="T4" fmla="*/ 23 w 47"/>
                  <a:gd name="T5" fmla="*/ 25 h 69"/>
                  <a:gd name="T6" fmla="*/ 13 w 47"/>
                  <a:gd name="T7" fmla="*/ 0 h 69"/>
                  <a:gd name="T8" fmla="*/ 0 w 47"/>
                  <a:gd name="T9" fmla="*/ 5 h 69"/>
                  <a:gd name="T10" fmla="*/ 11 w 47"/>
                  <a:gd name="T11" fmla="*/ 31 h 69"/>
                  <a:gd name="T12" fmla="*/ 11 w 47"/>
                  <a:gd name="T13" fmla="*/ 45 h 69"/>
                  <a:gd name="T14" fmla="*/ 11 w 47"/>
                  <a:gd name="T15" fmla="*/ 56 h 69"/>
                  <a:gd name="T16" fmla="*/ 20 w 47"/>
                  <a:gd name="T17" fmla="*/ 67 h 69"/>
                  <a:gd name="T18" fmla="*/ 35 w 47"/>
                  <a:gd name="T19" fmla="*/ 66 h 69"/>
                  <a:gd name="T20" fmla="*/ 46 w 47"/>
                  <a:gd name="T21" fmla="*/ 55 h 69"/>
                  <a:gd name="T22" fmla="*/ 44 w 47"/>
                  <a:gd name="T23" fmla="*/ 42 h 69"/>
                  <a:gd name="T24" fmla="*/ 35 w 47"/>
                  <a:gd name="T25" fmla="*/ 3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69">
                    <a:moveTo>
                      <a:pt x="35" y="34"/>
                    </a:moveTo>
                    <a:cubicBezTo>
                      <a:pt x="32" y="32"/>
                      <a:pt x="26" y="30"/>
                      <a:pt x="24" y="25"/>
                    </a:cubicBezTo>
                    <a:cubicBezTo>
                      <a:pt x="24" y="25"/>
                      <a:pt x="24" y="25"/>
                      <a:pt x="23" y="25"/>
                    </a:cubicBezTo>
                    <a:cubicBezTo>
                      <a:pt x="13" y="0"/>
                      <a:pt x="13" y="0"/>
                      <a:pt x="13" y="0"/>
                    </a:cubicBezTo>
                    <a:cubicBezTo>
                      <a:pt x="0" y="5"/>
                      <a:pt x="0" y="5"/>
                      <a:pt x="0" y="5"/>
                    </a:cubicBezTo>
                    <a:cubicBezTo>
                      <a:pt x="11" y="31"/>
                      <a:pt x="11" y="31"/>
                      <a:pt x="11" y="31"/>
                    </a:cubicBezTo>
                    <a:cubicBezTo>
                      <a:pt x="14" y="36"/>
                      <a:pt x="12" y="41"/>
                      <a:pt x="11" y="45"/>
                    </a:cubicBezTo>
                    <a:cubicBezTo>
                      <a:pt x="10" y="49"/>
                      <a:pt x="10" y="52"/>
                      <a:pt x="11" y="56"/>
                    </a:cubicBezTo>
                    <a:cubicBezTo>
                      <a:pt x="13" y="61"/>
                      <a:pt x="16" y="65"/>
                      <a:pt x="20" y="67"/>
                    </a:cubicBezTo>
                    <a:cubicBezTo>
                      <a:pt x="24" y="69"/>
                      <a:pt x="28" y="69"/>
                      <a:pt x="35" y="66"/>
                    </a:cubicBezTo>
                    <a:cubicBezTo>
                      <a:pt x="42" y="63"/>
                      <a:pt x="45" y="59"/>
                      <a:pt x="46" y="55"/>
                    </a:cubicBezTo>
                    <a:cubicBezTo>
                      <a:pt x="47" y="51"/>
                      <a:pt x="46" y="47"/>
                      <a:pt x="44" y="42"/>
                    </a:cubicBezTo>
                    <a:cubicBezTo>
                      <a:pt x="42" y="38"/>
                      <a:pt x="39" y="36"/>
                      <a:pt x="35" y="34"/>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39" name="任意多边形: 形状 14"/>
              <p:cNvSpPr>
                <a:spLocks/>
              </p:cNvSpPr>
              <p:nvPr/>
            </p:nvSpPr>
            <p:spPr bwMode="auto">
              <a:xfrm>
                <a:off x="3790" y="3479"/>
                <a:ext cx="795" cy="569"/>
              </a:xfrm>
              <a:custGeom>
                <a:avLst/>
                <a:gdLst>
                  <a:gd name="T0" fmla="*/ 300 w 336"/>
                  <a:gd name="T1" fmla="*/ 0 h 240"/>
                  <a:gd name="T2" fmla="*/ 274 w 336"/>
                  <a:gd name="T3" fmla="*/ 11 h 240"/>
                  <a:gd name="T4" fmla="*/ 264 w 336"/>
                  <a:gd name="T5" fmla="*/ 38 h 240"/>
                  <a:gd name="T6" fmla="*/ 231 w 336"/>
                  <a:gd name="T7" fmla="*/ 143 h 240"/>
                  <a:gd name="T8" fmla="*/ 164 w 336"/>
                  <a:gd name="T9" fmla="*/ 165 h 240"/>
                  <a:gd name="T10" fmla="*/ 70 w 336"/>
                  <a:gd name="T11" fmla="*/ 95 h 240"/>
                  <a:gd name="T12" fmla="*/ 54 w 336"/>
                  <a:gd name="T13" fmla="*/ 99 h 240"/>
                  <a:gd name="T14" fmla="*/ 56 w 336"/>
                  <a:gd name="T15" fmla="*/ 102 h 240"/>
                  <a:gd name="T16" fmla="*/ 63 w 336"/>
                  <a:gd name="T17" fmla="*/ 107 h 240"/>
                  <a:gd name="T18" fmla="*/ 77 w 336"/>
                  <a:gd name="T19" fmla="*/ 120 h 240"/>
                  <a:gd name="T20" fmla="*/ 79 w 336"/>
                  <a:gd name="T21" fmla="*/ 141 h 240"/>
                  <a:gd name="T22" fmla="*/ 62 w 336"/>
                  <a:gd name="T23" fmla="*/ 159 h 240"/>
                  <a:gd name="T24" fmla="*/ 37 w 336"/>
                  <a:gd name="T25" fmla="*/ 160 h 240"/>
                  <a:gd name="T26" fmla="*/ 23 w 336"/>
                  <a:gd name="T27" fmla="*/ 144 h 240"/>
                  <a:gd name="T28" fmla="*/ 22 w 336"/>
                  <a:gd name="T29" fmla="*/ 125 h 240"/>
                  <a:gd name="T30" fmla="*/ 23 w 336"/>
                  <a:gd name="T31" fmla="*/ 118 h 240"/>
                  <a:gd name="T32" fmla="*/ 18 w 336"/>
                  <a:gd name="T33" fmla="*/ 108 h 240"/>
                  <a:gd name="T34" fmla="*/ 0 w 336"/>
                  <a:gd name="T35" fmla="*/ 112 h 240"/>
                  <a:gd name="T36" fmla="*/ 156 w 336"/>
                  <a:gd name="T37" fmla="*/ 235 h 240"/>
                  <a:gd name="T38" fmla="*/ 281 w 336"/>
                  <a:gd name="T39" fmla="*/ 193 h 240"/>
                  <a:gd name="T40" fmla="*/ 335 w 336"/>
                  <a:gd name="T41" fmla="*/ 38 h 240"/>
                  <a:gd name="T42" fmla="*/ 326 w 336"/>
                  <a:gd name="T43" fmla="*/ 11 h 240"/>
                  <a:gd name="T44" fmla="*/ 300 w 336"/>
                  <a:gd name="T4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6" h="240">
                    <a:moveTo>
                      <a:pt x="300" y="0"/>
                    </a:moveTo>
                    <a:cubicBezTo>
                      <a:pt x="290" y="0"/>
                      <a:pt x="280" y="4"/>
                      <a:pt x="274" y="11"/>
                    </a:cubicBezTo>
                    <a:cubicBezTo>
                      <a:pt x="267" y="18"/>
                      <a:pt x="264" y="28"/>
                      <a:pt x="264" y="38"/>
                    </a:cubicBezTo>
                    <a:cubicBezTo>
                      <a:pt x="264" y="93"/>
                      <a:pt x="249" y="125"/>
                      <a:pt x="231" y="143"/>
                    </a:cubicBezTo>
                    <a:cubicBezTo>
                      <a:pt x="213" y="161"/>
                      <a:pt x="190" y="167"/>
                      <a:pt x="164" y="165"/>
                    </a:cubicBezTo>
                    <a:cubicBezTo>
                      <a:pt x="128" y="161"/>
                      <a:pt x="89" y="136"/>
                      <a:pt x="70" y="95"/>
                    </a:cubicBezTo>
                    <a:cubicBezTo>
                      <a:pt x="54" y="99"/>
                      <a:pt x="54" y="99"/>
                      <a:pt x="54" y="99"/>
                    </a:cubicBezTo>
                    <a:cubicBezTo>
                      <a:pt x="56" y="102"/>
                      <a:pt x="56" y="102"/>
                      <a:pt x="56" y="102"/>
                    </a:cubicBezTo>
                    <a:cubicBezTo>
                      <a:pt x="56" y="104"/>
                      <a:pt x="58" y="104"/>
                      <a:pt x="63" y="107"/>
                    </a:cubicBezTo>
                    <a:cubicBezTo>
                      <a:pt x="67" y="109"/>
                      <a:pt x="74" y="113"/>
                      <a:pt x="77" y="120"/>
                    </a:cubicBezTo>
                    <a:cubicBezTo>
                      <a:pt x="79" y="127"/>
                      <a:pt x="81" y="134"/>
                      <a:pt x="79" y="141"/>
                    </a:cubicBezTo>
                    <a:cubicBezTo>
                      <a:pt x="77" y="148"/>
                      <a:pt x="71" y="155"/>
                      <a:pt x="62" y="159"/>
                    </a:cubicBezTo>
                    <a:cubicBezTo>
                      <a:pt x="53" y="164"/>
                      <a:pt x="43" y="163"/>
                      <a:pt x="37" y="160"/>
                    </a:cubicBezTo>
                    <a:cubicBezTo>
                      <a:pt x="30" y="156"/>
                      <a:pt x="25" y="150"/>
                      <a:pt x="23" y="144"/>
                    </a:cubicBezTo>
                    <a:cubicBezTo>
                      <a:pt x="20" y="137"/>
                      <a:pt x="21" y="130"/>
                      <a:pt x="22" y="125"/>
                    </a:cubicBezTo>
                    <a:cubicBezTo>
                      <a:pt x="23" y="120"/>
                      <a:pt x="23" y="119"/>
                      <a:pt x="23" y="118"/>
                    </a:cubicBezTo>
                    <a:cubicBezTo>
                      <a:pt x="18" y="108"/>
                      <a:pt x="18" y="108"/>
                      <a:pt x="18" y="108"/>
                    </a:cubicBezTo>
                    <a:cubicBezTo>
                      <a:pt x="0" y="112"/>
                      <a:pt x="0" y="112"/>
                      <a:pt x="0" y="112"/>
                    </a:cubicBezTo>
                    <a:cubicBezTo>
                      <a:pt x="27" y="182"/>
                      <a:pt x="90" y="228"/>
                      <a:pt x="156" y="235"/>
                    </a:cubicBezTo>
                    <a:cubicBezTo>
                      <a:pt x="200" y="240"/>
                      <a:pt x="247" y="227"/>
                      <a:pt x="281" y="193"/>
                    </a:cubicBezTo>
                    <a:cubicBezTo>
                      <a:pt x="315" y="159"/>
                      <a:pt x="335" y="106"/>
                      <a:pt x="335" y="38"/>
                    </a:cubicBezTo>
                    <a:cubicBezTo>
                      <a:pt x="336" y="28"/>
                      <a:pt x="332" y="18"/>
                      <a:pt x="326" y="11"/>
                    </a:cubicBezTo>
                    <a:cubicBezTo>
                      <a:pt x="319" y="4"/>
                      <a:pt x="309" y="0"/>
                      <a:pt x="300" y="0"/>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0" name="任意多边形: 形状 15"/>
              <p:cNvSpPr>
                <a:spLocks/>
              </p:cNvSpPr>
              <p:nvPr/>
            </p:nvSpPr>
            <p:spPr bwMode="auto">
              <a:xfrm>
                <a:off x="3241" y="3027"/>
                <a:ext cx="864" cy="710"/>
              </a:xfrm>
              <a:custGeom>
                <a:avLst/>
                <a:gdLst>
                  <a:gd name="T0" fmla="*/ 300 w 365"/>
                  <a:gd name="T1" fmla="*/ 158 h 300"/>
                  <a:gd name="T2" fmla="*/ 345 w 365"/>
                  <a:gd name="T3" fmla="*/ 147 h 300"/>
                  <a:gd name="T4" fmla="*/ 361 w 365"/>
                  <a:gd name="T5" fmla="*/ 110 h 300"/>
                  <a:gd name="T6" fmla="*/ 343 w 365"/>
                  <a:gd name="T7" fmla="*/ 88 h 300"/>
                  <a:gd name="T8" fmla="*/ 293 w 365"/>
                  <a:gd name="T9" fmla="*/ 100 h 300"/>
                  <a:gd name="T10" fmla="*/ 286 w 365"/>
                  <a:gd name="T11" fmla="*/ 96 h 300"/>
                  <a:gd name="T12" fmla="*/ 290 w 365"/>
                  <a:gd name="T13" fmla="*/ 89 h 300"/>
                  <a:gd name="T14" fmla="*/ 317 w 365"/>
                  <a:gd name="T15" fmla="*/ 80 h 300"/>
                  <a:gd name="T16" fmla="*/ 334 w 365"/>
                  <a:gd name="T17" fmla="*/ 75 h 300"/>
                  <a:gd name="T18" fmla="*/ 353 w 365"/>
                  <a:gd name="T19" fmla="*/ 39 h 300"/>
                  <a:gd name="T20" fmla="*/ 316 w 365"/>
                  <a:gd name="T21" fmla="*/ 19 h 300"/>
                  <a:gd name="T22" fmla="*/ 209 w 365"/>
                  <a:gd name="T23" fmla="*/ 45 h 300"/>
                  <a:gd name="T24" fmla="*/ 201 w 365"/>
                  <a:gd name="T25" fmla="*/ 41 h 300"/>
                  <a:gd name="T26" fmla="*/ 206 w 365"/>
                  <a:gd name="T27" fmla="*/ 34 h 300"/>
                  <a:gd name="T28" fmla="*/ 218 w 365"/>
                  <a:gd name="T29" fmla="*/ 30 h 300"/>
                  <a:gd name="T30" fmla="*/ 218 w 365"/>
                  <a:gd name="T31" fmla="*/ 0 h 300"/>
                  <a:gd name="T32" fmla="*/ 199 w 365"/>
                  <a:gd name="T33" fmla="*/ 0 h 300"/>
                  <a:gd name="T34" fmla="*/ 143 w 365"/>
                  <a:gd name="T35" fmla="*/ 4 h 300"/>
                  <a:gd name="T36" fmla="*/ 68 w 365"/>
                  <a:gd name="T37" fmla="*/ 99 h 300"/>
                  <a:gd name="T38" fmla="*/ 48 w 365"/>
                  <a:gd name="T39" fmla="*/ 114 h 300"/>
                  <a:gd name="T40" fmla="*/ 0 w 365"/>
                  <a:gd name="T41" fmla="*/ 133 h 300"/>
                  <a:gd name="T42" fmla="*/ 41 w 365"/>
                  <a:gd name="T43" fmla="*/ 297 h 300"/>
                  <a:gd name="T44" fmla="*/ 113 w 365"/>
                  <a:gd name="T45" fmla="*/ 282 h 300"/>
                  <a:gd name="T46" fmla="*/ 267 w 365"/>
                  <a:gd name="T47" fmla="*/ 283 h 300"/>
                  <a:gd name="T48" fmla="*/ 267 w 365"/>
                  <a:gd name="T49" fmla="*/ 283 h 300"/>
                  <a:gd name="T50" fmla="*/ 323 w 365"/>
                  <a:gd name="T51" fmla="*/ 268 h 300"/>
                  <a:gd name="T52" fmla="*/ 339 w 365"/>
                  <a:gd name="T53" fmla="*/ 256 h 300"/>
                  <a:gd name="T54" fmla="*/ 341 w 365"/>
                  <a:gd name="T55" fmla="*/ 237 h 300"/>
                  <a:gd name="T56" fmla="*/ 335 w 365"/>
                  <a:gd name="T57" fmla="*/ 226 h 300"/>
                  <a:gd name="T58" fmla="*/ 293 w 365"/>
                  <a:gd name="T59" fmla="*/ 235 h 300"/>
                  <a:gd name="T60" fmla="*/ 286 w 365"/>
                  <a:gd name="T61" fmla="*/ 230 h 300"/>
                  <a:gd name="T62" fmla="*/ 291 w 365"/>
                  <a:gd name="T63" fmla="*/ 223 h 300"/>
                  <a:gd name="T64" fmla="*/ 339 w 365"/>
                  <a:gd name="T65" fmla="*/ 212 h 300"/>
                  <a:gd name="T66" fmla="*/ 357 w 365"/>
                  <a:gd name="T67" fmla="*/ 199 h 300"/>
                  <a:gd name="T68" fmla="*/ 361 w 365"/>
                  <a:gd name="T69" fmla="*/ 177 h 300"/>
                  <a:gd name="T70" fmla="*/ 347 w 365"/>
                  <a:gd name="T71" fmla="*/ 159 h 300"/>
                  <a:gd name="T72" fmla="*/ 344 w 365"/>
                  <a:gd name="T73" fmla="*/ 160 h 300"/>
                  <a:gd name="T74" fmla="*/ 303 w 365"/>
                  <a:gd name="T75" fmla="*/ 169 h 300"/>
                  <a:gd name="T76" fmla="*/ 296 w 365"/>
                  <a:gd name="T77" fmla="*/ 165 h 300"/>
                  <a:gd name="T78" fmla="*/ 300 w 365"/>
                  <a:gd name="T79" fmla="*/ 1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65" h="300">
                    <a:moveTo>
                      <a:pt x="300" y="158"/>
                    </a:moveTo>
                    <a:cubicBezTo>
                      <a:pt x="345" y="147"/>
                      <a:pt x="345" y="147"/>
                      <a:pt x="345" y="147"/>
                    </a:cubicBezTo>
                    <a:cubicBezTo>
                      <a:pt x="359" y="144"/>
                      <a:pt x="365" y="124"/>
                      <a:pt x="361" y="110"/>
                    </a:cubicBezTo>
                    <a:cubicBezTo>
                      <a:pt x="359" y="101"/>
                      <a:pt x="352" y="93"/>
                      <a:pt x="343" y="88"/>
                    </a:cubicBezTo>
                    <a:cubicBezTo>
                      <a:pt x="293" y="100"/>
                      <a:pt x="293" y="100"/>
                      <a:pt x="293" y="100"/>
                    </a:cubicBezTo>
                    <a:cubicBezTo>
                      <a:pt x="290" y="101"/>
                      <a:pt x="287" y="99"/>
                      <a:pt x="286" y="96"/>
                    </a:cubicBezTo>
                    <a:cubicBezTo>
                      <a:pt x="285" y="93"/>
                      <a:pt x="287" y="89"/>
                      <a:pt x="290" y="89"/>
                    </a:cubicBezTo>
                    <a:cubicBezTo>
                      <a:pt x="317" y="80"/>
                      <a:pt x="317" y="80"/>
                      <a:pt x="317" y="80"/>
                    </a:cubicBezTo>
                    <a:cubicBezTo>
                      <a:pt x="334" y="75"/>
                      <a:pt x="334" y="75"/>
                      <a:pt x="334" y="75"/>
                    </a:cubicBezTo>
                    <a:cubicBezTo>
                      <a:pt x="354" y="69"/>
                      <a:pt x="356" y="51"/>
                      <a:pt x="353" y="39"/>
                    </a:cubicBezTo>
                    <a:cubicBezTo>
                      <a:pt x="350" y="25"/>
                      <a:pt x="338" y="13"/>
                      <a:pt x="316" y="19"/>
                    </a:cubicBezTo>
                    <a:cubicBezTo>
                      <a:pt x="237" y="39"/>
                      <a:pt x="288" y="23"/>
                      <a:pt x="209" y="45"/>
                    </a:cubicBezTo>
                    <a:cubicBezTo>
                      <a:pt x="206" y="46"/>
                      <a:pt x="202" y="44"/>
                      <a:pt x="201" y="41"/>
                    </a:cubicBezTo>
                    <a:cubicBezTo>
                      <a:pt x="201" y="38"/>
                      <a:pt x="203" y="35"/>
                      <a:pt x="206" y="34"/>
                    </a:cubicBezTo>
                    <a:cubicBezTo>
                      <a:pt x="218" y="30"/>
                      <a:pt x="218" y="30"/>
                      <a:pt x="218" y="30"/>
                    </a:cubicBezTo>
                    <a:cubicBezTo>
                      <a:pt x="218" y="0"/>
                      <a:pt x="218" y="0"/>
                      <a:pt x="218" y="0"/>
                    </a:cubicBezTo>
                    <a:cubicBezTo>
                      <a:pt x="212" y="0"/>
                      <a:pt x="206" y="0"/>
                      <a:pt x="199" y="0"/>
                    </a:cubicBezTo>
                    <a:cubicBezTo>
                      <a:pt x="173" y="0"/>
                      <a:pt x="148" y="2"/>
                      <a:pt x="143" y="4"/>
                    </a:cubicBezTo>
                    <a:cubicBezTo>
                      <a:pt x="115" y="17"/>
                      <a:pt x="119" y="32"/>
                      <a:pt x="68" y="99"/>
                    </a:cubicBezTo>
                    <a:cubicBezTo>
                      <a:pt x="48" y="114"/>
                      <a:pt x="48" y="114"/>
                      <a:pt x="48" y="114"/>
                    </a:cubicBezTo>
                    <a:cubicBezTo>
                      <a:pt x="0" y="133"/>
                      <a:pt x="0" y="133"/>
                      <a:pt x="0" y="133"/>
                    </a:cubicBezTo>
                    <a:cubicBezTo>
                      <a:pt x="41" y="297"/>
                      <a:pt x="41" y="297"/>
                      <a:pt x="41" y="297"/>
                    </a:cubicBezTo>
                    <a:cubicBezTo>
                      <a:pt x="113" y="282"/>
                      <a:pt x="113" y="282"/>
                      <a:pt x="113" y="282"/>
                    </a:cubicBezTo>
                    <a:cubicBezTo>
                      <a:pt x="176" y="296"/>
                      <a:pt x="203" y="300"/>
                      <a:pt x="267" y="283"/>
                    </a:cubicBezTo>
                    <a:cubicBezTo>
                      <a:pt x="267" y="283"/>
                      <a:pt x="267" y="283"/>
                      <a:pt x="267" y="283"/>
                    </a:cubicBezTo>
                    <a:cubicBezTo>
                      <a:pt x="323" y="268"/>
                      <a:pt x="323" y="268"/>
                      <a:pt x="323" y="268"/>
                    </a:cubicBezTo>
                    <a:cubicBezTo>
                      <a:pt x="330" y="266"/>
                      <a:pt x="335" y="262"/>
                      <a:pt x="339" y="256"/>
                    </a:cubicBezTo>
                    <a:cubicBezTo>
                      <a:pt x="342" y="250"/>
                      <a:pt x="343" y="243"/>
                      <a:pt x="341" y="237"/>
                    </a:cubicBezTo>
                    <a:cubicBezTo>
                      <a:pt x="340" y="233"/>
                      <a:pt x="338" y="229"/>
                      <a:pt x="335" y="226"/>
                    </a:cubicBezTo>
                    <a:cubicBezTo>
                      <a:pt x="293" y="235"/>
                      <a:pt x="293" y="235"/>
                      <a:pt x="293" y="235"/>
                    </a:cubicBezTo>
                    <a:cubicBezTo>
                      <a:pt x="290" y="236"/>
                      <a:pt x="287" y="233"/>
                      <a:pt x="286" y="230"/>
                    </a:cubicBezTo>
                    <a:cubicBezTo>
                      <a:pt x="285" y="227"/>
                      <a:pt x="288" y="224"/>
                      <a:pt x="291" y="223"/>
                    </a:cubicBezTo>
                    <a:cubicBezTo>
                      <a:pt x="307" y="220"/>
                      <a:pt x="322" y="216"/>
                      <a:pt x="339" y="212"/>
                    </a:cubicBezTo>
                    <a:cubicBezTo>
                      <a:pt x="346" y="210"/>
                      <a:pt x="353" y="206"/>
                      <a:pt x="357" y="199"/>
                    </a:cubicBezTo>
                    <a:cubicBezTo>
                      <a:pt x="361" y="193"/>
                      <a:pt x="363" y="185"/>
                      <a:pt x="361" y="177"/>
                    </a:cubicBezTo>
                    <a:cubicBezTo>
                      <a:pt x="359" y="169"/>
                      <a:pt x="354" y="162"/>
                      <a:pt x="347" y="159"/>
                    </a:cubicBezTo>
                    <a:cubicBezTo>
                      <a:pt x="346" y="159"/>
                      <a:pt x="345" y="159"/>
                      <a:pt x="344" y="160"/>
                    </a:cubicBezTo>
                    <a:cubicBezTo>
                      <a:pt x="303" y="169"/>
                      <a:pt x="303" y="169"/>
                      <a:pt x="303" y="169"/>
                    </a:cubicBezTo>
                    <a:cubicBezTo>
                      <a:pt x="300" y="170"/>
                      <a:pt x="296" y="168"/>
                      <a:pt x="296" y="165"/>
                    </a:cubicBezTo>
                    <a:cubicBezTo>
                      <a:pt x="295" y="162"/>
                      <a:pt x="297" y="158"/>
                      <a:pt x="300" y="158"/>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1" name="任意多边形: 形状 16"/>
              <p:cNvSpPr>
                <a:spLocks/>
              </p:cNvSpPr>
              <p:nvPr/>
            </p:nvSpPr>
            <p:spPr bwMode="auto">
              <a:xfrm>
                <a:off x="2898" y="3283"/>
                <a:ext cx="445" cy="717"/>
              </a:xfrm>
              <a:custGeom>
                <a:avLst/>
                <a:gdLst>
                  <a:gd name="T0" fmla="*/ 125 w 188"/>
                  <a:gd name="T1" fmla="*/ 15 h 303"/>
                  <a:gd name="T2" fmla="*/ 111 w 188"/>
                  <a:gd name="T3" fmla="*/ 1 h 303"/>
                  <a:gd name="T4" fmla="*/ 101 w 188"/>
                  <a:gd name="T5" fmla="*/ 1 h 303"/>
                  <a:gd name="T6" fmla="*/ 17 w 188"/>
                  <a:gd name="T7" fmla="*/ 24 h 303"/>
                  <a:gd name="T8" fmla="*/ 3 w 188"/>
                  <a:gd name="T9" fmla="*/ 49 h 303"/>
                  <a:gd name="T10" fmla="*/ 64 w 188"/>
                  <a:gd name="T11" fmla="*/ 287 h 303"/>
                  <a:gd name="T12" fmla="*/ 89 w 188"/>
                  <a:gd name="T13" fmla="*/ 300 h 303"/>
                  <a:gd name="T14" fmla="*/ 171 w 188"/>
                  <a:gd name="T15" fmla="*/ 273 h 303"/>
                  <a:gd name="T16" fmla="*/ 185 w 188"/>
                  <a:gd name="T17" fmla="*/ 247 h 303"/>
                  <a:gd name="T18" fmla="*/ 125 w 188"/>
                  <a:gd name="T19" fmla="*/ 15 h 303"/>
                  <a:gd name="T20" fmla="*/ 158 w 188"/>
                  <a:gd name="T21" fmla="*/ 240 h 303"/>
                  <a:gd name="T22" fmla="*/ 120 w 188"/>
                  <a:gd name="T23" fmla="*/ 265 h 303"/>
                  <a:gd name="T24" fmla="*/ 94 w 188"/>
                  <a:gd name="T25" fmla="*/ 227 h 303"/>
                  <a:gd name="T26" fmla="*/ 133 w 188"/>
                  <a:gd name="T27" fmla="*/ 202 h 303"/>
                  <a:gd name="T28" fmla="*/ 158 w 188"/>
                  <a:gd name="T29" fmla="*/ 24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8" h="303">
                    <a:moveTo>
                      <a:pt x="125" y="15"/>
                    </a:moveTo>
                    <a:cubicBezTo>
                      <a:pt x="123" y="8"/>
                      <a:pt x="118" y="3"/>
                      <a:pt x="111" y="1"/>
                    </a:cubicBezTo>
                    <a:cubicBezTo>
                      <a:pt x="108" y="0"/>
                      <a:pt x="104" y="0"/>
                      <a:pt x="101" y="1"/>
                    </a:cubicBezTo>
                    <a:cubicBezTo>
                      <a:pt x="17" y="24"/>
                      <a:pt x="17" y="24"/>
                      <a:pt x="17" y="24"/>
                    </a:cubicBezTo>
                    <a:cubicBezTo>
                      <a:pt x="7" y="27"/>
                      <a:pt x="0" y="39"/>
                      <a:pt x="3" y="49"/>
                    </a:cubicBezTo>
                    <a:cubicBezTo>
                      <a:pt x="64" y="287"/>
                      <a:pt x="64" y="287"/>
                      <a:pt x="64" y="287"/>
                    </a:cubicBezTo>
                    <a:cubicBezTo>
                      <a:pt x="67" y="297"/>
                      <a:pt x="79" y="303"/>
                      <a:pt x="89" y="300"/>
                    </a:cubicBezTo>
                    <a:cubicBezTo>
                      <a:pt x="171" y="273"/>
                      <a:pt x="171" y="273"/>
                      <a:pt x="171" y="273"/>
                    </a:cubicBezTo>
                    <a:cubicBezTo>
                      <a:pt x="181" y="269"/>
                      <a:pt x="188" y="257"/>
                      <a:pt x="185" y="247"/>
                    </a:cubicBezTo>
                    <a:lnTo>
                      <a:pt x="125" y="15"/>
                    </a:lnTo>
                    <a:close/>
                    <a:moveTo>
                      <a:pt x="158" y="240"/>
                    </a:moveTo>
                    <a:cubicBezTo>
                      <a:pt x="154" y="258"/>
                      <a:pt x="137" y="269"/>
                      <a:pt x="120" y="265"/>
                    </a:cubicBezTo>
                    <a:cubicBezTo>
                      <a:pt x="102" y="262"/>
                      <a:pt x="91" y="245"/>
                      <a:pt x="94" y="227"/>
                    </a:cubicBezTo>
                    <a:cubicBezTo>
                      <a:pt x="98" y="210"/>
                      <a:pt x="115" y="198"/>
                      <a:pt x="133" y="202"/>
                    </a:cubicBezTo>
                    <a:cubicBezTo>
                      <a:pt x="150" y="205"/>
                      <a:pt x="161" y="222"/>
                      <a:pt x="158" y="240"/>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sp>
          <p:nvSpPr>
            <p:cNvPr id="14" name="任意多边形: 形状 40"/>
            <p:cNvSpPr/>
            <p:nvPr/>
          </p:nvSpPr>
          <p:spPr>
            <a:xfrm flipH="1" flipV="1">
              <a:off x="6715233" y="3683580"/>
              <a:ext cx="3515258" cy="2187952"/>
            </a:xfrm>
            <a:custGeom>
              <a:avLst/>
              <a:gdLst>
                <a:gd name="connsiteX0" fmla="*/ 1754659 w 1754659"/>
                <a:gd name="connsiteY0" fmla="*/ 506627 h 506627"/>
                <a:gd name="connsiteX1" fmla="*/ 1346886 w 1754659"/>
                <a:gd name="connsiteY1" fmla="*/ 0 h 506627"/>
                <a:gd name="connsiteX2" fmla="*/ 0 w 1754659"/>
                <a:gd name="connsiteY2" fmla="*/ 0 h 506627"/>
              </a:gdLst>
              <a:ahLst/>
              <a:cxnLst>
                <a:cxn ang="0">
                  <a:pos x="connsiteX0" y="connsiteY0"/>
                </a:cxn>
                <a:cxn ang="0">
                  <a:pos x="connsiteX1" y="connsiteY1"/>
                </a:cxn>
                <a:cxn ang="0">
                  <a:pos x="connsiteX2" y="connsiteY2"/>
                </a:cxn>
              </a:cxnLst>
              <a:rect l="l" t="t" r="r" b="b"/>
              <a:pathLst>
                <a:path w="1754659" h="506627">
                  <a:moveTo>
                    <a:pt x="1754659" y="506627"/>
                  </a:moveTo>
                  <a:lnTo>
                    <a:pt x="1346886" y="0"/>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grpSp>
          <p:nvGrpSpPr>
            <p:cNvPr id="15" name="组合 14"/>
            <p:cNvGrpSpPr/>
            <p:nvPr/>
          </p:nvGrpSpPr>
          <p:grpSpPr>
            <a:xfrm>
              <a:off x="1340524" y="4211095"/>
              <a:ext cx="2594116" cy="1689690"/>
              <a:chOff x="231345" y="1131282"/>
              <a:chExt cx="3309150" cy="1689690"/>
            </a:xfrm>
          </p:grpSpPr>
          <p:sp>
            <p:nvSpPr>
              <p:cNvPr id="25" name="文本框 42"/>
              <p:cNvSpPr txBox="1"/>
              <p:nvPr/>
            </p:nvSpPr>
            <p:spPr>
              <a:xfrm>
                <a:off x="251866" y="1437657"/>
                <a:ext cx="3288629" cy="1383315"/>
              </a:xfrm>
              <a:prstGeom prst="rect">
                <a:avLst/>
              </a:prstGeom>
              <a:noFill/>
            </p:spPr>
            <p:txBody>
              <a:bodyPr wrap="square" lIns="0" tIns="0" rIns="0" bIns="0" anchor="ctr">
                <a:noAutofit/>
              </a:bodyPr>
              <a:lstStyle/>
              <a:p>
                <a:pPr marL="0" marR="0" lvl="0" indent="0" algn="l"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  中国百万亿级的资管市场中，银行体系资管规模位居第一，从资产配置情况来看，国有银行和股份制银行非保本理财产品余额规模占绝对地位，是银行理财的主要发行机构。</a:t>
                </a:r>
              </a:p>
            </p:txBody>
          </p:sp>
          <p:sp>
            <p:nvSpPr>
              <p:cNvPr id="26" name="矩形 25"/>
              <p:cNvSpPr/>
              <p:nvPr/>
            </p:nvSpPr>
            <p:spPr>
              <a:xfrm>
                <a:off x="231345" y="1131282"/>
                <a:ext cx="3288629" cy="306375"/>
              </a:xfrm>
              <a:prstGeom prst="rect">
                <a:avLst/>
              </a:prstGeom>
            </p:spPr>
            <p:txBody>
              <a:bodyPr wrap="none" lIns="0" tIns="0" rIns="0" bIns="0" anchor="ctr">
                <a:normAutofit/>
              </a:bodyPr>
              <a:lstStyle/>
              <a:p>
                <a:pPr marL="0" marR="0" lvl="0" indent="0" algn="r" defTabSz="914378" rtl="0" eaLnBrk="1" fontAlgn="auto" latinLnBrk="0" hangingPunct="1">
                  <a:lnSpc>
                    <a:spcPct val="100000"/>
                  </a:lnSpc>
                  <a:spcBef>
                    <a:spcPct val="0"/>
                  </a:spcBef>
                  <a:spcAft>
                    <a:spcPts val="0"/>
                  </a:spcAft>
                  <a:buClrTx/>
                  <a:buSzTx/>
                  <a:buFontTx/>
                  <a:buNone/>
                  <a:tabLst/>
                  <a:defRPr/>
                </a:pPr>
                <a:r>
                  <a:rPr kumimoji="0" lang="zh-CN" altLang="en-US" sz="2000" b="1" i="0" u="none" strike="noStrike" kern="1200" cap="none" spc="0" normalizeH="0" baseline="0" noProof="0" dirty="0">
                    <a:ln>
                      <a:noFill/>
                    </a:ln>
                    <a:solidFill>
                      <a:srgbClr val="2980B9"/>
                    </a:solidFill>
                    <a:effectLst/>
                    <a:uLnTx/>
                    <a:uFillTx/>
                    <a:latin typeface="微软雅黑 Light" panose="020F0502020204030204"/>
                    <a:cs typeface="+mn-ea"/>
                    <a:sym typeface="+mn-lt"/>
                  </a:rPr>
                  <a:t>经济方面</a:t>
                </a:r>
              </a:p>
            </p:txBody>
          </p:sp>
        </p:grpSp>
        <p:grpSp>
          <p:nvGrpSpPr>
            <p:cNvPr id="16" name="组合 15"/>
            <p:cNvGrpSpPr/>
            <p:nvPr/>
          </p:nvGrpSpPr>
          <p:grpSpPr>
            <a:xfrm>
              <a:off x="1494501" y="2542044"/>
              <a:ext cx="2649242" cy="1089420"/>
              <a:chOff x="367606" y="1452945"/>
              <a:chExt cx="3379471" cy="1089420"/>
            </a:xfrm>
          </p:grpSpPr>
          <p:sp>
            <p:nvSpPr>
              <p:cNvPr id="23" name="文本框 48"/>
              <p:cNvSpPr txBox="1"/>
              <p:nvPr/>
            </p:nvSpPr>
            <p:spPr>
              <a:xfrm>
                <a:off x="458448" y="1854486"/>
                <a:ext cx="3288629" cy="687879"/>
              </a:xfrm>
              <a:prstGeom prst="rect">
                <a:avLst/>
              </a:prstGeom>
              <a:noFill/>
            </p:spPr>
            <p:txBody>
              <a:bodyPr wrap="square" lIns="0" tIns="0" rIns="0" bIns="0" anchor="ctr">
                <a:noAutofit/>
              </a:bodyPr>
              <a:lstStyle/>
              <a:p>
                <a:pPr marL="0" marR="0" lvl="0" indent="0" algn="l"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    银行理财监管体系和理财产品管理办法逐步建立，理财子公司正式开业并成功发行新产品。</a:t>
                </a:r>
              </a:p>
            </p:txBody>
          </p:sp>
          <p:sp>
            <p:nvSpPr>
              <p:cNvPr id="24" name="矩形 23"/>
              <p:cNvSpPr/>
              <p:nvPr/>
            </p:nvSpPr>
            <p:spPr>
              <a:xfrm>
                <a:off x="367606" y="1452945"/>
                <a:ext cx="3288629" cy="306375"/>
              </a:xfrm>
              <a:prstGeom prst="rect">
                <a:avLst/>
              </a:prstGeom>
            </p:spPr>
            <p:txBody>
              <a:bodyPr wrap="none" lIns="0" tIns="0" rIns="0" bIns="0" anchor="ctr">
                <a:normAutofit/>
              </a:bodyPr>
              <a:lstStyle/>
              <a:p>
                <a:pPr marL="0" marR="0" lvl="0" indent="0" algn="r" defTabSz="914378" rtl="0" eaLnBrk="1" fontAlgn="auto" latinLnBrk="0" hangingPunct="1">
                  <a:lnSpc>
                    <a:spcPct val="100000"/>
                  </a:lnSpc>
                  <a:spcBef>
                    <a:spcPct val="0"/>
                  </a:spcBef>
                  <a:spcAft>
                    <a:spcPts val="0"/>
                  </a:spcAft>
                  <a:buClrTx/>
                  <a:buSzTx/>
                  <a:buFontTx/>
                  <a:buNone/>
                  <a:tabLst/>
                  <a:defRPr/>
                </a:pPr>
                <a:r>
                  <a:rPr kumimoji="0" lang="zh-CN" altLang="en-US" sz="2000" b="1" i="0" u="none" strike="noStrike" kern="1200" cap="none" spc="0" normalizeH="0" baseline="0" noProof="0" dirty="0">
                    <a:ln>
                      <a:noFill/>
                    </a:ln>
                    <a:solidFill>
                      <a:srgbClr val="1F608B"/>
                    </a:solidFill>
                    <a:effectLst/>
                    <a:uLnTx/>
                    <a:uFillTx/>
                    <a:latin typeface="微软雅黑 Light" panose="020F0502020204030204"/>
                    <a:cs typeface="+mn-ea"/>
                    <a:sym typeface="+mn-lt"/>
                  </a:rPr>
                  <a:t>政策方面</a:t>
                </a:r>
              </a:p>
            </p:txBody>
          </p:sp>
        </p:grpSp>
        <p:grpSp>
          <p:nvGrpSpPr>
            <p:cNvPr id="17" name="组合 16"/>
            <p:cNvGrpSpPr/>
            <p:nvPr/>
          </p:nvGrpSpPr>
          <p:grpSpPr>
            <a:xfrm>
              <a:off x="8257360" y="3036075"/>
              <a:ext cx="2578029" cy="1710429"/>
              <a:chOff x="251866" y="1988839"/>
              <a:chExt cx="3288629" cy="1710429"/>
            </a:xfrm>
          </p:grpSpPr>
          <p:sp>
            <p:nvSpPr>
              <p:cNvPr id="21" name="文本框 51"/>
              <p:cNvSpPr txBox="1"/>
              <p:nvPr/>
            </p:nvSpPr>
            <p:spPr>
              <a:xfrm>
                <a:off x="251866" y="2343340"/>
                <a:ext cx="3288629" cy="1355928"/>
              </a:xfrm>
              <a:prstGeom prst="rect">
                <a:avLst/>
              </a:prstGeom>
              <a:noFill/>
            </p:spPr>
            <p:txBody>
              <a:bodyPr wrap="square" lIns="0" tIns="0" rIns="0" bIns="0" anchor="ctr">
                <a:noAutofit/>
              </a:bodyPr>
              <a:lstStyle/>
              <a:p>
                <a:pPr marL="0" marR="0" lvl="0" indent="0" algn="l"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  户主文化程度为硕士及以上的家庭财产总额平均水平达到了</a:t>
                </a:r>
                <a:r>
                  <a:rPr kumimoji="0" lang="en-US" altLang="zh-CN"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49</a:t>
                </a: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万，超过总体平均水平的两倍；就财产分布而言，我国</a:t>
                </a:r>
                <a:r>
                  <a:rPr kumimoji="0" lang="en-US" altLang="zh-CN"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10%</a:t>
                </a: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的富裕家庭占城市居民全部财产的</a:t>
                </a:r>
                <a:r>
                  <a:rPr kumimoji="0" lang="en-US" altLang="zh-CN"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45%</a:t>
                </a: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a:t>
                </a:r>
              </a:p>
            </p:txBody>
          </p:sp>
          <p:sp>
            <p:nvSpPr>
              <p:cNvPr id="22" name="矩形 21"/>
              <p:cNvSpPr/>
              <p:nvPr/>
            </p:nvSpPr>
            <p:spPr>
              <a:xfrm>
                <a:off x="251866" y="1988839"/>
                <a:ext cx="3288629" cy="306375"/>
              </a:xfrm>
              <a:prstGeom prst="rect">
                <a:avLst/>
              </a:prstGeom>
            </p:spPr>
            <p:txBody>
              <a:bodyPr wrap="none" lIns="0" tIns="0" rIns="0" bIns="0" anchor="ctr">
                <a:normAutofit/>
              </a:bodyPr>
              <a:lstStyle/>
              <a:p>
                <a:pPr marL="0" marR="0" lvl="0" indent="0" algn="l" defTabSz="914378" rtl="0" eaLnBrk="1" fontAlgn="auto" latinLnBrk="0" hangingPunct="1">
                  <a:lnSpc>
                    <a:spcPct val="100000"/>
                  </a:lnSpc>
                  <a:spcBef>
                    <a:spcPct val="0"/>
                  </a:spcBef>
                  <a:spcAft>
                    <a:spcPts val="0"/>
                  </a:spcAft>
                  <a:buClrTx/>
                  <a:buSzTx/>
                  <a:buFontTx/>
                  <a:buNone/>
                  <a:tabLst/>
                  <a:defRPr/>
                </a:pPr>
                <a:r>
                  <a:rPr kumimoji="0" lang="zh-CN" altLang="en-US" sz="2000" b="1" i="0" u="none" strike="noStrike" kern="1200" cap="none" spc="0" normalizeH="0" baseline="0" noProof="0" dirty="0">
                    <a:ln>
                      <a:noFill/>
                    </a:ln>
                    <a:solidFill>
                      <a:srgbClr val="8FADC3"/>
                    </a:solidFill>
                    <a:effectLst/>
                    <a:uLnTx/>
                    <a:uFillTx/>
                    <a:latin typeface="微软雅黑 Light" panose="020F0502020204030204"/>
                    <a:cs typeface="+mn-ea"/>
                    <a:sym typeface="+mn-lt"/>
                  </a:rPr>
                  <a:t>社会方面</a:t>
                </a:r>
              </a:p>
            </p:txBody>
          </p:sp>
        </p:grpSp>
        <p:grpSp>
          <p:nvGrpSpPr>
            <p:cNvPr id="18" name="组合 17"/>
            <p:cNvGrpSpPr/>
            <p:nvPr/>
          </p:nvGrpSpPr>
          <p:grpSpPr>
            <a:xfrm>
              <a:off x="8257360" y="5087635"/>
              <a:ext cx="2578029" cy="832132"/>
              <a:chOff x="251866" y="1988839"/>
              <a:chExt cx="3288629" cy="832132"/>
            </a:xfrm>
          </p:grpSpPr>
          <p:sp>
            <p:nvSpPr>
              <p:cNvPr id="19" name="文本框 54"/>
              <p:cNvSpPr txBox="1"/>
              <p:nvPr/>
            </p:nvSpPr>
            <p:spPr>
              <a:xfrm>
                <a:off x="251866" y="2343340"/>
                <a:ext cx="3288629" cy="477631"/>
              </a:xfrm>
              <a:prstGeom prst="rect">
                <a:avLst/>
              </a:prstGeom>
              <a:noFill/>
            </p:spPr>
            <p:txBody>
              <a:bodyPr wrap="square" lIns="0" tIns="0" rIns="0" bIns="0" anchor="ctr">
                <a:noAutofit/>
              </a:bodyPr>
              <a:lstStyle/>
              <a:p>
                <a:pPr marL="0" marR="0" lvl="0" indent="0" algn="l"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梧桐智投、理财客</a:t>
                </a:r>
              </a:p>
            </p:txBody>
          </p:sp>
          <p:sp>
            <p:nvSpPr>
              <p:cNvPr id="20" name="矩形 19"/>
              <p:cNvSpPr/>
              <p:nvPr/>
            </p:nvSpPr>
            <p:spPr>
              <a:xfrm>
                <a:off x="251866" y="1988839"/>
                <a:ext cx="3288629" cy="306375"/>
              </a:xfrm>
              <a:prstGeom prst="rect">
                <a:avLst/>
              </a:prstGeom>
            </p:spPr>
            <p:txBody>
              <a:bodyPr wrap="none" lIns="0" tIns="0" rIns="0" bIns="0" anchor="ctr">
                <a:normAutofit/>
              </a:bodyPr>
              <a:lstStyle/>
              <a:p>
                <a:pPr marL="0" marR="0" lvl="0" indent="0" algn="l" defTabSz="914378" rtl="0" eaLnBrk="1" fontAlgn="auto" latinLnBrk="0" hangingPunct="1">
                  <a:lnSpc>
                    <a:spcPct val="100000"/>
                  </a:lnSpc>
                  <a:spcBef>
                    <a:spcPct val="0"/>
                  </a:spcBef>
                  <a:spcAft>
                    <a:spcPts val="0"/>
                  </a:spcAft>
                  <a:buClrTx/>
                  <a:buSzTx/>
                  <a:buFontTx/>
                  <a:buNone/>
                  <a:tabLst/>
                  <a:defRPr/>
                </a:pPr>
                <a:r>
                  <a:rPr kumimoji="0" lang="zh-CN" altLang="en-US" sz="2000" b="1" i="0" u="none" strike="noStrike" kern="1200" cap="none" spc="0" normalizeH="0" baseline="0" noProof="0" dirty="0">
                    <a:ln>
                      <a:noFill/>
                    </a:ln>
                    <a:solidFill>
                      <a:srgbClr val="4098D4"/>
                    </a:solidFill>
                    <a:effectLst/>
                    <a:uLnTx/>
                    <a:uFillTx/>
                    <a:latin typeface="微软雅黑 Light" panose="020F0502020204030204"/>
                    <a:cs typeface="+mn-ea"/>
                    <a:sym typeface="+mn-lt"/>
                  </a:rPr>
                  <a:t>竞争对手方面</a:t>
                </a:r>
              </a:p>
            </p:txBody>
          </p:sp>
        </p:grpSp>
      </p:grpSp>
    </p:spTree>
    <p:extLst>
      <p:ext uri="{BB962C8B-B14F-4D97-AF65-F5344CB8AC3E}">
        <p14:creationId xmlns:p14="http://schemas.microsoft.com/office/powerpoint/2010/main" val="3045963463"/>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325120"/>
            <a:ext cx="3586480" cy="589280"/>
            <a:chOff x="0" y="416560"/>
            <a:chExt cx="3586480" cy="589280"/>
          </a:xfrm>
        </p:grpSpPr>
        <p:sp>
          <p:nvSpPr>
            <p:cNvPr id="9" name="五边形 8"/>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600" normalizeH="0" baseline="0" noProof="0" dirty="0">
                  <a:ln>
                    <a:noFill/>
                  </a:ln>
                  <a:solidFill>
                    <a:srgbClr val="FFFFFF"/>
                  </a:solidFill>
                  <a:effectLst/>
                  <a:uLnTx/>
                  <a:uFillTx/>
                  <a:latin typeface="微软雅黑 Light" panose="020F0502020204030204"/>
                  <a:cs typeface="+mn-ea"/>
                  <a:sym typeface="+mn-lt"/>
                </a:rPr>
                <a:t>财务分析</a:t>
              </a:r>
            </a:p>
          </p:txBody>
        </p:sp>
        <p:sp>
          <p:nvSpPr>
            <p:cNvPr id="10" name="燕尾形 9"/>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sp>
        <p:nvSpPr>
          <p:cNvPr id="2" name="文本框 1"/>
          <p:cNvSpPr txBox="1"/>
          <p:nvPr/>
        </p:nvSpPr>
        <p:spPr>
          <a:xfrm>
            <a:off x="3507971" y="1396362"/>
            <a:ext cx="2687782" cy="495841"/>
          </a:xfrm>
          <a:prstGeom prst="rect">
            <a:avLst/>
          </a:prstGeom>
          <a:noFill/>
        </p:spPr>
        <p:txBody>
          <a:bodyPr wrap="square" rtlCol="0">
            <a:spAutoFit/>
          </a:bodyPr>
          <a:lstStyle/>
          <a:p>
            <a:pPr marL="0" marR="0" lvl="0" indent="0" algn="ctr" defTabSz="914378" rtl="0" eaLnBrk="1" fontAlgn="auto" latinLnBrk="0" hangingPunct="1">
              <a:lnSpc>
                <a:spcPct val="120000"/>
              </a:lnSpc>
              <a:spcBef>
                <a:spcPct val="0"/>
              </a:spcBef>
              <a:spcAft>
                <a:spcPts val="0"/>
              </a:spcAft>
              <a:buClrTx/>
              <a:buSzTx/>
              <a:buFontTx/>
              <a:buNone/>
              <a:tabLst/>
              <a:defRPr/>
            </a:pPr>
            <a:r>
              <a:rPr kumimoji="0" lang="zh-CN" altLang="en-US" sz="2400" b="1" i="0" u="none" strike="noStrike" kern="1200" cap="none" spc="0" normalizeH="0" baseline="0" noProof="0" dirty="0">
                <a:ln>
                  <a:noFill/>
                </a:ln>
                <a:solidFill>
                  <a:srgbClr val="1F608B"/>
                </a:solidFill>
                <a:effectLst/>
                <a:uLnTx/>
                <a:uFillTx/>
                <a:latin typeface="微软雅黑 Light" panose="020F0502020204030204"/>
                <a:cs typeface="+mn-ea"/>
              </a:rPr>
              <a:t>主要财务假设</a:t>
            </a:r>
          </a:p>
        </p:txBody>
      </p:sp>
      <p:sp>
        <p:nvSpPr>
          <p:cNvPr id="3" name="文本框 2"/>
          <p:cNvSpPr txBox="1"/>
          <p:nvPr/>
        </p:nvSpPr>
        <p:spPr>
          <a:xfrm>
            <a:off x="1498600" y="1985818"/>
            <a:ext cx="7195126" cy="3970318"/>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项目期初投资为投资年度年初一次投入；</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本公司固定资产按其取得时的成本作为入账价值，采用直线法折旧，无残值，折旧年限为 </a:t>
            </a:r>
            <a:r>
              <a:rPr kumimoji="0" lang="en-US" altLang="zh-CN" sz="1800" b="0" i="0" u="none" strike="noStrike" kern="1200" cap="none" spc="0" normalizeH="0" baseline="0" noProof="0" dirty="0">
                <a:ln>
                  <a:noFill/>
                </a:ln>
                <a:solidFill>
                  <a:srgbClr val="000000"/>
                </a:solidFill>
                <a:effectLst/>
                <a:uLnTx/>
                <a:uFillTx/>
                <a:latin typeface="微软雅黑 Light" panose="020F0502020204030204"/>
                <a:cs typeface="+mn-cs"/>
              </a:rPr>
              <a:t>10</a:t>
            </a: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年；</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本公司筹建期购置的域名、软件计入无形资产，采用直线法摊销，摊销期 </a:t>
            </a:r>
            <a:r>
              <a:rPr kumimoji="0" lang="en-US" altLang="zh-CN" sz="1800" b="0" i="0" u="none" strike="noStrike" kern="1200" cap="none" spc="0" normalizeH="0" baseline="0" noProof="0" dirty="0">
                <a:ln>
                  <a:noFill/>
                </a:ln>
                <a:solidFill>
                  <a:srgbClr val="000000"/>
                </a:solidFill>
                <a:effectLst/>
                <a:uLnTx/>
                <a:uFillTx/>
                <a:latin typeface="微软雅黑 Light" panose="020F0502020204030204"/>
                <a:cs typeface="+mn-cs"/>
              </a:rPr>
              <a:t>5</a:t>
            </a: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年。</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本公司每年的营业收入在年末取得，成本、费用、税金等均在年末发生；</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假设无坏账损失，应收账款全部可以收回；</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按照净利润</a:t>
            </a:r>
            <a:r>
              <a:rPr kumimoji="0" lang="en-US" altLang="zh-CN" sz="1800" b="0" i="0" u="none" strike="noStrike" kern="1200" cap="none" spc="0" normalizeH="0" baseline="0" noProof="0" dirty="0">
                <a:ln>
                  <a:noFill/>
                </a:ln>
                <a:solidFill>
                  <a:srgbClr val="000000"/>
                </a:solidFill>
                <a:effectLst/>
                <a:uLnTx/>
                <a:uFillTx/>
                <a:latin typeface="微软雅黑 Light" panose="020F0502020204030204"/>
                <a:cs typeface="+mn-cs"/>
              </a:rPr>
              <a:t>10%</a:t>
            </a: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计提法定盈余公积；</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与项目分析有关的成本、价格等指标均为确定值；</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以五年为限对项目进行评价；</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在确定项目的现金流量时，只考虑全部投资的运动情况，而不区分 </a:t>
            </a:r>
            <a:r>
              <a:rPr kumimoji="0" lang="en-US" altLang="zh-CN" sz="1800" b="0" i="0" u="none" strike="noStrike" kern="1200" cap="none" spc="0" normalizeH="0" baseline="0" noProof="0" dirty="0">
                <a:ln>
                  <a:noFill/>
                </a:ln>
                <a:solidFill>
                  <a:srgbClr val="000000"/>
                </a:solidFill>
                <a:effectLst/>
                <a:uLnTx/>
                <a:uFillTx/>
                <a:latin typeface="微软雅黑 Light" panose="020F0502020204030204"/>
                <a:cs typeface="+mn-cs"/>
              </a:rPr>
              <a:t>     </a:t>
            </a: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自己资金和借入资金等具体形式的现金流量，所有资金都视</a:t>
            </a:r>
            <a:r>
              <a:rPr kumimoji="0" lang="en-US" altLang="zh-CN" sz="1800" b="0" i="0" u="none" strike="noStrike" kern="1200" cap="none" spc="0" normalizeH="0" baseline="0" noProof="0" dirty="0">
                <a:ln>
                  <a:noFill/>
                </a:ln>
                <a:solidFill>
                  <a:srgbClr val="000000"/>
                </a:solidFill>
                <a:effectLst/>
                <a:uLnTx/>
                <a:uFillTx/>
                <a:latin typeface="微软雅黑 Light" panose="020F0502020204030204"/>
                <a:cs typeface="+mn-cs"/>
              </a:rPr>
              <a:t>	</a:t>
            </a:r>
            <a:r>
              <a:rPr kumimoji="0" lang="zh-CN" altLang="en-US" sz="1800" b="0" i="0" u="none" strike="noStrike" kern="1200" cap="none" spc="0" normalizeH="0" baseline="0" noProof="0" dirty="0">
                <a:ln>
                  <a:noFill/>
                </a:ln>
                <a:solidFill>
                  <a:srgbClr val="000000"/>
                </a:solidFill>
                <a:effectLst/>
                <a:uLnTx/>
                <a:uFillTx/>
                <a:latin typeface="微软雅黑 Light" panose="020F0502020204030204"/>
                <a:cs typeface="+mn-cs"/>
              </a:rPr>
              <a:t>为自由资金看待。</a:t>
            </a:r>
          </a:p>
        </p:txBody>
      </p:sp>
    </p:spTree>
    <p:extLst>
      <p:ext uri="{BB962C8B-B14F-4D97-AF65-F5344CB8AC3E}">
        <p14:creationId xmlns:p14="http://schemas.microsoft.com/office/powerpoint/2010/main" val="2390851850"/>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325120"/>
            <a:ext cx="3586480" cy="589280"/>
            <a:chOff x="0" y="416560"/>
            <a:chExt cx="3586480" cy="589280"/>
          </a:xfrm>
        </p:grpSpPr>
        <p:sp>
          <p:nvSpPr>
            <p:cNvPr id="9" name="五边形 8"/>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600" normalizeH="0" baseline="0" noProof="0" dirty="0">
                  <a:ln>
                    <a:noFill/>
                  </a:ln>
                  <a:solidFill>
                    <a:srgbClr val="FFFFFF"/>
                  </a:solidFill>
                  <a:effectLst/>
                  <a:uLnTx/>
                  <a:uFillTx/>
                  <a:latin typeface="微软雅黑 Light" panose="020F0502020204030204"/>
                  <a:cs typeface="+mn-ea"/>
                  <a:sym typeface="+mn-lt"/>
                </a:rPr>
                <a:t>财务分析</a:t>
              </a:r>
            </a:p>
          </p:txBody>
        </p:sp>
        <p:sp>
          <p:nvSpPr>
            <p:cNvPr id="10" name="燕尾形 9"/>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pic>
        <p:nvPicPr>
          <p:cNvPr id="25" name="图片 24"/>
          <p:cNvPicPr/>
          <p:nvPr/>
        </p:nvPicPr>
        <p:blipFill>
          <a:blip r:embed="rId4">
            <a:extLst>
              <a:ext uri="{28A0092B-C50C-407E-A947-70E740481C1C}">
                <a14:useLocalDpi xmlns:a14="http://schemas.microsoft.com/office/drawing/2010/main" val="0"/>
              </a:ext>
            </a:extLst>
          </a:blip>
          <a:srcRect/>
          <a:stretch>
            <a:fillRect/>
          </a:stretch>
        </p:blipFill>
        <p:spPr bwMode="auto">
          <a:xfrm>
            <a:off x="1200726" y="2087419"/>
            <a:ext cx="8552873" cy="3537526"/>
          </a:xfrm>
          <a:prstGeom prst="rect">
            <a:avLst/>
          </a:prstGeom>
          <a:noFill/>
          <a:ln>
            <a:noFill/>
          </a:ln>
        </p:spPr>
      </p:pic>
      <p:sp>
        <p:nvSpPr>
          <p:cNvPr id="2" name="文本框 1"/>
          <p:cNvSpPr txBox="1"/>
          <p:nvPr/>
        </p:nvSpPr>
        <p:spPr>
          <a:xfrm>
            <a:off x="3961476" y="1173019"/>
            <a:ext cx="2687782" cy="495841"/>
          </a:xfrm>
          <a:prstGeom prst="rect">
            <a:avLst/>
          </a:prstGeom>
          <a:noFill/>
        </p:spPr>
        <p:txBody>
          <a:bodyPr wrap="square" rtlCol="0">
            <a:spAutoFit/>
          </a:bodyPr>
          <a:lstStyle/>
          <a:p>
            <a:pPr marL="0" marR="0" lvl="0" indent="0" algn="ctr" defTabSz="914378" rtl="0" eaLnBrk="1" fontAlgn="auto" latinLnBrk="0" hangingPunct="1">
              <a:lnSpc>
                <a:spcPct val="120000"/>
              </a:lnSpc>
              <a:spcBef>
                <a:spcPct val="0"/>
              </a:spcBef>
              <a:spcAft>
                <a:spcPts val="0"/>
              </a:spcAft>
              <a:buClrTx/>
              <a:buSzTx/>
              <a:buFontTx/>
              <a:buNone/>
              <a:tabLst/>
              <a:defRPr/>
            </a:pPr>
            <a:r>
              <a:rPr kumimoji="0" lang="zh-CN" altLang="en-US" sz="2400" b="1" i="0" u="none" strike="noStrike" kern="1200" cap="none" spc="0" normalizeH="0" baseline="0" noProof="0" dirty="0">
                <a:ln>
                  <a:noFill/>
                </a:ln>
                <a:solidFill>
                  <a:srgbClr val="1F608B"/>
                </a:solidFill>
                <a:effectLst/>
                <a:uLnTx/>
                <a:uFillTx/>
                <a:latin typeface="微软雅黑 Light" panose="020F0502020204030204"/>
                <a:cs typeface="+mn-ea"/>
              </a:rPr>
              <a:t>会计报表分析</a:t>
            </a:r>
          </a:p>
        </p:txBody>
      </p:sp>
    </p:spTree>
    <p:extLst>
      <p:ext uri="{BB962C8B-B14F-4D97-AF65-F5344CB8AC3E}">
        <p14:creationId xmlns:p14="http://schemas.microsoft.com/office/powerpoint/2010/main" val="1022953662"/>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10">
            <a:lum/>
          </a:blip>
          <a:srcRect/>
          <a:tile tx="-11430000" ty="323850" sx="100000" sy="100000" flip="xy" algn="tl"/>
        </a:blipFill>
        <a:effectLst/>
      </p:bgPr>
    </p:bg>
    <p:spTree>
      <p:nvGrpSpPr>
        <p:cNvPr id="1" name=""/>
        <p:cNvGrpSpPr/>
        <p:nvPr/>
      </p:nvGrpSpPr>
      <p:grpSpPr>
        <a:xfrm>
          <a:off x="0" y="0"/>
          <a:ext cx="0" cy="0"/>
          <a:chOff x="0" y="0"/>
          <a:chExt cx="0" cy="0"/>
        </a:xfrm>
      </p:grpSpPr>
      <p:sp>
        <p:nvSpPr>
          <p:cNvPr id="88" name="MH_Number"/>
          <p:cNvSpPr/>
          <p:nvPr>
            <p:custDataLst>
              <p:tags r:id="rId3"/>
            </p:custDataLst>
          </p:nvPr>
        </p:nvSpPr>
        <p:spPr>
          <a:xfrm>
            <a:off x="5027135" y="2307181"/>
            <a:ext cx="1129618" cy="1129618"/>
          </a:xfrm>
          <a:prstGeom prst="ellipse">
            <a:avLst/>
          </a:prstGeom>
          <a:solidFill>
            <a:schemeClr val="accent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800" b="1" i="0" u="none" strike="noStrike" kern="1200" cap="none" spc="0" normalizeH="0" baseline="0" noProof="0">
                <a:ln>
                  <a:noFill/>
                </a:ln>
                <a:solidFill>
                  <a:srgbClr val="FFFFFF"/>
                </a:solidFill>
                <a:effectLst/>
                <a:uLnTx/>
                <a:uFillTx/>
                <a:latin typeface="微软雅黑 Light" panose="020F0502020204030204"/>
                <a:cs typeface="+mn-ea"/>
                <a:sym typeface="+mn-lt"/>
              </a:rPr>
              <a:t>4</a:t>
            </a:r>
            <a:endParaRPr kumimoji="0" lang="zh-CN" altLang="en-US" sz="4800" b="1"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p:nvSpPr>
          <p:cNvPr id="23" name="PA_MH_Title"/>
          <p:cNvSpPr txBox="1"/>
          <p:nvPr>
            <p:custDataLst>
              <p:tags r:id="rId4"/>
            </p:custDataLst>
          </p:nvPr>
        </p:nvSpPr>
        <p:spPr>
          <a:xfrm>
            <a:off x="6577668" y="2077501"/>
            <a:ext cx="4116459" cy="1286728"/>
          </a:xfrm>
          <a:prstGeom prst="rect">
            <a:avLst/>
          </a:prstGeom>
          <a:noFill/>
        </p:spPr>
        <p:txBody>
          <a:bodyPr wrap="square" lIns="0" tIns="0" rIns="0" bIns="0" rtlCol="0" anchor="ctr" anchorCtr="0">
            <a:normAutofit/>
          </a:bodyPr>
          <a:lstStyle/>
          <a:p>
            <a:pPr marL="0" marR="0" lvl="0" indent="0" algn="just" defTabSz="914400" rtl="0" eaLnBrk="1" fontAlgn="auto" latinLnBrk="0" hangingPunct="1">
              <a:lnSpc>
                <a:spcPct val="130000"/>
              </a:lnSpc>
              <a:spcBef>
                <a:spcPts val="0"/>
              </a:spcBef>
              <a:spcAft>
                <a:spcPts val="0"/>
              </a:spcAft>
              <a:buClrTx/>
              <a:buSzTx/>
              <a:buFontTx/>
              <a:buNone/>
              <a:tabLst/>
              <a:defRPr/>
            </a:pPr>
            <a:r>
              <a:rPr kumimoji="0" lang="zh-CN" altLang="en-US" sz="3200" b="0" i="0" u="none" strike="noStrike" kern="1200" cap="none" spc="600" normalizeH="0" baseline="0" noProof="0" dirty="0">
                <a:ln>
                  <a:noFill/>
                </a:ln>
                <a:solidFill>
                  <a:srgbClr val="000000"/>
                </a:solidFill>
                <a:effectLst/>
                <a:uLnTx/>
                <a:uFillTx/>
                <a:latin typeface="微软雅黑 Light" panose="020F0502020204030204"/>
                <a:cs typeface="+mn-ea"/>
                <a:sym typeface="+mn-lt"/>
              </a:rPr>
              <a:t>运营模式</a:t>
            </a:r>
          </a:p>
        </p:txBody>
      </p:sp>
      <p:sp>
        <p:nvSpPr>
          <p:cNvPr id="16" name="MH_Others_1"/>
          <p:cNvSpPr txBox="1"/>
          <p:nvPr>
            <p:custDataLst>
              <p:tags r:id="rId5"/>
            </p:custDataLst>
          </p:nvPr>
        </p:nvSpPr>
        <p:spPr>
          <a:xfrm>
            <a:off x="4307842" y="1464491"/>
            <a:ext cx="883953" cy="1026952"/>
          </a:xfrm>
          <a:prstGeom prst="rect">
            <a:avLst/>
          </a:prstGeom>
          <a:noFill/>
        </p:spPr>
        <p:txBody>
          <a:bodyPr wrap="square" lIns="0" tIns="0" rIns="0" bIns="0" rtlCol="0" anchor="ctr" anchorCtr="0">
            <a:noAutofit/>
          </a:bodyPr>
          <a:lstStyle/>
          <a:p>
            <a:pPr marL="0" marR="0" lvl="0" indent="0" algn="ctr" defTabSz="914400" rtl="0" eaLnBrk="1" fontAlgn="auto" latinLnBrk="0" hangingPunct="1">
              <a:lnSpc>
                <a:spcPct val="130000"/>
              </a:lnSpc>
              <a:spcBef>
                <a:spcPts val="0"/>
              </a:spcBef>
              <a:spcAft>
                <a:spcPts val="0"/>
              </a:spcAft>
              <a:buClrTx/>
              <a:buSzTx/>
              <a:buFontTx/>
              <a:buNone/>
              <a:tabLst/>
              <a:defRPr/>
            </a:pPr>
            <a:r>
              <a:rPr kumimoji="0" lang="zh-CN" altLang="en-US" sz="5400" b="0" i="0" u="none" strike="noStrike" kern="1200" cap="none" spc="200" normalizeH="0" baseline="0" noProof="0" dirty="0">
                <a:ln>
                  <a:noFill/>
                </a:ln>
                <a:solidFill>
                  <a:srgbClr val="1F608B"/>
                </a:solidFill>
                <a:effectLst>
                  <a:innerShdw blurRad="63500" dist="50800" dir="13500000">
                    <a:prstClr val="black">
                      <a:alpha val="50000"/>
                    </a:prstClr>
                  </a:innerShdw>
                </a:effectLst>
                <a:uLnTx/>
                <a:uFillTx/>
                <a:latin typeface="微软雅黑 Light" panose="020F0502020204030204"/>
                <a:cs typeface="+mn-ea"/>
                <a:sym typeface="+mn-lt"/>
              </a:rPr>
              <a:t>第</a:t>
            </a:r>
          </a:p>
        </p:txBody>
      </p:sp>
      <p:sp>
        <p:nvSpPr>
          <p:cNvPr id="17" name="MH_Others_2"/>
          <p:cNvSpPr txBox="1"/>
          <p:nvPr>
            <p:custDataLst>
              <p:tags r:id="rId6"/>
            </p:custDataLst>
          </p:nvPr>
        </p:nvSpPr>
        <p:spPr>
          <a:xfrm>
            <a:off x="5809975" y="3306169"/>
            <a:ext cx="631466" cy="756378"/>
          </a:xfrm>
          <a:prstGeom prst="rect">
            <a:avLst/>
          </a:prstGeom>
          <a:noFill/>
        </p:spPr>
        <p:txBody>
          <a:bodyPr wrap="square" lIns="0" tIns="0" rIns="0" bIns="0" rtlCol="0" anchor="ctr" anchorCtr="0">
            <a:normAutofit/>
          </a:bodyPr>
          <a:lstStyle/>
          <a:p>
            <a:pPr marL="0" marR="0" lvl="0" indent="0" algn="ctr" defTabSz="914400" rtl="0" eaLnBrk="1" fontAlgn="auto" latinLnBrk="0" hangingPunct="1">
              <a:lnSpc>
                <a:spcPct val="130000"/>
              </a:lnSpc>
              <a:spcBef>
                <a:spcPts val="0"/>
              </a:spcBef>
              <a:spcAft>
                <a:spcPts val="0"/>
              </a:spcAft>
              <a:buClrTx/>
              <a:buSzTx/>
              <a:buFontTx/>
              <a:buNone/>
              <a:tabLst/>
              <a:defRPr/>
            </a:pPr>
            <a:r>
              <a:rPr kumimoji="0" lang="zh-CN" altLang="en-US" sz="3200" b="0" i="0" u="none" strike="noStrike" kern="1200" cap="none" spc="200" normalizeH="0" baseline="0" noProof="0">
                <a:ln>
                  <a:noFill/>
                </a:ln>
                <a:solidFill>
                  <a:srgbClr val="1F608B"/>
                </a:solidFill>
                <a:effectLst>
                  <a:innerShdw blurRad="63500" dist="50800" dir="13500000">
                    <a:prstClr val="black">
                      <a:alpha val="50000"/>
                    </a:prstClr>
                  </a:innerShdw>
                </a:effectLst>
                <a:uLnTx/>
                <a:uFillTx/>
                <a:latin typeface="微软雅黑 Light" panose="020F0502020204030204"/>
                <a:cs typeface="+mn-ea"/>
                <a:sym typeface="+mn-lt"/>
              </a:rPr>
              <a:t>章</a:t>
            </a:r>
          </a:p>
        </p:txBody>
      </p:sp>
      <p:sp>
        <p:nvSpPr>
          <p:cNvPr id="6" name="MH_Title"/>
          <p:cNvSpPr txBox="1">
            <a:spLocks noChangeArrowheads="1"/>
          </p:cNvSpPr>
          <p:nvPr>
            <p:custDataLst>
              <p:tags r:id="rId7"/>
            </p:custDataLst>
          </p:nvPr>
        </p:nvSpPr>
        <p:spPr bwMode="auto">
          <a:xfrm>
            <a:off x="6577668" y="3112205"/>
            <a:ext cx="4223535" cy="1535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defPPr>
              <a:defRPr lang="zh-CN"/>
            </a:defPPr>
            <a:lvl1pPr>
              <a:defRPr>
                <a:latin typeface="华文细黑" panose="02010600040101010101" pitchFamily="2" charset="-122"/>
                <a:ea typeface="华文细黑" panose="02010600040101010101" pitchFamily="2" charset="-122"/>
              </a:defRPr>
            </a:lvl1pPr>
            <a:lvl2pPr marL="742950" indent="-285750">
              <a:defRPr>
                <a:latin typeface="Arial Narrow" panose="020B0606020202030204" pitchFamily="34" charset="0"/>
                <a:ea typeface="宋体" panose="02010600030101010101" pitchFamily="2" charset="-122"/>
              </a:defRPr>
            </a:lvl2pPr>
            <a:lvl3pPr marL="1143000" indent="-228600">
              <a:defRPr>
                <a:latin typeface="Arial Narrow" panose="020B0606020202030204" pitchFamily="34" charset="0"/>
                <a:ea typeface="宋体" panose="02010600030101010101" pitchFamily="2" charset="-122"/>
              </a:defRPr>
            </a:lvl3pPr>
            <a:lvl4pPr marL="1600200" indent="-228600">
              <a:defRPr>
                <a:latin typeface="Arial Narrow" panose="020B0606020202030204" pitchFamily="34" charset="0"/>
                <a:ea typeface="宋体" panose="02010600030101010101" pitchFamily="2" charset="-122"/>
              </a:defRPr>
            </a:lvl4pPr>
            <a:lvl5pPr marL="2057400" indent="-228600">
              <a:defRPr>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latin typeface="Arial Narrow" panose="020B0606020202030204" pitchFamily="34" charset="0"/>
                <a:ea typeface="宋体" panose="02010600030101010101" pitchFamily="2" charset="-122"/>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srgbClr val="000000"/>
              </a:solidFill>
              <a:effectLst/>
              <a:uLnTx/>
              <a:uFillTx/>
              <a:latin typeface="微软雅黑 Light" panose="020F0502020204030204"/>
              <a:ea typeface="+mn-ea"/>
              <a:cs typeface="+mn-ea"/>
              <a:sym typeface="+mn-lt"/>
            </a:endParaRPr>
          </a:p>
        </p:txBody>
      </p:sp>
    </p:spTree>
    <p:custDataLst>
      <p:tags r:id="rId2"/>
    </p:custDataLst>
    <p:extLst>
      <p:ext uri="{BB962C8B-B14F-4D97-AF65-F5344CB8AC3E}">
        <p14:creationId xmlns:p14="http://schemas.microsoft.com/office/powerpoint/2010/main" val="2350836211"/>
      </p:ext>
    </p:extLst>
  </p:cSld>
  <p:clrMapOvr>
    <a:masterClrMapping/>
  </p:clrMapOvr>
  <p:transition spd="slow" advTm="2000">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8"/>
                                        </p:tgtEl>
                                        <p:attrNameLst>
                                          <p:attrName>style.visibility</p:attrName>
                                        </p:attrNameLst>
                                      </p:cBhvr>
                                      <p:to>
                                        <p:strVal val="visible"/>
                                      </p:to>
                                    </p:set>
                                    <p:animEffect transition="in" filter="fade">
                                      <p:cBhvr>
                                        <p:cTn id="10" dur="500"/>
                                        <p:tgtEl>
                                          <p:spTgt spid="8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56" presetClass="entr" presetSubtype="0" fill="hold" grpId="0" nodeType="clickEffect">
                                  <p:stCondLst>
                                    <p:cond delay="0"/>
                                  </p:stCondLst>
                                  <p:iterate type="lt">
                                    <p:tmPct val="10000"/>
                                  </p:iterate>
                                  <p:childTnLst>
                                    <p:set>
                                      <p:cBhvr>
                                        <p:cTn id="17" dur="1" fill="hold">
                                          <p:stCondLst>
                                            <p:cond delay="0"/>
                                          </p:stCondLst>
                                        </p:cTn>
                                        <p:tgtEl>
                                          <p:spTgt spid="23"/>
                                        </p:tgtEl>
                                        <p:attrNameLst>
                                          <p:attrName>style.visibility</p:attrName>
                                        </p:attrNameLst>
                                      </p:cBhvr>
                                      <p:to>
                                        <p:strVal val="visible"/>
                                      </p:to>
                                    </p:set>
                                    <p:anim by="(-#ppt_w*2)" calcmode="lin" valueType="num">
                                      <p:cBhvr rctx="PPT">
                                        <p:cTn id="18" dur="500" autoRev="1" fill="hold">
                                          <p:stCondLst>
                                            <p:cond delay="0"/>
                                          </p:stCondLst>
                                        </p:cTn>
                                        <p:tgtEl>
                                          <p:spTgt spid="23"/>
                                        </p:tgtEl>
                                        <p:attrNameLst>
                                          <p:attrName>ppt_w</p:attrName>
                                        </p:attrNameLst>
                                      </p:cBhvr>
                                    </p:anim>
                                    <p:anim by="(#ppt_w*0.50)" calcmode="lin" valueType="num">
                                      <p:cBhvr>
                                        <p:cTn id="19" dur="500" decel="50000" autoRev="1" fill="hold">
                                          <p:stCondLst>
                                            <p:cond delay="0"/>
                                          </p:stCondLst>
                                        </p:cTn>
                                        <p:tgtEl>
                                          <p:spTgt spid="23"/>
                                        </p:tgtEl>
                                        <p:attrNameLst>
                                          <p:attrName>ppt_x</p:attrName>
                                        </p:attrNameLst>
                                      </p:cBhvr>
                                    </p:anim>
                                    <p:anim from="(-#ppt_h/2)" to="(#ppt_y)" calcmode="lin" valueType="num">
                                      <p:cBhvr>
                                        <p:cTn id="20" dur="1000" fill="hold">
                                          <p:stCondLst>
                                            <p:cond delay="0"/>
                                          </p:stCondLst>
                                        </p:cTn>
                                        <p:tgtEl>
                                          <p:spTgt spid="23"/>
                                        </p:tgtEl>
                                        <p:attrNameLst>
                                          <p:attrName>ppt_y</p:attrName>
                                        </p:attrNameLst>
                                      </p:cBhvr>
                                    </p:anim>
                                    <p:animRot by="21600000">
                                      <p:cBhvr>
                                        <p:cTn id="21" dur="1000" fill="hold">
                                          <p:stCondLst>
                                            <p:cond delay="0"/>
                                          </p:stCondLst>
                                        </p:cTn>
                                        <p:tgtEl>
                                          <p:spTgt spid="23"/>
                                        </p:tgtEl>
                                        <p:attrNameLst>
                                          <p:attrName>r</p:attrName>
                                        </p:attrNameLst>
                                      </p:cBhvr>
                                    </p:animRo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nodePh="1">
                                  <p:stCondLst>
                                    <p:cond delay="0"/>
                                  </p:stCondLst>
                                  <p:endCondLst>
                                    <p:cond evt="begin" delay="0">
                                      <p:tn val="24"/>
                                    </p:cond>
                                  </p:end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23" grpId="0"/>
      <p:bldP spid="16" grpId="0"/>
      <p:bldP spid="17"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PA_组合 54"/>
          <p:cNvGrpSpPr/>
          <p:nvPr>
            <p:custDataLst>
              <p:tags r:id="rId2"/>
            </p:custDataLst>
          </p:nvPr>
        </p:nvGrpSpPr>
        <p:grpSpPr>
          <a:xfrm>
            <a:off x="6317743" y="1035896"/>
            <a:ext cx="5529625" cy="5813138"/>
            <a:chOff x="6230840" y="1044862"/>
            <a:chExt cx="5529625" cy="5813138"/>
          </a:xfrm>
        </p:grpSpPr>
        <p:sp>
          <p:nvSpPr>
            <p:cNvPr id="29" name="Freeform: Shape 55"/>
            <p:cNvSpPr>
              <a:spLocks/>
            </p:cNvSpPr>
            <p:nvPr/>
          </p:nvSpPr>
          <p:spPr bwMode="auto">
            <a:xfrm>
              <a:off x="10947862" y="5008664"/>
              <a:ext cx="140513" cy="140513"/>
            </a:xfrm>
            <a:custGeom>
              <a:avLst/>
              <a:gdLst>
                <a:gd name="T0" fmla="*/ 72 w 86"/>
                <a:gd name="T1" fmla="*/ 86 h 86"/>
                <a:gd name="T2" fmla="*/ 0 w 86"/>
                <a:gd name="T3" fmla="*/ 18 h 86"/>
                <a:gd name="T4" fmla="*/ 18 w 86"/>
                <a:gd name="T5" fmla="*/ 0 h 86"/>
                <a:gd name="T6" fmla="*/ 86 w 86"/>
                <a:gd name="T7" fmla="*/ 72 h 86"/>
                <a:gd name="T8" fmla="*/ 72 w 86"/>
                <a:gd name="T9" fmla="*/ 86 h 86"/>
              </a:gdLst>
              <a:ahLst/>
              <a:cxnLst>
                <a:cxn ang="0">
                  <a:pos x="T0" y="T1"/>
                </a:cxn>
                <a:cxn ang="0">
                  <a:pos x="T2" y="T3"/>
                </a:cxn>
                <a:cxn ang="0">
                  <a:pos x="T4" y="T5"/>
                </a:cxn>
                <a:cxn ang="0">
                  <a:pos x="T6" y="T7"/>
                </a:cxn>
                <a:cxn ang="0">
                  <a:pos x="T8" y="T9"/>
                </a:cxn>
              </a:cxnLst>
              <a:rect l="0" t="0" r="r" b="b"/>
              <a:pathLst>
                <a:path w="86" h="86">
                  <a:moveTo>
                    <a:pt x="72" y="86"/>
                  </a:moveTo>
                  <a:lnTo>
                    <a:pt x="0" y="18"/>
                  </a:lnTo>
                  <a:lnTo>
                    <a:pt x="18" y="0"/>
                  </a:lnTo>
                  <a:lnTo>
                    <a:pt x="86" y="72"/>
                  </a:lnTo>
                  <a:lnTo>
                    <a:pt x="72" y="86"/>
                  </a:lnTo>
                  <a:close/>
                </a:path>
              </a:pathLst>
            </a:custGeom>
            <a:solidFill>
              <a:srgbClr val="E2E2E2"/>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grpSp>
          <p:nvGrpSpPr>
            <p:cNvPr id="30" name="Group 56"/>
            <p:cNvGrpSpPr/>
            <p:nvPr/>
          </p:nvGrpSpPr>
          <p:grpSpPr>
            <a:xfrm>
              <a:off x="7072302" y="1851988"/>
              <a:ext cx="3803693" cy="3661505"/>
              <a:chOff x="3200445" y="1228386"/>
              <a:chExt cx="2852761" cy="2746150"/>
            </a:xfrm>
          </p:grpSpPr>
          <p:sp>
            <p:nvSpPr>
              <p:cNvPr id="191" name="Freeform: Shape 218"/>
              <p:cNvSpPr>
                <a:spLocks/>
              </p:cNvSpPr>
              <p:nvPr/>
            </p:nvSpPr>
            <p:spPr bwMode="auto">
              <a:xfrm>
                <a:off x="3871972" y="1364407"/>
                <a:ext cx="162980" cy="164205"/>
              </a:xfrm>
              <a:custGeom>
                <a:avLst/>
                <a:gdLst>
                  <a:gd name="T0" fmla="*/ 18 w 37"/>
                  <a:gd name="T1" fmla="*/ 37 h 37"/>
                  <a:gd name="T2" fmla="*/ 19 w 37"/>
                  <a:gd name="T3" fmla="*/ 37 h 37"/>
                  <a:gd name="T4" fmla="*/ 37 w 37"/>
                  <a:gd name="T5" fmla="*/ 18 h 37"/>
                  <a:gd name="T6" fmla="*/ 23 w 37"/>
                  <a:gd name="T7" fmla="*/ 0 h 37"/>
                  <a:gd name="T8" fmla="*/ 1 w 37"/>
                  <a:gd name="T9" fmla="*/ 12 h 37"/>
                  <a:gd name="T10" fmla="*/ 0 w 37"/>
                  <a:gd name="T11" fmla="*/ 18 h 37"/>
                  <a:gd name="T12" fmla="*/ 10 w 37"/>
                  <a:gd name="T13" fmla="*/ 24 h 37"/>
                  <a:gd name="T14" fmla="*/ 18 w 37"/>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37">
                    <a:moveTo>
                      <a:pt x="18" y="37"/>
                    </a:moveTo>
                    <a:cubicBezTo>
                      <a:pt x="18" y="37"/>
                      <a:pt x="18" y="37"/>
                      <a:pt x="19" y="37"/>
                    </a:cubicBezTo>
                    <a:cubicBezTo>
                      <a:pt x="29" y="37"/>
                      <a:pt x="37" y="29"/>
                      <a:pt x="37" y="18"/>
                    </a:cubicBezTo>
                    <a:cubicBezTo>
                      <a:pt x="37" y="10"/>
                      <a:pt x="31" y="2"/>
                      <a:pt x="23" y="0"/>
                    </a:cubicBezTo>
                    <a:cubicBezTo>
                      <a:pt x="16" y="4"/>
                      <a:pt x="8" y="8"/>
                      <a:pt x="1" y="12"/>
                    </a:cubicBezTo>
                    <a:cubicBezTo>
                      <a:pt x="1" y="14"/>
                      <a:pt x="0" y="16"/>
                      <a:pt x="0" y="18"/>
                    </a:cubicBezTo>
                    <a:cubicBezTo>
                      <a:pt x="4" y="19"/>
                      <a:pt x="7" y="21"/>
                      <a:pt x="10" y="24"/>
                    </a:cubicBezTo>
                    <a:cubicBezTo>
                      <a:pt x="14" y="28"/>
                      <a:pt x="16" y="32"/>
                      <a:pt x="18" y="37"/>
                    </a:cubicBezTo>
                    <a:close/>
                  </a:path>
                </a:pathLst>
              </a:custGeom>
              <a:solidFill>
                <a:schemeClr val="accent3"/>
              </a:solidFill>
              <a:ln>
                <a:noFill/>
              </a:ln>
            </p:spPr>
            <p:txBody>
              <a:bodyPr anchor="ctr"/>
              <a:lstStyle/>
              <a:p>
                <a:pPr algn="ctr"/>
                <a:endParaRPr>
                  <a:cs typeface="+mn-ea"/>
                  <a:sym typeface="+mn-lt"/>
                </a:endParaRPr>
              </a:p>
            </p:txBody>
          </p:sp>
          <p:sp>
            <p:nvSpPr>
              <p:cNvPr id="192" name="Freeform: Shape 219"/>
              <p:cNvSpPr>
                <a:spLocks/>
              </p:cNvSpPr>
              <p:nvPr/>
            </p:nvSpPr>
            <p:spPr bwMode="auto">
              <a:xfrm>
                <a:off x="4048431" y="1422001"/>
                <a:ext cx="35537" cy="49017"/>
              </a:xfrm>
              <a:custGeom>
                <a:avLst/>
                <a:gdLst>
                  <a:gd name="T0" fmla="*/ 0 w 29"/>
                  <a:gd name="T1" fmla="*/ 40 h 40"/>
                  <a:gd name="T2" fmla="*/ 29 w 29"/>
                  <a:gd name="T3" fmla="*/ 18 h 40"/>
                  <a:gd name="T4" fmla="*/ 0 w 29"/>
                  <a:gd name="T5" fmla="*/ 0 h 40"/>
                  <a:gd name="T6" fmla="*/ 0 w 29"/>
                  <a:gd name="T7" fmla="*/ 40 h 40"/>
                </a:gdLst>
                <a:ahLst/>
                <a:cxnLst>
                  <a:cxn ang="0">
                    <a:pos x="T0" y="T1"/>
                  </a:cxn>
                  <a:cxn ang="0">
                    <a:pos x="T2" y="T3"/>
                  </a:cxn>
                  <a:cxn ang="0">
                    <a:pos x="T4" y="T5"/>
                  </a:cxn>
                  <a:cxn ang="0">
                    <a:pos x="T6" y="T7"/>
                  </a:cxn>
                </a:cxnLst>
                <a:rect l="0" t="0" r="r" b="b"/>
                <a:pathLst>
                  <a:path w="29" h="40">
                    <a:moveTo>
                      <a:pt x="0" y="40"/>
                    </a:moveTo>
                    <a:lnTo>
                      <a:pt x="29" y="18"/>
                    </a:lnTo>
                    <a:lnTo>
                      <a:pt x="0" y="0"/>
                    </a:lnTo>
                    <a:lnTo>
                      <a:pt x="0" y="40"/>
                    </a:lnTo>
                    <a:close/>
                  </a:path>
                </a:pathLst>
              </a:custGeom>
              <a:solidFill>
                <a:schemeClr val="accent3"/>
              </a:solidFill>
              <a:ln>
                <a:noFill/>
              </a:ln>
            </p:spPr>
            <p:txBody>
              <a:bodyPr anchor="ctr"/>
              <a:lstStyle/>
              <a:p>
                <a:pPr algn="ctr"/>
                <a:endParaRPr>
                  <a:cs typeface="+mn-ea"/>
                  <a:sym typeface="+mn-lt"/>
                </a:endParaRPr>
              </a:p>
            </p:txBody>
          </p:sp>
          <p:sp>
            <p:nvSpPr>
              <p:cNvPr id="193" name="Freeform: Shape 220"/>
              <p:cNvSpPr>
                <a:spLocks/>
              </p:cNvSpPr>
              <p:nvPr/>
            </p:nvSpPr>
            <p:spPr bwMode="auto">
              <a:xfrm>
                <a:off x="3845012" y="1426903"/>
                <a:ext cx="18381" cy="13480"/>
              </a:xfrm>
              <a:custGeom>
                <a:avLst/>
                <a:gdLst>
                  <a:gd name="T0" fmla="*/ 0 w 4"/>
                  <a:gd name="T1" fmla="*/ 3 h 3"/>
                  <a:gd name="T2" fmla="*/ 4 w 4"/>
                  <a:gd name="T3" fmla="*/ 3 h 3"/>
                  <a:gd name="T4" fmla="*/ 4 w 4"/>
                  <a:gd name="T5" fmla="*/ 0 h 3"/>
                  <a:gd name="T6" fmla="*/ 0 w 4"/>
                  <a:gd name="T7" fmla="*/ 3 h 3"/>
                </a:gdLst>
                <a:ahLst/>
                <a:cxnLst>
                  <a:cxn ang="0">
                    <a:pos x="T0" y="T1"/>
                  </a:cxn>
                  <a:cxn ang="0">
                    <a:pos x="T2" y="T3"/>
                  </a:cxn>
                  <a:cxn ang="0">
                    <a:pos x="T4" y="T5"/>
                  </a:cxn>
                  <a:cxn ang="0">
                    <a:pos x="T6" y="T7"/>
                  </a:cxn>
                </a:cxnLst>
                <a:rect l="0" t="0" r="r" b="b"/>
                <a:pathLst>
                  <a:path w="4" h="3">
                    <a:moveTo>
                      <a:pt x="0" y="3"/>
                    </a:moveTo>
                    <a:cubicBezTo>
                      <a:pt x="1" y="3"/>
                      <a:pt x="2" y="3"/>
                      <a:pt x="4" y="3"/>
                    </a:cubicBezTo>
                    <a:cubicBezTo>
                      <a:pt x="4" y="0"/>
                      <a:pt x="4" y="0"/>
                      <a:pt x="4" y="0"/>
                    </a:cubicBezTo>
                    <a:cubicBezTo>
                      <a:pt x="2" y="1"/>
                      <a:pt x="1" y="2"/>
                      <a:pt x="0" y="3"/>
                    </a:cubicBezTo>
                    <a:close/>
                  </a:path>
                </a:pathLst>
              </a:custGeom>
              <a:solidFill>
                <a:schemeClr val="accent3"/>
              </a:solidFill>
              <a:ln>
                <a:noFill/>
              </a:ln>
            </p:spPr>
            <p:txBody>
              <a:bodyPr anchor="ctr"/>
              <a:lstStyle/>
              <a:p>
                <a:pPr algn="ctr"/>
                <a:endParaRPr>
                  <a:cs typeface="+mn-ea"/>
                  <a:sym typeface="+mn-lt"/>
                </a:endParaRPr>
              </a:p>
            </p:txBody>
          </p:sp>
          <p:sp>
            <p:nvSpPr>
              <p:cNvPr id="194" name="Freeform: Shape 221"/>
              <p:cNvSpPr>
                <a:spLocks/>
              </p:cNvSpPr>
              <p:nvPr/>
            </p:nvSpPr>
            <p:spPr bwMode="auto">
              <a:xfrm>
                <a:off x="4004316" y="1355829"/>
                <a:ext cx="40439" cy="40439"/>
              </a:xfrm>
              <a:custGeom>
                <a:avLst/>
                <a:gdLst>
                  <a:gd name="T0" fmla="*/ 0 w 33"/>
                  <a:gd name="T1" fmla="*/ 7 h 33"/>
                  <a:gd name="T2" fmla="*/ 25 w 33"/>
                  <a:gd name="T3" fmla="*/ 33 h 33"/>
                  <a:gd name="T4" fmla="*/ 33 w 33"/>
                  <a:gd name="T5" fmla="*/ 0 h 33"/>
                  <a:gd name="T6" fmla="*/ 0 w 33"/>
                  <a:gd name="T7" fmla="*/ 7 h 33"/>
                </a:gdLst>
                <a:ahLst/>
                <a:cxnLst>
                  <a:cxn ang="0">
                    <a:pos x="T0" y="T1"/>
                  </a:cxn>
                  <a:cxn ang="0">
                    <a:pos x="T2" y="T3"/>
                  </a:cxn>
                  <a:cxn ang="0">
                    <a:pos x="T4" y="T5"/>
                  </a:cxn>
                  <a:cxn ang="0">
                    <a:pos x="T6" y="T7"/>
                  </a:cxn>
                </a:cxnLst>
                <a:rect l="0" t="0" r="r" b="b"/>
                <a:pathLst>
                  <a:path w="33" h="33">
                    <a:moveTo>
                      <a:pt x="0" y="7"/>
                    </a:moveTo>
                    <a:lnTo>
                      <a:pt x="25" y="33"/>
                    </a:lnTo>
                    <a:lnTo>
                      <a:pt x="33" y="0"/>
                    </a:lnTo>
                    <a:lnTo>
                      <a:pt x="0" y="7"/>
                    </a:lnTo>
                    <a:close/>
                  </a:path>
                </a:pathLst>
              </a:custGeom>
              <a:solidFill>
                <a:schemeClr val="accent3"/>
              </a:solidFill>
              <a:ln>
                <a:noFill/>
              </a:ln>
            </p:spPr>
            <p:txBody>
              <a:bodyPr anchor="ctr"/>
              <a:lstStyle/>
              <a:p>
                <a:pPr algn="ctr"/>
                <a:endParaRPr>
                  <a:cs typeface="+mn-ea"/>
                  <a:sym typeface="+mn-lt"/>
                </a:endParaRPr>
              </a:p>
            </p:txBody>
          </p:sp>
          <p:sp>
            <p:nvSpPr>
              <p:cNvPr id="195" name="Freeform: Shape 222"/>
              <p:cNvSpPr>
                <a:spLocks/>
              </p:cNvSpPr>
              <p:nvPr/>
            </p:nvSpPr>
            <p:spPr bwMode="auto">
              <a:xfrm>
                <a:off x="4004316" y="1493075"/>
                <a:ext cx="40439" cy="44115"/>
              </a:xfrm>
              <a:custGeom>
                <a:avLst/>
                <a:gdLst>
                  <a:gd name="T0" fmla="*/ 25 w 33"/>
                  <a:gd name="T1" fmla="*/ 0 h 36"/>
                  <a:gd name="T2" fmla="*/ 0 w 33"/>
                  <a:gd name="T3" fmla="*/ 29 h 36"/>
                  <a:gd name="T4" fmla="*/ 33 w 33"/>
                  <a:gd name="T5" fmla="*/ 36 h 36"/>
                  <a:gd name="T6" fmla="*/ 25 w 33"/>
                  <a:gd name="T7" fmla="*/ 0 h 36"/>
                </a:gdLst>
                <a:ahLst/>
                <a:cxnLst>
                  <a:cxn ang="0">
                    <a:pos x="T0" y="T1"/>
                  </a:cxn>
                  <a:cxn ang="0">
                    <a:pos x="T2" y="T3"/>
                  </a:cxn>
                  <a:cxn ang="0">
                    <a:pos x="T4" y="T5"/>
                  </a:cxn>
                  <a:cxn ang="0">
                    <a:pos x="T6" y="T7"/>
                  </a:cxn>
                </a:cxnLst>
                <a:rect l="0" t="0" r="r" b="b"/>
                <a:pathLst>
                  <a:path w="33" h="36">
                    <a:moveTo>
                      <a:pt x="25" y="0"/>
                    </a:moveTo>
                    <a:lnTo>
                      <a:pt x="0" y="29"/>
                    </a:lnTo>
                    <a:lnTo>
                      <a:pt x="33" y="36"/>
                    </a:lnTo>
                    <a:lnTo>
                      <a:pt x="25" y="0"/>
                    </a:lnTo>
                    <a:close/>
                  </a:path>
                </a:pathLst>
              </a:custGeom>
              <a:solidFill>
                <a:schemeClr val="accent3"/>
              </a:solidFill>
              <a:ln>
                <a:noFill/>
              </a:ln>
            </p:spPr>
            <p:txBody>
              <a:bodyPr anchor="ctr"/>
              <a:lstStyle/>
              <a:p>
                <a:pPr algn="ctr"/>
                <a:endParaRPr>
                  <a:cs typeface="+mn-ea"/>
                  <a:sym typeface="+mn-lt"/>
                </a:endParaRPr>
              </a:p>
            </p:txBody>
          </p:sp>
          <p:sp>
            <p:nvSpPr>
              <p:cNvPr id="196" name="Freeform: Shape 223"/>
              <p:cNvSpPr>
                <a:spLocks/>
              </p:cNvSpPr>
              <p:nvPr/>
            </p:nvSpPr>
            <p:spPr bwMode="auto">
              <a:xfrm>
                <a:off x="3690610" y="1448960"/>
                <a:ext cx="357820" cy="220574"/>
              </a:xfrm>
              <a:custGeom>
                <a:avLst/>
                <a:gdLst>
                  <a:gd name="T0" fmla="*/ 66 w 81"/>
                  <a:gd name="T1" fmla="*/ 21 h 50"/>
                  <a:gd name="T2" fmla="*/ 64 w 81"/>
                  <a:gd name="T3" fmla="*/ 21 h 50"/>
                  <a:gd name="T4" fmla="*/ 57 w 81"/>
                  <a:gd name="T5" fmla="*/ 24 h 50"/>
                  <a:gd name="T6" fmla="*/ 57 w 81"/>
                  <a:gd name="T7" fmla="*/ 20 h 50"/>
                  <a:gd name="T8" fmla="*/ 56 w 81"/>
                  <a:gd name="T9" fmla="*/ 18 h 50"/>
                  <a:gd name="T10" fmla="*/ 41 w 81"/>
                  <a:gd name="T11" fmla="*/ 1 h 50"/>
                  <a:gd name="T12" fmla="*/ 39 w 81"/>
                  <a:gd name="T13" fmla="*/ 1 h 50"/>
                  <a:gd name="T14" fmla="*/ 32 w 81"/>
                  <a:gd name="T15" fmla="*/ 0 h 50"/>
                  <a:gd name="T16" fmla="*/ 31 w 81"/>
                  <a:gd name="T17" fmla="*/ 0 h 50"/>
                  <a:gd name="T18" fmla="*/ 31 w 81"/>
                  <a:gd name="T19" fmla="*/ 0 h 50"/>
                  <a:gd name="T20" fmla="*/ 9 w 81"/>
                  <a:gd name="T21" fmla="*/ 15 h 50"/>
                  <a:gd name="T22" fmla="*/ 7 w 81"/>
                  <a:gd name="T23" fmla="*/ 25 h 50"/>
                  <a:gd name="T24" fmla="*/ 8 w 81"/>
                  <a:gd name="T25" fmla="*/ 32 h 50"/>
                  <a:gd name="T26" fmla="*/ 0 w 81"/>
                  <a:gd name="T27" fmla="*/ 41 h 50"/>
                  <a:gd name="T28" fmla="*/ 9 w 81"/>
                  <a:gd name="T29" fmla="*/ 50 h 50"/>
                  <a:gd name="T30" fmla="*/ 32 w 81"/>
                  <a:gd name="T31" fmla="*/ 50 h 50"/>
                  <a:gd name="T32" fmla="*/ 33 w 81"/>
                  <a:gd name="T33" fmla="*/ 50 h 50"/>
                  <a:gd name="T34" fmla="*/ 66 w 81"/>
                  <a:gd name="T35" fmla="*/ 50 h 50"/>
                  <a:gd name="T36" fmla="*/ 81 w 81"/>
                  <a:gd name="T37" fmla="*/ 35 h 50"/>
                  <a:gd name="T38" fmla="*/ 66 w 81"/>
                  <a:gd name="T39" fmla="*/ 2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50">
                    <a:moveTo>
                      <a:pt x="66" y="21"/>
                    </a:moveTo>
                    <a:cubicBezTo>
                      <a:pt x="66" y="21"/>
                      <a:pt x="65" y="21"/>
                      <a:pt x="64" y="21"/>
                    </a:cubicBezTo>
                    <a:cubicBezTo>
                      <a:pt x="62" y="21"/>
                      <a:pt x="59" y="23"/>
                      <a:pt x="57" y="24"/>
                    </a:cubicBezTo>
                    <a:cubicBezTo>
                      <a:pt x="57" y="23"/>
                      <a:pt x="57" y="22"/>
                      <a:pt x="57" y="20"/>
                    </a:cubicBezTo>
                    <a:cubicBezTo>
                      <a:pt x="57" y="19"/>
                      <a:pt x="56" y="18"/>
                      <a:pt x="56" y="18"/>
                    </a:cubicBezTo>
                    <a:cubicBezTo>
                      <a:pt x="54" y="10"/>
                      <a:pt x="48" y="4"/>
                      <a:pt x="41" y="1"/>
                    </a:cubicBezTo>
                    <a:cubicBezTo>
                      <a:pt x="40" y="1"/>
                      <a:pt x="40" y="1"/>
                      <a:pt x="39" y="1"/>
                    </a:cubicBezTo>
                    <a:cubicBezTo>
                      <a:pt x="37" y="0"/>
                      <a:pt x="35" y="0"/>
                      <a:pt x="32" y="0"/>
                    </a:cubicBezTo>
                    <a:cubicBezTo>
                      <a:pt x="32" y="0"/>
                      <a:pt x="32" y="0"/>
                      <a:pt x="31" y="0"/>
                    </a:cubicBezTo>
                    <a:cubicBezTo>
                      <a:pt x="31" y="0"/>
                      <a:pt x="31" y="0"/>
                      <a:pt x="31" y="0"/>
                    </a:cubicBezTo>
                    <a:cubicBezTo>
                      <a:pt x="24" y="5"/>
                      <a:pt x="16" y="10"/>
                      <a:pt x="9" y="15"/>
                    </a:cubicBezTo>
                    <a:cubicBezTo>
                      <a:pt x="8" y="18"/>
                      <a:pt x="7" y="21"/>
                      <a:pt x="7" y="25"/>
                    </a:cubicBezTo>
                    <a:cubicBezTo>
                      <a:pt x="7" y="27"/>
                      <a:pt x="8" y="30"/>
                      <a:pt x="8" y="32"/>
                    </a:cubicBezTo>
                    <a:cubicBezTo>
                      <a:pt x="4" y="32"/>
                      <a:pt x="0" y="36"/>
                      <a:pt x="0" y="41"/>
                    </a:cubicBezTo>
                    <a:cubicBezTo>
                      <a:pt x="0" y="46"/>
                      <a:pt x="4" y="50"/>
                      <a:pt x="9" y="50"/>
                    </a:cubicBezTo>
                    <a:cubicBezTo>
                      <a:pt x="32" y="50"/>
                      <a:pt x="32" y="50"/>
                      <a:pt x="32" y="50"/>
                    </a:cubicBezTo>
                    <a:cubicBezTo>
                      <a:pt x="33" y="50"/>
                      <a:pt x="33" y="50"/>
                      <a:pt x="33" y="50"/>
                    </a:cubicBezTo>
                    <a:cubicBezTo>
                      <a:pt x="66" y="50"/>
                      <a:pt x="66" y="50"/>
                      <a:pt x="66" y="50"/>
                    </a:cubicBezTo>
                    <a:cubicBezTo>
                      <a:pt x="74" y="50"/>
                      <a:pt x="81" y="43"/>
                      <a:pt x="81" y="35"/>
                    </a:cubicBezTo>
                    <a:cubicBezTo>
                      <a:pt x="81" y="27"/>
                      <a:pt x="74" y="21"/>
                      <a:pt x="66" y="21"/>
                    </a:cubicBezTo>
                    <a:close/>
                  </a:path>
                </a:pathLst>
              </a:custGeom>
              <a:solidFill>
                <a:schemeClr val="accent3"/>
              </a:solidFill>
              <a:ln>
                <a:noFill/>
              </a:ln>
            </p:spPr>
            <p:txBody>
              <a:bodyPr anchor="ctr"/>
              <a:lstStyle/>
              <a:p>
                <a:pPr algn="ctr"/>
                <a:endParaRPr>
                  <a:cs typeface="+mn-ea"/>
                  <a:sym typeface="+mn-lt"/>
                </a:endParaRPr>
              </a:p>
            </p:txBody>
          </p:sp>
          <p:sp>
            <p:nvSpPr>
              <p:cNvPr id="197" name="Freeform: Shape 224"/>
              <p:cNvSpPr>
                <a:spLocks/>
              </p:cNvSpPr>
              <p:nvPr/>
            </p:nvSpPr>
            <p:spPr bwMode="auto">
              <a:xfrm>
                <a:off x="5028761" y="3524809"/>
                <a:ext cx="318607" cy="344341"/>
              </a:xfrm>
              <a:custGeom>
                <a:avLst/>
                <a:gdLst>
                  <a:gd name="T0" fmla="*/ 60 w 72"/>
                  <a:gd name="T1" fmla="*/ 2 h 78"/>
                  <a:gd name="T2" fmla="*/ 60 w 72"/>
                  <a:gd name="T3" fmla="*/ 26 h 78"/>
                  <a:gd name="T4" fmla="*/ 64 w 72"/>
                  <a:gd name="T5" fmla="*/ 37 h 78"/>
                  <a:gd name="T6" fmla="*/ 66 w 72"/>
                  <a:gd name="T7" fmla="*/ 43 h 78"/>
                  <a:gd name="T8" fmla="*/ 60 w 72"/>
                  <a:gd name="T9" fmla="*/ 50 h 78"/>
                  <a:gd name="T10" fmla="*/ 56 w 72"/>
                  <a:gd name="T11" fmla="*/ 53 h 78"/>
                  <a:gd name="T12" fmla="*/ 60 w 72"/>
                  <a:gd name="T13" fmla="*/ 50 h 78"/>
                  <a:gd name="T14" fmla="*/ 60 w 72"/>
                  <a:gd name="T15" fmla="*/ 44 h 78"/>
                  <a:gd name="T16" fmla="*/ 56 w 72"/>
                  <a:gd name="T17" fmla="*/ 33 h 78"/>
                  <a:gd name="T18" fmla="*/ 60 w 72"/>
                  <a:gd name="T19" fmla="*/ 26 h 78"/>
                  <a:gd name="T20" fmla="*/ 55 w 72"/>
                  <a:gd name="T21" fmla="*/ 46 h 78"/>
                  <a:gd name="T22" fmla="*/ 55 w 72"/>
                  <a:gd name="T23" fmla="*/ 53 h 78"/>
                  <a:gd name="T24" fmla="*/ 55 w 72"/>
                  <a:gd name="T25" fmla="*/ 1 h 78"/>
                  <a:gd name="T26" fmla="*/ 55 w 72"/>
                  <a:gd name="T27" fmla="*/ 9 h 78"/>
                  <a:gd name="T28" fmla="*/ 55 w 72"/>
                  <a:gd name="T29" fmla="*/ 16 h 78"/>
                  <a:gd name="T30" fmla="*/ 60 w 72"/>
                  <a:gd name="T31" fmla="*/ 21 h 78"/>
                  <a:gd name="T32" fmla="*/ 31 w 72"/>
                  <a:gd name="T33" fmla="*/ 71 h 78"/>
                  <a:gd name="T34" fmla="*/ 55 w 72"/>
                  <a:gd name="T35" fmla="*/ 46 h 78"/>
                  <a:gd name="T36" fmla="*/ 50 w 72"/>
                  <a:gd name="T37" fmla="*/ 28 h 78"/>
                  <a:gd name="T38" fmla="*/ 55 w 72"/>
                  <a:gd name="T39" fmla="*/ 27 h 78"/>
                  <a:gd name="T40" fmla="*/ 55 w 72"/>
                  <a:gd name="T41" fmla="*/ 21 h 78"/>
                  <a:gd name="T42" fmla="*/ 50 w 72"/>
                  <a:gd name="T43" fmla="*/ 10 h 78"/>
                  <a:gd name="T44" fmla="*/ 55 w 72"/>
                  <a:gd name="T45" fmla="*/ 4 h 78"/>
                  <a:gd name="T46" fmla="*/ 44 w 72"/>
                  <a:gd name="T47" fmla="*/ 4 h 78"/>
                  <a:gd name="T48" fmla="*/ 22 w 72"/>
                  <a:gd name="T49" fmla="*/ 55 h 78"/>
                  <a:gd name="T50" fmla="*/ 22 w 72"/>
                  <a:gd name="T51" fmla="*/ 60 h 78"/>
                  <a:gd name="T52" fmla="*/ 26 w 72"/>
                  <a:gd name="T53" fmla="*/ 71 h 78"/>
                  <a:gd name="T54" fmla="*/ 22 w 72"/>
                  <a:gd name="T55" fmla="*/ 76 h 78"/>
                  <a:gd name="T56" fmla="*/ 22 w 72"/>
                  <a:gd name="T57" fmla="*/ 72 h 78"/>
                  <a:gd name="T58" fmla="*/ 22 w 72"/>
                  <a:gd name="T59" fmla="*/ 66 h 78"/>
                  <a:gd name="T60" fmla="*/ 16 w 72"/>
                  <a:gd name="T61" fmla="*/ 61 h 78"/>
                  <a:gd name="T62" fmla="*/ 20 w 72"/>
                  <a:gd name="T63" fmla="*/ 29 h 78"/>
                  <a:gd name="T64" fmla="*/ 17 w 72"/>
                  <a:gd name="T65" fmla="*/ 37 h 78"/>
                  <a:gd name="T66" fmla="*/ 16 w 72"/>
                  <a:gd name="T67" fmla="*/ 43 h 78"/>
                  <a:gd name="T68" fmla="*/ 20 w 72"/>
                  <a:gd name="T69" fmla="*/ 49 h 78"/>
                  <a:gd name="T70" fmla="*/ 22 w 72"/>
                  <a:gd name="T71" fmla="*/ 54 h 78"/>
                  <a:gd name="T72" fmla="*/ 11 w 72"/>
                  <a:gd name="T73" fmla="*/ 12 h 78"/>
                  <a:gd name="T74" fmla="*/ 10 w 72"/>
                  <a:gd name="T75" fmla="*/ 20 h 78"/>
                  <a:gd name="T76" fmla="*/ 14 w 72"/>
                  <a:gd name="T77" fmla="*/ 26 h 78"/>
                  <a:gd name="T78" fmla="*/ 16 w 72"/>
                  <a:gd name="T79" fmla="*/ 31 h 78"/>
                  <a:gd name="T80" fmla="*/ 16 w 72"/>
                  <a:gd name="T81" fmla="*/ 11 h 78"/>
                  <a:gd name="T82" fmla="*/ 16 w 72"/>
                  <a:gd name="T83" fmla="*/ 78 h 78"/>
                  <a:gd name="T84" fmla="*/ 15 w 72"/>
                  <a:gd name="T85" fmla="*/ 55 h 78"/>
                  <a:gd name="T86" fmla="*/ 13 w 72"/>
                  <a:gd name="T87" fmla="*/ 50 h 78"/>
                  <a:gd name="T88" fmla="*/ 16 w 72"/>
                  <a:gd name="T89" fmla="*/ 37 h 78"/>
                  <a:gd name="T90" fmla="*/ 10 w 72"/>
                  <a:gd name="T91" fmla="*/ 56 h 78"/>
                  <a:gd name="T92" fmla="*/ 4 w 72"/>
                  <a:gd name="T93" fmla="*/ 14 h 78"/>
                  <a:gd name="T94" fmla="*/ 10 w 72"/>
                  <a:gd name="T95" fmla="*/ 38 h 78"/>
                  <a:gd name="T96" fmla="*/ 10 w 72"/>
                  <a:gd name="T97" fmla="*/ 27 h 78"/>
                  <a:gd name="T98" fmla="*/ 10 w 72"/>
                  <a:gd name="T99" fmla="*/ 2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 h="78">
                    <a:moveTo>
                      <a:pt x="60" y="55"/>
                    </a:moveTo>
                    <a:cubicBezTo>
                      <a:pt x="64" y="53"/>
                      <a:pt x="68" y="50"/>
                      <a:pt x="72" y="48"/>
                    </a:cubicBezTo>
                    <a:cubicBezTo>
                      <a:pt x="60" y="2"/>
                      <a:pt x="60" y="2"/>
                      <a:pt x="60" y="2"/>
                    </a:cubicBezTo>
                    <a:cubicBezTo>
                      <a:pt x="60" y="21"/>
                      <a:pt x="60" y="21"/>
                      <a:pt x="60" y="21"/>
                    </a:cubicBezTo>
                    <a:cubicBezTo>
                      <a:pt x="62" y="26"/>
                      <a:pt x="62" y="26"/>
                      <a:pt x="62" y="26"/>
                    </a:cubicBezTo>
                    <a:cubicBezTo>
                      <a:pt x="60" y="26"/>
                      <a:pt x="60" y="26"/>
                      <a:pt x="60" y="26"/>
                    </a:cubicBezTo>
                    <a:cubicBezTo>
                      <a:pt x="60" y="32"/>
                      <a:pt x="60" y="32"/>
                      <a:pt x="60" y="32"/>
                    </a:cubicBezTo>
                    <a:cubicBezTo>
                      <a:pt x="63" y="31"/>
                      <a:pt x="63" y="31"/>
                      <a:pt x="63" y="31"/>
                    </a:cubicBezTo>
                    <a:cubicBezTo>
                      <a:pt x="64" y="37"/>
                      <a:pt x="64" y="37"/>
                      <a:pt x="64" y="37"/>
                    </a:cubicBezTo>
                    <a:cubicBezTo>
                      <a:pt x="60" y="39"/>
                      <a:pt x="60" y="39"/>
                      <a:pt x="60" y="39"/>
                    </a:cubicBezTo>
                    <a:cubicBezTo>
                      <a:pt x="60" y="44"/>
                      <a:pt x="60" y="44"/>
                      <a:pt x="60" y="44"/>
                    </a:cubicBezTo>
                    <a:cubicBezTo>
                      <a:pt x="66" y="43"/>
                      <a:pt x="66" y="43"/>
                      <a:pt x="66" y="43"/>
                    </a:cubicBezTo>
                    <a:cubicBezTo>
                      <a:pt x="67" y="49"/>
                      <a:pt x="67" y="49"/>
                      <a:pt x="67" y="49"/>
                    </a:cubicBezTo>
                    <a:cubicBezTo>
                      <a:pt x="60" y="51"/>
                      <a:pt x="60" y="51"/>
                      <a:pt x="60" y="51"/>
                    </a:cubicBezTo>
                    <a:cubicBezTo>
                      <a:pt x="60" y="50"/>
                      <a:pt x="60" y="50"/>
                      <a:pt x="60" y="50"/>
                    </a:cubicBezTo>
                    <a:lnTo>
                      <a:pt x="60" y="55"/>
                    </a:lnTo>
                    <a:close/>
                    <a:moveTo>
                      <a:pt x="55" y="53"/>
                    </a:moveTo>
                    <a:cubicBezTo>
                      <a:pt x="56" y="53"/>
                      <a:pt x="56" y="53"/>
                      <a:pt x="56" y="53"/>
                    </a:cubicBezTo>
                    <a:cubicBezTo>
                      <a:pt x="57" y="57"/>
                      <a:pt x="57" y="57"/>
                      <a:pt x="57" y="57"/>
                    </a:cubicBezTo>
                    <a:cubicBezTo>
                      <a:pt x="58" y="56"/>
                      <a:pt x="59" y="56"/>
                      <a:pt x="60" y="55"/>
                    </a:cubicBezTo>
                    <a:cubicBezTo>
                      <a:pt x="60" y="50"/>
                      <a:pt x="60" y="50"/>
                      <a:pt x="60" y="50"/>
                    </a:cubicBezTo>
                    <a:cubicBezTo>
                      <a:pt x="59" y="44"/>
                      <a:pt x="59" y="44"/>
                      <a:pt x="59" y="44"/>
                    </a:cubicBezTo>
                    <a:cubicBezTo>
                      <a:pt x="59" y="44"/>
                      <a:pt x="59" y="44"/>
                      <a:pt x="59" y="44"/>
                    </a:cubicBezTo>
                    <a:cubicBezTo>
                      <a:pt x="60" y="44"/>
                      <a:pt x="60" y="44"/>
                      <a:pt x="60" y="44"/>
                    </a:cubicBezTo>
                    <a:cubicBezTo>
                      <a:pt x="60" y="39"/>
                      <a:pt x="60" y="39"/>
                      <a:pt x="60" y="39"/>
                    </a:cubicBezTo>
                    <a:cubicBezTo>
                      <a:pt x="58" y="39"/>
                      <a:pt x="58" y="39"/>
                      <a:pt x="58" y="39"/>
                    </a:cubicBezTo>
                    <a:cubicBezTo>
                      <a:pt x="56" y="33"/>
                      <a:pt x="56" y="33"/>
                      <a:pt x="56" y="33"/>
                    </a:cubicBezTo>
                    <a:cubicBezTo>
                      <a:pt x="56" y="33"/>
                      <a:pt x="56" y="33"/>
                      <a:pt x="56" y="33"/>
                    </a:cubicBezTo>
                    <a:cubicBezTo>
                      <a:pt x="60" y="32"/>
                      <a:pt x="60" y="32"/>
                      <a:pt x="60" y="32"/>
                    </a:cubicBezTo>
                    <a:cubicBezTo>
                      <a:pt x="60" y="26"/>
                      <a:pt x="60" y="26"/>
                      <a:pt x="60" y="26"/>
                    </a:cubicBezTo>
                    <a:cubicBezTo>
                      <a:pt x="55" y="28"/>
                      <a:pt x="55" y="28"/>
                      <a:pt x="55" y="28"/>
                    </a:cubicBezTo>
                    <a:cubicBezTo>
                      <a:pt x="55" y="27"/>
                      <a:pt x="55" y="27"/>
                      <a:pt x="55" y="27"/>
                    </a:cubicBezTo>
                    <a:cubicBezTo>
                      <a:pt x="55" y="46"/>
                      <a:pt x="55" y="46"/>
                      <a:pt x="55" y="46"/>
                    </a:cubicBezTo>
                    <a:cubicBezTo>
                      <a:pt x="55" y="46"/>
                      <a:pt x="55" y="46"/>
                      <a:pt x="55" y="46"/>
                    </a:cubicBezTo>
                    <a:cubicBezTo>
                      <a:pt x="55" y="46"/>
                      <a:pt x="55" y="46"/>
                      <a:pt x="55" y="46"/>
                    </a:cubicBezTo>
                    <a:cubicBezTo>
                      <a:pt x="55" y="53"/>
                      <a:pt x="55" y="53"/>
                      <a:pt x="55" y="53"/>
                    </a:cubicBezTo>
                    <a:close/>
                    <a:moveTo>
                      <a:pt x="60" y="2"/>
                    </a:moveTo>
                    <a:cubicBezTo>
                      <a:pt x="60" y="0"/>
                      <a:pt x="60" y="0"/>
                      <a:pt x="60" y="0"/>
                    </a:cubicBezTo>
                    <a:cubicBezTo>
                      <a:pt x="55" y="1"/>
                      <a:pt x="55" y="1"/>
                      <a:pt x="55" y="1"/>
                    </a:cubicBezTo>
                    <a:cubicBezTo>
                      <a:pt x="56" y="3"/>
                      <a:pt x="56" y="3"/>
                      <a:pt x="56" y="3"/>
                    </a:cubicBezTo>
                    <a:cubicBezTo>
                      <a:pt x="55" y="4"/>
                      <a:pt x="55" y="4"/>
                      <a:pt x="55" y="4"/>
                    </a:cubicBezTo>
                    <a:cubicBezTo>
                      <a:pt x="55" y="9"/>
                      <a:pt x="55" y="9"/>
                      <a:pt x="55" y="9"/>
                    </a:cubicBezTo>
                    <a:cubicBezTo>
                      <a:pt x="57" y="8"/>
                      <a:pt x="57" y="8"/>
                      <a:pt x="57" y="8"/>
                    </a:cubicBezTo>
                    <a:cubicBezTo>
                      <a:pt x="59" y="15"/>
                      <a:pt x="59" y="15"/>
                      <a:pt x="59" y="15"/>
                    </a:cubicBezTo>
                    <a:cubicBezTo>
                      <a:pt x="55" y="16"/>
                      <a:pt x="55" y="16"/>
                      <a:pt x="55" y="16"/>
                    </a:cubicBezTo>
                    <a:cubicBezTo>
                      <a:pt x="55" y="21"/>
                      <a:pt x="55" y="21"/>
                      <a:pt x="55" y="21"/>
                    </a:cubicBezTo>
                    <a:cubicBezTo>
                      <a:pt x="60" y="20"/>
                      <a:pt x="60" y="20"/>
                      <a:pt x="60" y="20"/>
                    </a:cubicBezTo>
                    <a:cubicBezTo>
                      <a:pt x="60" y="21"/>
                      <a:pt x="60" y="21"/>
                      <a:pt x="60" y="21"/>
                    </a:cubicBezTo>
                    <a:lnTo>
                      <a:pt x="60" y="2"/>
                    </a:lnTo>
                    <a:close/>
                    <a:moveTo>
                      <a:pt x="22" y="76"/>
                    </a:moveTo>
                    <a:cubicBezTo>
                      <a:pt x="25" y="74"/>
                      <a:pt x="28" y="73"/>
                      <a:pt x="31" y="71"/>
                    </a:cubicBezTo>
                    <a:cubicBezTo>
                      <a:pt x="28" y="60"/>
                      <a:pt x="28" y="60"/>
                      <a:pt x="28" y="60"/>
                    </a:cubicBezTo>
                    <a:cubicBezTo>
                      <a:pt x="55" y="53"/>
                      <a:pt x="55" y="53"/>
                      <a:pt x="55" y="53"/>
                    </a:cubicBezTo>
                    <a:cubicBezTo>
                      <a:pt x="55" y="46"/>
                      <a:pt x="55" y="46"/>
                      <a:pt x="55" y="46"/>
                    </a:cubicBezTo>
                    <a:cubicBezTo>
                      <a:pt x="26" y="53"/>
                      <a:pt x="26" y="53"/>
                      <a:pt x="26" y="53"/>
                    </a:cubicBezTo>
                    <a:cubicBezTo>
                      <a:pt x="22" y="35"/>
                      <a:pt x="22" y="35"/>
                      <a:pt x="22" y="35"/>
                    </a:cubicBezTo>
                    <a:cubicBezTo>
                      <a:pt x="50" y="28"/>
                      <a:pt x="50" y="28"/>
                      <a:pt x="50" y="28"/>
                    </a:cubicBezTo>
                    <a:cubicBezTo>
                      <a:pt x="50" y="28"/>
                      <a:pt x="50" y="28"/>
                      <a:pt x="50" y="28"/>
                    </a:cubicBezTo>
                    <a:cubicBezTo>
                      <a:pt x="55" y="46"/>
                      <a:pt x="55" y="46"/>
                      <a:pt x="55" y="46"/>
                    </a:cubicBezTo>
                    <a:cubicBezTo>
                      <a:pt x="55" y="27"/>
                      <a:pt x="55" y="27"/>
                      <a:pt x="55" y="27"/>
                    </a:cubicBezTo>
                    <a:cubicBezTo>
                      <a:pt x="53" y="22"/>
                      <a:pt x="53" y="22"/>
                      <a:pt x="53" y="22"/>
                    </a:cubicBezTo>
                    <a:cubicBezTo>
                      <a:pt x="53" y="22"/>
                      <a:pt x="53" y="22"/>
                      <a:pt x="53" y="22"/>
                    </a:cubicBezTo>
                    <a:cubicBezTo>
                      <a:pt x="55" y="21"/>
                      <a:pt x="55" y="21"/>
                      <a:pt x="55" y="21"/>
                    </a:cubicBezTo>
                    <a:cubicBezTo>
                      <a:pt x="55" y="16"/>
                      <a:pt x="55" y="16"/>
                      <a:pt x="55" y="16"/>
                    </a:cubicBezTo>
                    <a:cubicBezTo>
                      <a:pt x="52" y="16"/>
                      <a:pt x="52" y="16"/>
                      <a:pt x="52" y="16"/>
                    </a:cubicBezTo>
                    <a:cubicBezTo>
                      <a:pt x="50" y="10"/>
                      <a:pt x="50" y="10"/>
                      <a:pt x="50" y="10"/>
                    </a:cubicBezTo>
                    <a:cubicBezTo>
                      <a:pt x="50" y="10"/>
                      <a:pt x="50" y="10"/>
                      <a:pt x="50" y="10"/>
                    </a:cubicBezTo>
                    <a:cubicBezTo>
                      <a:pt x="55" y="9"/>
                      <a:pt x="55" y="9"/>
                      <a:pt x="55" y="9"/>
                    </a:cubicBezTo>
                    <a:cubicBezTo>
                      <a:pt x="55" y="4"/>
                      <a:pt x="55" y="4"/>
                      <a:pt x="55" y="4"/>
                    </a:cubicBezTo>
                    <a:cubicBezTo>
                      <a:pt x="49" y="5"/>
                      <a:pt x="49" y="5"/>
                      <a:pt x="49" y="5"/>
                    </a:cubicBezTo>
                    <a:cubicBezTo>
                      <a:pt x="48" y="3"/>
                      <a:pt x="48" y="3"/>
                      <a:pt x="48" y="3"/>
                    </a:cubicBezTo>
                    <a:cubicBezTo>
                      <a:pt x="44" y="4"/>
                      <a:pt x="44" y="4"/>
                      <a:pt x="44" y="4"/>
                    </a:cubicBezTo>
                    <a:cubicBezTo>
                      <a:pt x="48" y="22"/>
                      <a:pt x="48" y="22"/>
                      <a:pt x="48" y="22"/>
                    </a:cubicBezTo>
                    <a:cubicBezTo>
                      <a:pt x="22" y="28"/>
                      <a:pt x="22" y="28"/>
                      <a:pt x="22" y="28"/>
                    </a:cubicBezTo>
                    <a:cubicBezTo>
                      <a:pt x="22" y="55"/>
                      <a:pt x="22" y="55"/>
                      <a:pt x="22" y="55"/>
                    </a:cubicBezTo>
                    <a:cubicBezTo>
                      <a:pt x="23" y="60"/>
                      <a:pt x="23" y="60"/>
                      <a:pt x="23" y="60"/>
                    </a:cubicBezTo>
                    <a:cubicBezTo>
                      <a:pt x="23" y="60"/>
                      <a:pt x="23" y="60"/>
                      <a:pt x="23" y="60"/>
                    </a:cubicBezTo>
                    <a:cubicBezTo>
                      <a:pt x="22" y="60"/>
                      <a:pt x="22" y="60"/>
                      <a:pt x="22" y="60"/>
                    </a:cubicBezTo>
                    <a:cubicBezTo>
                      <a:pt x="22" y="66"/>
                      <a:pt x="22" y="66"/>
                      <a:pt x="22" y="66"/>
                    </a:cubicBezTo>
                    <a:cubicBezTo>
                      <a:pt x="24" y="65"/>
                      <a:pt x="24" y="65"/>
                      <a:pt x="24" y="65"/>
                    </a:cubicBezTo>
                    <a:cubicBezTo>
                      <a:pt x="26" y="71"/>
                      <a:pt x="26" y="71"/>
                      <a:pt x="26" y="71"/>
                    </a:cubicBezTo>
                    <a:cubicBezTo>
                      <a:pt x="26" y="71"/>
                      <a:pt x="26" y="71"/>
                      <a:pt x="26" y="71"/>
                    </a:cubicBezTo>
                    <a:cubicBezTo>
                      <a:pt x="22" y="72"/>
                      <a:pt x="22" y="72"/>
                      <a:pt x="22" y="72"/>
                    </a:cubicBezTo>
                    <a:lnTo>
                      <a:pt x="22" y="76"/>
                    </a:lnTo>
                    <a:close/>
                    <a:moveTo>
                      <a:pt x="16" y="78"/>
                    </a:moveTo>
                    <a:cubicBezTo>
                      <a:pt x="18" y="77"/>
                      <a:pt x="20" y="76"/>
                      <a:pt x="22" y="76"/>
                    </a:cubicBezTo>
                    <a:cubicBezTo>
                      <a:pt x="22" y="72"/>
                      <a:pt x="22" y="72"/>
                      <a:pt x="22" y="72"/>
                    </a:cubicBezTo>
                    <a:cubicBezTo>
                      <a:pt x="19" y="73"/>
                      <a:pt x="19" y="73"/>
                      <a:pt x="19" y="73"/>
                    </a:cubicBezTo>
                    <a:cubicBezTo>
                      <a:pt x="17" y="67"/>
                      <a:pt x="17" y="67"/>
                      <a:pt x="17" y="67"/>
                    </a:cubicBezTo>
                    <a:cubicBezTo>
                      <a:pt x="22" y="66"/>
                      <a:pt x="22" y="66"/>
                      <a:pt x="22" y="66"/>
                    </a:cubicBezTo>
                    <a:cubicBezTo>
                      <a:pt x="22" y="60"/>
                      <a:pt x="22" y="60"/>
                      <a:pt x="22" y="60"/>
                    </a:cubicBezTo>
                    <a:cubicBezTo>
                      <a:pt x="16" y="62"/>
                      <a:pt x="16" y="62"/>
                      <a:pt x="16" y="62"/>
                    </a:cubicBezTo>
                    <a:cubicBezTo>
                      <a:pt x="16" y="61"/>
                      <a:pt x="16" y="61"/>
                      <a:pt x="16" y="61"/>
                    </a:cubicBezTo>
                    <a:cubicBezTo>
                      <a:pt x="16" y="78"/>
                      <a:pt x="16" y="78"/>
                      <a:pt x="16" y="78"/>
                    </a:cubicBezTo>
                    <a:close/>
                    <a:moveTo>
                      <a:pt x="22" y="28"/>
                    </a:moveTo>
                    <a:cubicBezTo>
                      <a:pt x="20" y="29"/>
                      <a:pt x="20" y="29"/>
                      <a:pt x="20" y="29"/>
                    </a:cubicBezTo>
                    <a:cubicBezTo>
                      <a:pt x="16" y="12"/>
                      <a:pt x="16" y="12"/>
                      <a:pt x="16" y="12"/>
                    </a:cubicBezTo>
                    <a:cubicBezTo>
                      <a:pt x="16" y="32"/>
                      <a:pt x="16" y="32"/>
                      <a:pt x="16" y="32"/>
                    </a:cubicBezTo>
                    <a:cubicBezTo>
                      <a:pt x="17" y="37"/>
                      <a:pt x="17" y="37"/>
                      <a:pt x="17" y="37"/>
                    </a:cubicBezTo>
                    <a:cubicBezTo>
                      <a:pt x="17" y="37"/>
                      <a:pt x="17" y="37"/>
                      <a:pt x="17" y="37"/>
                    </a:cubicBezTo>
                    <a:cubicBezTo>
                      <a:pt x="16" y="37"/>
                      <a:pt x="16" y="37"/>
                      <a:pt x="16" y="37"/>
                    </a:cubicBezTo>
                    <a:cubicBezTo>
                      <a:pt x="16" y="43"/>
                      <a:pt x="16" y="43"/>
                      <a:pt x="16" y="43"/>
                    </a:cubicBezTo>
                    <a:cubicBezTo>
                      <a:pt x="19" y="42"/>
                      <a:pt x="19" y="42"/>
                      <a:pt x="19" y="42"/>
                    </a:cubicBezTo>
                    <a:cubicBezTo>
                      <a:pt x="20" y="49"/>
                      <a:pt x="20" y="49"/>
                      <a:pt x="20" y="49"/>
                    </a:cubicBezTo>
                    <a:cubicBezTo>
                      <a:pt x="20" y="49"/>
                      <a:pt x="20" y="49"/>
                      <a:pt x="20" y="49"/>
                    </a:cubicBezTo>
                    <a:cubicBezTo>
                      <a:pt x="16" y="50"/>
                      <a:pt x="16" y="50"/>
                      <a:pt x="16" y="50"/>
                    </a:cubicBezTo>
                    <a:cubicBezTo>
                      <a:pt x="16" y="55"/>
                      <a:pt x="16" y="55"/>
                      <a:pt x="16" y="55"/>
                    </a:cubicBezTo>
                    <a:cubicBezTo>
                      <a:pt x="22" y="54"/>
                      <a:pt x="22" y="54"/>
                      <a:pt x="22" y="54"/>
                    </a:cubicBezTo>
                    <a:cubicBezTo>
                      <a:pt x="22" y="55"/>
                      <a:pt x="22" y="55"/>
                      <a:pt x="22" y="55"/>
                    </a:cubicBezTo>
                    <a:lnTo>
                      <a:pt x="22" y="28"/>
                    </a:lnTo>
                    <a:close/>
                    <a:moveTo>
                      <a:pt x="11" y="12"/>
                    </a:moveTo>
                    <a:cubicBezTo>
                      <a:pt x="12" y="14"/>
                      <a:pt x="12" y="14"/>
                      <a:pt x="12" y="14"/>
                    </a:cubicBezTo>
                    <a:cubicBezTo>
                      <a:pt x="10" y="15"/>
                      <a:pt x="10" y="15"/>
                      <a:pt x="10" y="15"/>
                    </a:cubicBezTo>
                    <a:cubicBezTo>
                      <a:pt x="10" y="20"/>
                      <a:pt x="10" y="20"/>
                      <a:pt x="10" y="20"/>
                    </a:cubicBezTo>
                    <a:cubicBezTo>
                      <a:pt x="13" y="19"/>
                      <a:pt x="13" y="19"/>
                      <a:pt x="13" y="19"/>
                    </a:cubicBezTo>
                    <a:cubicBezTo>
                      <a:pt x="14" y="26"/>
                      <a:pt x="14" y="26"/>
                      <a:pt x="14" y="26"/>
                    </a:cubicBezTo>
                    <a:cubicBezTo>
                      <a:pt x="14" y="26"/>
                      <a:pt x="14" y="26"/>
                      <a:pt x="14" y="26"/>
                    </a:cubicBezTo>
                    <a:cubicBezTo>
                      <a:pt x="10" y="27"/>
                      <a:pt x="10" y="27"/>
                      <a:pt x="10" y="27"/>
                    </a:cubicBezTo>
                    <a:cubicBezTo>
                      <a:pt x="10" y="32"/>
                      <a:pt x="10" y="32"/>
                      <a:pt x="10" y="32"/>
                    </a:cubicBezTo>
                    <a:cubicBezTo>
                      <a:pt x="16" y="31"/>
                      <a:pt x="16" y="31"/>
                      <a:pt x="16" y="31"/>
                    </a:cubicBezTo>
                    <a:cubicBezTo>
                      <a:pt x="16" y="32"/>
                      <a:pt x="16" y="32"/>
                      <a:pt x="16" y="32"/>
                    </a:cubicBezTo>
                    <a:cubicBezTo>
                      <a:pt x="16" y="12"/>
                      <a:pt x="16" y="12"/>
                      <a:pt x="16" y="12"/>
                    </a:cubicBezTo>
                    <a:cubicBezTo>
                      <a:pt x="16" y="11"/>
                      <a:pt x="16" y="11"/>
                      <a:pt x="16" y="11"/>
                    </a:cubicBezTo>
                    <a:cubicBezTo>
                      <a:pt x="11" y="12"/>
                      <a:pt x="11" y="12"/>
                      <a:pt x="11" y="12"/>
                    </a:cubicBezTo>
                    <a:close/>
                    <a:moveTo>
                      <a:pt x="10" y="56"/>
                    </a:moveTo>
                    <a:cubicBezTo>
                      <a:pt x="16" y="78"/>
                      <a:pt x="16" y="78"/>
                      <a:pt x="16" y="78"/>
                    </a:cubicBezTo>
                    <a:cubicBezTo>
                      <a:pt x="16" y="78"/>
                      <a:pt x="16" y="78"/>
                      <a:pt x="16" y="78"/>
                    </a:cubicBezTo>
                    <a:cubicBezTo>
                      <a:pt x="16" y="61"/>
                      <a:pt x="16" y="61"/>
                      <a:pt x="16" y="61"/>
                    </a:cubicBezTo>
                    <a:cubicBezTo>
                      <a:pt x="15" y="55"/>
                      <a:pt x="15" y="55"/>
                      <a:pt x="15" y="55"/>
                    </a:cubicBezTo>
                    <a:cubicBezTo>
                      <a:pt x="16" y="55"/>
                      <a:pt x="16" y="55"/>
                      <a:pt x="16" y="55"/>
                    </a:cubicBezTo>
                    <a:cubicBezTo>
                      <a:pt x="16" y="50"/>
                      <a:pt x="16" y="50"/>
                      <a:pt x="16" y="50"/>
                    </a:cubicBezTo>
                    <a:cubicBezTo>
                      <a:pt x="13" y="50"/>
                      <a:pt x="13" y="50"/>
                      <a:pt x="13" y="50"/>
                    </a:cubicBezTo>
                    <a:cubicBezTo>
                      <a:pt x="12" y="44"/>
                      <a:pt x="12" y="44"/>
                      <a:pt x="12" y="44"/>
                    </a:cubicBezTo>
                    <a:cubicBezTo>
                      <a:pt x="16" y="43"/>
                      <a:pt x="16" y="43"/>
                      <a:pt x="16" y="43"/>
                    </a:cubicBezTo>
                    <a:cubicBezTo>
                      <a:pt x="16" y="37"/>
                      <a:pt x="16" y="37"/>
                      <a:pt x="16" y="37"/>
                    </a:cubicBezTo>
                    <a:cubicBezTo>
                      <a:pt x="10" y="39"/>
                      <a:pt x="10" y="39"/>
                      <a:pt x="10" y="39"/>
                    </a:cubicBezTo>
                    <a:cubicBezTo>
                      <a:pt x="10" y="38"/>
                      <a:pt x="10" y="38"/>
                      <a:pt x="10" y="38"/>
                    </a:cubicBezTo>
                    <a:lnTo>
                      <a:pt x="10" y="56"/>
                    </a:lnTo>
                    <a:close/>
                    <a:moveTo>
                      <a:pt x="10" y="15"/>
                    </a:moveTo>
                    <a:cubicBezTo>
                      <a:pt x="5" y="16"/>
                      <a:pt x="5" y="16"/>
                      <a:pt x="5" y="16"/>
                    </a:cubicBezTo>
                    <a:cubicBezTo>
                      <a:pt x="4" y="14"/>
                      <a:pt x="4" y="14"/>
                      <a:pt x="4" y="14"/>
                    </a:cubicBezTo>
                    <a:cubicBezTo>
                      <a:pt x="0" y="15"/>
                      <a:pt x="0" y="15"/>
                      <a:pt x="0" y="15"/>
                    </a:cubicBezTo>
                    <a:cubicBezTo>
                      <a:pt x="10" y="56"/>
                      <a:pt x="10" y="56"/>
                      <a:pt x="10" y="56"/>
                    </a:cubicBezTo>
                    <a:cubicBezTo>
                      <a:pt x="10" y="38"/>
                      <a:pt x="10" y="38"/>
                      <a:pt x="10" y="38"/>
                    </a:cubicBezTo>
                    <a:cubicBezTo>
                      <a:pt x="9" y="33"/>
                      <a:pt x="9" y="33"/>
                      <a:pt x="9" y="33"/>
                    </a:cubicBezTo>
                    <a:cubicBezTo>
                      <a:pt x="10" y="32"/>
                      <a:pt x="10" y="32"/>
                      <a:pt x="10" y="32"/>
                    </a:cubicBezTo>
                    <a:cubicBezTo>
                      <a:pt x="10" y="27"/>
                      <a:pt x="10" y="27"/>
                      <a:pt x="10" y="27"/>
                    </a:cubicBezTo>
                    <a:cubicBezTo>
                      <a:pt x="8" y="27"/>
                      <a:pt x="8" y="27"/>
                      <a:pt x="8" y="27"/>
                    </a:cubicBezTo>
                    <a:cubicBezTo>
                      <a:pt x="6" y="21"/>
                      <a:pt x="6" y="21"/>
                      <a:pt x="6" y="21"/>
                    </a:cubicBezTo>
                    <a:cubicBezTo>
                      <a:pt x="10" y="20"/>
                      <a:pt x="10" y="20"/>
                      <a:pt x="10" y="20"/>
                    </a:cubicBezTo>
                    <a:lnTo>
                      <a:pt x="10" y="15"/>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98" name="Freeform: Shape 225"/>
              <p:cNvSpPr>
                <a:spLocks/>
              </p:cNvSpPr>
              <p:nvPr/>
            </p:nvSpPr>
            <p:spPr bwMode="auto">
              <a:xfrm>
                <a:off x="4397674" y="3767441"/>
                <a:ext cx="283070" cy="207095"/>
              </a:xfrm>
              <a:custGeom>
                <a:avLst/>
                <a:gdLst>
                  <a:gd name="T0" fmla="*/ 16 w 64"/>
                  <a:gd name="T1" fmla="*/ 46 h 47"/>
                  <a:gd name="T2" fmla="*/ 16 w 64"/>
                  <a:gd name="T3" fmla="*/ 16 h 47"/>
                  <a:gd name="T4" fmla="*/ 56 w 64"/>
                  <a:gd name="T5" fmla="*/ 16 h 47"/>
                  <a:gd name="T6" fmla="*/ 56 w 64"/>
                  <a:gd name="T7" fmla="*/ 45 h 47"/>
                  <a:gd name="T8" fmla="*/ 51 w 64"/>
                  <a:gd name="T9" fmla="*/ 44 h 47"/>
                  <a:gd name="T10" fmla="*/ 43 w 64"/>
                  <a:gd name="T11" fmla="*/ 47 h 47"/>
                  <a:gd name="T12" fmla="*/ 64 w 64"/>
                  <a:gd name="T13" fmla="*/ 46 h 47"/>
                  <a:gd name="T14" fmla="*/ 64 w 64"/>
                  <a:gd name="T15" fmla="*/ 16 h 47"/>
                  <a:gd name="T16" fmla="*/ 64 w 64"/>
                  <a:gd name="T17" fmla="*/ 0 h 47"/>
                  <a:gd name="T18" fmla="*/ 56 w 64"/>
                  <a:gd name="T19" fmla="*/ 0 h 47"/>
                  <a:gd name="T20" fmla="*/ 16 w 64"/>
                  <a:gd name="T21" fmla="*/ 0 h 47"/>
                  <a:gd name="T22" fmla="*/ 8 w 64"/>
                  <a:gd name="T23" fmla="*/ 0 h 47"/>
                  <a:gd name="T24" fmla="*/ 8 w 64"/>
                  <a:gd name="T25" fmla="*/ 16 h 47"/>
                  <a:gd name="T26" fmla="*/ 8 w 64"/>
                  <a:gd name="T27" fmla="*/ 45 h 47"/>
                  <a:gd name="T28" fmla="*/ 3 w 64"/>
                  <a:gd name="T29" fmla="*/ 44 h 47"/>
                  <a:gd name="T30" fmla="*/ 0 w 64"/>
                  <a:gd name="T31" fmla="*/ 44 h 47"/>
                  <a:gd name="T32" fmla="*/ 16 w 64"/>
                  <a:gd name="T33" fmla="*/ 4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47">
                    <a:moveTo>
                      <a:pt x="16" y="46"/>
                    </a:moveTo>
                    <a:cubicBezTo>
                      <a:pt x="16" y="16"/>
                      <a:pt x="16" y="16"/>
                      <a:pt x="16" y="16"/>
                    </a:cubicBezTo>
                    <a:cubicBezTo>
                      <a:pt x="56" y="16"/>
                      <a:pt x="56" y="16"/>
                      <a:pt x="56" y="16"/>
                    </a:cubicBezTo>
                    <a:cubicBezTo>
                      <a:pt x="56" y="45"/>
                      <a:pt x="56" y="45"/>
                      <a:pt x="56" y="45"/>
                    </a:cubicBezTo>
                    <a:cubicBezTo>
                      <a:pt x="54" y="44"/>
                      <a:pt x="53" y="44"/>
                      <a:pt x="51" y="44"/>
                    </a:cubicBezTo>
                    <a:cubicBezTo>
                      <a:pt x="48" y="44"/>
                      <a:pt x="45" y="45"/>
                      <a:pt x="43" y="47"/>
                    </a:cubicBezTo>
                    <a:cubicBezTo>
                      <a:pt x="50" y="47"/>
                      <a:pt x="57" y="47"/>
                      <a:pt x="64" y="46"/>
                    </a:cubicBezTo>
                    <a:cubicBezTo>
                      <a:pt x="64" y="16"/>
                      <a:pt x="64" y="16"/>
                      <a:pt x="64" y="16"/>
                    </a:cubicBezTo>
                    <a:cubicBezTo>
                      <a:pt x="64" y="0"/>
                      <a:pt x="64" y="0"/>
                      <a:pt x="64" y="0"/>
                    </a:cubicBezTo>
                    <a:cubicBezTo>
                      <a:pt x="56" y="0"/>
                      <a:pt x="56" y="0"/>
                      <a:pt x="56" y="0"/>
                    </a:cubicBezTo>
                    <a:cubicBezTo>
                      <a:pt x="16" y="0"/>
                      <a:pt x="16" y="0"/>
                      <a:pt x="16" y="0"/>
                    </a:cubicBezTo>
                    <a:cubicBezTo>
                      <a:pt x="8" y="0"/>
                      <a:pt x="8" y="0"/>
                      <a:pt x="8" y="0"/>
                    </a:cubicBezTo>
                    <a:cubicBezTo>
                      <a:pt x="8" y="16"/>
                      <a:pt x="8" y="16"/>
                      <a:pt x="8" y="16"/>
                    </a:cubicBezTo>
                    <a:cubicBezTo>
                      <a:pt x="8" y="45"/>
                      <a:pt x="8" y="45"/>
                      <a:pt x="8" y="45"/>
                    </a:cubicBezTo>
                    <a:cubicBezTo>
                      <a:pt x="6" y="44"/>
                      <a:pt x="5" y="44"/>
                      <a:pt x="3" y="44"/>
                    </a:cubicBezTo>
                    <a:cubicBezTo>
                      <a:pt x="2" y="44"/>
                      <a:pt x="1" y="44"/>
                      <a:pt x="0" y="44"/>
                    </a:cubicBezTo>
                    <a:cubicBezTo>
                      <a:pt x="5" y="45"/>
                      <a:pt x="10" y="46"/>
                      <a:pt x="16" y="46"/>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99" name="Freeform: Shape 226"/>
              <p:cNvSpPr>
                <a:spLocks/>
              </p:cNvSpPr>
              <p:nvPr/>
            </p:nvSpPr>
            <p:spPr bwMode="auto">
              <a:xfrm>
                <a:off x="5333889" y="1660957"/>
                <a:ext cx="273267" cy="159304"/>
              </a:xfrm>
              <a:custGeom>
                <a:avLst/>
                <a:gdLst>
                  <a:gd name="T0" fmla="*/ 35 w 62"/>
                  <a:gd name="T1" fmla="*/ 0 h 36"/>
                  <a:gd name="T2" fmla="*/ 35 w 62"/>
                  <a:gd name="T3" fmla="*/ 6 h 36"/>
                  <a:gd name="T4" fmla="*/ 0 w 62"/>
                  <a:gd name="T5" fmla="*/ 36 h 36"/>
                  <a:gd name="T6" fmla="*/ 35 w 62"/>
                  <a:gd name="T7" fmla="*/ 29 h 36"/>
                  <a:gd name="T8" fmla="*/ 35 w 62"/>
                  <a:gd name="T9" fmla="*/ 36 h 36"/>
                  <a:gd name="T10" fmla="*/ 62 w 62"/>
                  <a:gd name="T11" fmla="*/ 18 h 36"/>
                  <a:gd name="T12" fmla="*/ 35 w 62"/>
                  <a:gd name="T13" fmla="*/ 0 h 36"/>
                </a:gdLst>
                <a:ahLst/>
                <a:cxnLst>
                  <a:cxn ang="0">
                    <a:pos x="T0" y="T1"/>
                  </a:cxn>
                  <a:cxn ang="0">
                    <a:pos x="T2" y="T3"/>
                  </a:cxn>
                  <a:cxn ang="0">
                    <a:pos x="T4" y="T5"/>
                  </a:cxn>
                  <a:cxn ang="0">
                    <a:pos x="T6" y="T7"/>
                  </a:cxn>
                  <a:cxn ang="0">
                    <a:pos x="T8" y="T9"/>
                  </a:cxn>
                  <a:cxn ang="0">
                    <a:pos x="T10" y="T11"/>
                  </a:cxn>
                  <a:cxn ang="0">
                    <a:pos x="T12" y="T13"/>
                  </a:cxn>
                </a:cxnLst>
                <a:rect l="0" t="0" r="r" b="b"/>
                <a:pathLst>
                  <a:path w="62" h="36">
                    <a:moveTo>
                      <a:pt x="35" y="0"/>
                    </a:moveTo>
                    <a:cubicBezTo>
                      <a:pt x="35" y="6"/>
                      <a:pt x="35" y="6"/>
                      <a:pt x="35" y="6"/>
                    </a:cubicBezTo>
                    <a:cubicBezTo>
                      <a:pt x="4" y="6"/>
                      <a:pt x="0" y="36"/>
                      <a:pt x="0" y="36"/>
                    </a:cubicBezTo>
                    <a:cubicBezTo>
                      <a:pt x="0" y="36"/>
                      <a:pt x="10" y="29"/>
                      <a:pt x="35" y="29"/>
                    </a:cubicBezTo>
                    <a:cubicBezTo>
                      <a:pt x="35" y="36"/>
                      <a:pt x="35" y="36"/>
                      <a:pt x="35" y="36"/>
                    </a:cubicBezTo>
                    <a:cubicBezTo>
                      <a:pt x="62" y="18"/>
                      <a:pt x="62" y="18"/>
                      <a:pt x="62" y="18"/>
                    </a:cubicBezTo>
                    <a:lnTo>
                      <a:pt x="35" y="0"/>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00" name="Freeform: Shape 227"/>
              <p:cNvSpPr>
                <a:spLocks/>
              </p:cNvSpPr>
              <p:nvPr/>
            </p:nvSpPr>
            <p:spPr bwMode="auto">
              <a:xfrm>
                <a:off x="5306930" y="1801879"/>
                <a:ext cx="269591" cy="159304"/>
              </a:xfrm>
              <a:custGeom>
                <a:avLst/>
                <a:gdLst>
                  <a:gd name="T0" fmla="*/ 27 w 61"/>
                  <a:gd name="T1" fmla="*/ 36 h 36"/>
                  <a:gd name="T2" fmla="*/ 27 w 61"/>
                  <a:gd name="T3" fmla="*/ 30 h 36"/>
                  <a:gd name="T4" fmla="*/ 61 w 61"/>
                  <a:gd name="T5" fmla="*/ 0 h 36"/>
                  <a:gd name="T6" fmla="*/ 27 w 61"/>
                  <a:gd name="T7" fmla="*/ 7 h 36"/>
                  <a:gd name="T8" fmla="*/ 27 w 61"/>
                  <a:gd name="T9" fmla="*/ 1 h 36"/>
                  <a:gd name="T10" fmla="*/ 0 w 61"/>
                  <a:gd name="T11" fmla="*/ 19 h 36"/>
                  <a:gd name="T12" fmla="*/ 27 w 61"/>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61" h="36">
                    <a:moveTo>
                      <a:pt x="27" y="36"/>
                    </a:moveTo>
                    <a:cubicBezTo>
                      <a:pt x="27" y="30"/>
                      <a:pt x="27" y="30"/>
                      <a:pt x="27" y="30"/>
                    </a:cubicBezTo>
                    <a:cubicBezTo>
                      <a:pt x="58" y="30"/>
                      <a:pt x="61" y="0"/>
                      <a:pt x="61" y="0"/>
                    </a:cubicBezTo>
                    <a:cubicBezTo>
                      <a:pt x="61" y="0"/>
                      <a:pt x="52" y="7"/>
                      <a:pt x="27" y="7"/>
                    </a:cubicBezTo>
                    <a:cubicBezTo>
                      <a:pt x="27" y="1"/>
                      <a:pt x="27" y="1"/>
                      <a:pt x="27" y="1"/>
                    </a:cubicBezTo>
                    <a:cubicBezTo>
                      <a:pt x="0" y="19"/>
                      <a:pt x="0" y="19"/>
                      <a:pt x="0" y="19"/>
                    </a:cubicBezTo>
                    <a:lnTo>
                      <a:pt x="27" y="36"/>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01" name="Freeform: Shape 228"/>
              <p:cNvSpPr>
                <a:spLocks/>
              </p:cNvSpPr>
              <p:nvPr/>
            </p:nvSpPr>
            <p:spPr bwMode="auto">
              <a:xfrm>
                <a:off x="5885324" y="2977050"/>
                <a:ext cx="4902" cy="8578"/>
              </a:xfrm>
              <a:custGeom>
                <a:avLst/>
                <a:gdLst>
                  <a:gd name="T0" fmla="*/ 0 w 1"/>
                  <a:gd name="T1" fmla="*/ 0 h 2"/>
                  <a:gd name="T2" fmla="*/ 1 w 1"/>
                  <a:gd name="T3" fmla="*/ 2 h 2"/>
                  <a:gd name="T4" fmla="*/ 1 w 1"/>
                  <a:gd name="T5" fmla="*/ 0 h 2"/>
                  <a:gd name="T6" fmla="*/ 0 w 1"/>
                  <a:gd name="T7" fmla="*/ 0 h 2"/>
                </a:gdLst>
                <a:ahLst/>
                <a:cxnLst>
                  <a:cxn ang="0">
                    <a:pos x="T0" y="T1"/>
                  </a:cxn>
                  <a:cxn ang="0">
                    <a:pos x="T2" y="T3"/>
                  </a:cxn>
                  <a:cxn ang="0">
                    <a:pos x="T4" y="T5"/>
                  </a:cxn>
                  <a:cxn ang="0">
                    <a:pos x="T6" y="T7"/>
                  </a:cxn>
                </a:cxnLst>
                <a:rect l="0" t="0" r="r" b="b"/>
                <a:pathLst>
                  <a:path w="1" h="2">
                    <a:moveTo>
                      <a:pt x="0" y="0"/>
                    </a:moveTo>
                    <a:cubicBezTo>
                      <a:pt x="0" y="1"/>
                      <a:pt x="1" y="2"/>
                      <a:pt x="1" y="2"/>
                    </a:cubicBezTo>
                    <a:cubicBezTo>
                      <a:pt x="1" y="2"/>
                      <a:pt x="1" y="1"/>
                      <a:pt x="1" y="0"/>
                    </a:cubicBezTo>
                    <a:lnTo>
                      <a:pt x="0" y="0"/>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02" name="Freeform: Shape 229"/>
              <p:cNvSpPr>
                <a:spLocks/>
              </p:cNvSpPr>
              <p:nvPr/>
            </p:nvSpPr>
            <p:spPr bwMode="auto">
              <a:xfrm>
                <a:off x="5885324" y="2880242"/>
                <a:ext cx="26959" cy="79652"/>
              </a:xfrm>
              <a:custGeom>
                <a:avLst/>
                <a:gdLst>
                  <a:gd name="T0" fmla="*/ 6 w 6"/>
                  <a:gd name="T1" fmla="*/ 0 h 18"/>
                  <a:gd name="T2" fmla="*/ 0 w 6"/>
                  <a:gd name="T3" fmla="*/ 18 h 18"/>
                  <a:gd name="T4" fmla="*/ 2 w 6"/>
                  <a:gd name="T5" fmla="*/ 18 h 18"/>
                  <a:gd name="T6" fmla="*/ 6 w 6"/>
                  <a:gd name="T7" fmla="*/ 1 h 18"/>
                  <a:gd name="T8" fmla="*/ 6 w 6"/>
                  <a:gd name="T9" fmla="*/ 0 h 18"/>
                </a:gdLst>
                <a:ahLst/>
                <a:cxnLst>
                  <a:cxn ang="0">
                    <a:pos x="T0" y="T1"/>
                  </a:cxn>
                  <a:cxn ang="0">
                    <a:pos x="T2" y="T3"/>
                  </a:cxn>
                  <a:cxn ang="0">
                    <a:pos x="T4" y="T5"/>
                  </a:cxn>
                  <a:cxn ang="0">
                    <a:pos x="T6" y="T7"/>
                  </a:cxn>
                  <a:cxn ang="0">
                    <a:pos x="T8" y="T9"/>
                  </a:cxn>
                </a:cxnLst>
                <a:rect l="0" t="0" r="r" b="b"/>
                <a:pathLst>
                  <a:path w="6" h="18">
                    <a:moveTo>
                      <a:pt x="6" y="0"/>
                    </a:moveTo>
                    <a:cubicBezTo>
                      <a:pt x="3" y="5"/>
                      <a:pt x="1" y="11"/>
                      <a:pt x="0" y="18"/>
                    </a:cubicBezTo>
                    <a:cubicBezTo>
                      <a:pt x="2" y="18"/>
                      <a:pt x="2" y="18"/>
                      <a:pt x="2" y="18"/>
                    </a:cubicBezTo>
                    <a:cubicBezTo>
                      <a:pt x="4" y="12"/>
                      <a:pt x="5" y="7"/>
                      <a:pt x="6" y="1"/>
                    </a:cubicBezTo>
                    <a:cubicBezTo>
                      <a:pt x="6" y="1"/>
                      <a:pt x="6" y="0"/>
                      <a:pt x="6" y="0"/>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03" name="Freeform: Shape 230"/>
              <p:cNvSpPr>
                <a:spLocks/>
              </p:cNvSpPr>
              <p:nvPr/>
            </p:nvSpPr>
            <p:spPr bwMode="auto">
              <a:xfrm>
                <a:off x="5841210" y="2848382"/>
                <a:ext cx="53918" cy="111513"/>
              </a:xfrm>
              <a:custGeom>
                <a:avLst/>
                <a:gdLst>
                  <a:gd name="T0" fmla="*/ 0 w 12"/>
                  <a:gd name="T1" fmla="*/ 0 h 25"/>
                  <a:gd name="T2" fmla="*/ 0 w 12"/>
                  <a:gd name="T3" fmla="*/ 25 h 25"/>
                  <a:gd name="T4" fmla="*/ 6 w 12"/>
                  <a:gd name="T5" fmla="*/ 25 h 25"/>
                  <a:gd name="T6" fmla="*/ 12 w 12"/>
                  <a:gd name="T7" fmla="*/ 4 h 25"/>
                  <a:gd name="T8" fmla="*/ 0 w 12"/>
                  <a:gd name="T9" fmla="*/ 0 h 25"/>
                </a:gdLst>
                <a:ahLst/>
                <a:cxnLst>
                  <a:cxn ang="0">
                    <a:pos x="T0" y="T1"/>
                  </a:cxn>
                  <a:cxn ang="0">
                    <a:pos x="T2" y="T3"/>
                  </a:cxn>
                  <a:cxn ang="0">
                    <a:pos x="T4" y="T5"/>
                  </a:cxn>
                  <a:cxn ang="0">
                    <a:pos x="T6" y="T7"/>
                  </a:cxn>
                  <a:cxn ang="0">
                    <a:pos x="T8" y="T9"/>
                  </a:cxn>
                </a:cxnLst>
                <a:rect l="0" t="0" r="r" b="b"/>
                <a:pathLst>
                  <a:path w="12" h="25">
                    <a:moveTo>
                      <a:pt x="0" y="0"/>
                    </a:moveTo>
                    <a:cubicBezTo>
                      <a:pt x="0" y="25"/>
                      <a:pt x="0" y="25"/>
                      <a:pt x="0" y="25"/>
                    </a:cubicBezTo>
                    <a:cubicBezTo>
                      <a:pt x="6" y="25"/>
                      <a:pt x="6" y="25"/>
                      <a:pt x="6" y="25"/>
                    </a:cubicBezTo>
                    <a:cubicBezTo>
                      <a:pt x="6" y="17"/>
                      <a:pt x="9" y="10"/>
                      <a:pt x="12" y="4"/>
                    </a:cubicBezTo>
                    <a:cubicBezTo>
                      <a:pt x="9" y="2"/>
                      <a:pt x="4" y="1"/>
                      <a:pt x="0" y="0"/>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04" name="Freeform: Shape 231"/>
              <p:cNvSpPr>
                <a:spLocks/>
              </p:cNvSpPr>
              <p:nvPr/>
            </p:nvSpPr>
            <p:spPr bwMode="auto">
              <a:xfrm>
                <a:off x="5766459" y="2977050"/>
                <a:ext cx="52693" cy="110287"/>
              </a:xfrm>
              <a:custGeom>
                <a:avLst/>
                <a:gdLst>
                  <a:gd name="T0" fmla="*/ 12 w 12"/>
                  <a:gd name="T1" fmla="*/ 25 h 25"/>
                  <a:gd name="T2" fmla="*/ 12 w 12"/>
                  <a:gd name="T3" fmla="*/ 0 h 25"/>
                  <a:gd name="T4" fmla="*/ 6 w 12"/>
                  <a:gd name="T5" fmla="*/ 0 h 25"/>
                  <a:gd name="T6" fmla="*/ 0 w 12"/>
                  <a:gd name="T7" fmla="*/ 21 h 25"/>
                  <a:gd name="T8" fmla="*/ 12 w 12"/>
                  <a:gd name="T9" fmla="*/ 25 h 25"/>
                </a:gdLst>
                <a:ahLst/>
                <a:cxnLst>
                  <a:cxn ang="0">
                    <a:pos x="T0" y="T1"/>
                  </a:cxn>
                  <a:cxn ang="0">
                    <a:pos x="T2" y="T3"/>
                  </a:cxn>
                  <a:cxn ang="0">
                    <a:pos x="T4" y="T5"/>
                  </a:cxn>
                  <a:cxn ang="0">
                    <a:pos x="T6" y="T7"/>
                  </a:cxn>
                  <a:cxn ang="0">
                    <a:pos x="T8" y="T9"/>
                  </a:cxn>
                </a:cxnLst>
                <a:rect l="0" t="0" r="r" b="b"/>
                <a:pathLst>
                  <a:path w="12" h="25">
                    <a:moveTo>
                      <a:pt x="12" y="25"/>
                    </a:moveTo>
                    <a:cubicBezTo>
                      <a:pt x="12" y="0"/>
                      <a:pt x="12" y="0"/>
                      <a:pt x="12" y="0"/>
                    </a:cubicBezTo>
                    <a:cubicBezTo>
                      <a:pt x="6" y="0"/>
                      <a:pt x="6" y="0"/>
                      <a:pt x="6" y="0"/>
                    </a:cubicBezTo>
                    <a:cubicBezTo>
                      <a:pt x="6" y="9"/>
                      <a:pt x="3" y="16"/>
                      <a:pt x="0" y="21"/>
                    </a:cubicBezTo>
                    <a:cubicBezTo>
                      <a:pt x="3" y="23"/>
                      <a:pt x="8" y="25"/>
                      <a:pt x="12" y="25"/>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05" name="Freeform: Shape 232"/>
              <p:cNvSpPr>
                <a:spLocks/>
              </p:cNvSpPr>
              <p:nvPr/>
            </p:nvSpPr>
            <p:spPr bwMode="auto">
              <a:xfrm>
                <a:off x="5766459" y="2848382"/>
                <a:ext cx="52693" cy="111513"/>
              </a:xfrm>
              <a:custGeom>
                <a:avLst/>
                <a:gdLst>
                  <a:gd name="T0" fmla="*/ 6 w 12"/>
                  <a:gd name="T1" fmla="*/ 25 h 25"/>
                  <a:gd name="T2" fmla="*/ 12 w 12"/>
                  <a:gd name="T3" fmla="*/ 25 h 25"/>
                  <a:gd name="T4" fmla="*/ 12 w 12"/>
                  <a:gd name="T5" fmla="*/ 0 h 25"/>
                  <a:gd name="T6" fmla="*/ 0 w 12"/>
                  <a:gd name="T7" fmla="*/ 5 h 25"/>
                  <a:gd name="T8" fmla="*/ 6 w 12"/>
                  <a:gd name="T9" fmla="*/ 25 h 25"/>
                </a:gdLst>
                <a:ahLst/>
                <a:cxnLst>
                  <a:cxn ang="0">
                    <a:pos x="T0" y="T1"/>
                  </a:cxn>
                  <a:cxn ang="0">
                    <a:pos x="T2" y="T3"/>
                  </a:cxn>
                  <a:cxn ang="0">
                    <a:pos x="T4" y="T5"/>
                  </a:cxn>
                  <a:cxn ang="0">
                    <a:pos x="T6" y="T7"/>
                  </a:cxn>
                  <a:cxn ang="0">
                    <a:pos x="T8" y="T9"/>
                  </a:cxn>
                </a:cxnLst>
                <a:rect l="0" t="0" r="r" b="b"/>
                <a:pathLst>
                  <a:path w="12" h="25">
                    <a:moveTo>
                      <a:pt x="6" y="25"/>
                    </a:moveTo>
                    <a:cubicBezTo>
                      <a:pt x="12" y="25"/>
                      <a:pt x="12" y="25"/>
                      <a:pt x="12" y="25"/>
                    </a:cubicBezTo>
                    <a:cubicBezTo>
                      <a:pt x="12" y="0"/>
                      <a:pt x="12" y="0"/>
                      <a:pt x="12" y="0"/>
                    </a:cubicBezTo>
                    <a:cubicBezTo>
                      <a:pt x="8" y="1"/>
                      <a:pt x="3" y="2"/>
                      <a:pt x="0" y="5"/>
                    </a:cubicBezTo>
                    <a:cubicBezTo>
                      <a:pt x="3" y="10"/>
                      <a:pt x="6" y="17"/>
                      <a:pt x="6" y="25"/>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06" name="Freeform: Shape 233"/>
              <p:cNvSpPr>
                <a:spLocks/>
              </p:cNvSpPr>
              <p:nvPr/>
            </p:nvSpPr>
            <p:spPr bwMode="auto">
              <a:xfrm>
                <a:off x="5713767" y="2977050"/>
                <a:ext cx="61271" cy="79652"/>
              </a:xfrm>
              <a:custGeom>
                <a:avLst/>
                <a:gdLst>
                  <a:gd name="T0" fmla="*/ 8 w 14"/>
                  <a:gd name="T1" fmla="*/ 18 h 18"/>
                  <a:gd name="T2" fmla="*/ 14 w 14"/>
                  <a:gd name="T3" fmla="*/ 0 h 18"/>
                  <a:gd name="T4" fmla="*/ 0 w 14"/>
                  <a:gd name="T5" fmla="*/ 0 h 18"/>
                  <a:gd name="T6" fmla="*/ 8 w 14"/>
                  <a:gd name="T7" fmla="*/ 18 h 18"/>
                </a:gdLst>
                <a:ahLst/>
                <a:cxnLst>
                  <a:cxn ang="0">
                    <a:pos x="T0" y="T1"/>
                  </a:cxn>
                  <a:cxn ang="0">
                    <a:pos x="T2" y="T3"/>
                  </a:cxn>
                  <a:cxn ang="0">
                    <a:pos x="T4" y="T5"/>
                  </a:cxn>
                  <a:cxn ang="0">
                    <a:pos x="T6" y="T7"/>
                  </a:cxn>
                </a:cxnLst>
                <a:rect l="0" t="0" r="r" b="b"/>
                <a:pathLst>
                  <a:path w="14" h="18">
                    <a:moveTo>
                      <a:pt x="8" y="18"/>
                    </a:moveTo>
                    <a:cubicBezTo>
                      <a:pt x="11" y="14"/>
                      <a:pt x="13" y="7"/>
                      <a:pt x="14" y="0"/>
                    </a:cubicBezTo>
                    <a:cubicBezTo>
                      <a:pt x="0" y="0"/>
                      <a:pt x="0" y="0"/>
                      <a:pt x="0" y="0"/>
                    </a:cubicBezTo>
                    <a:cubicBezTo>
                      <a:pt x="0" y="7"/>
                      <a:pt x="3" y="13"/>
                      <a:pt x="8" y="18"/>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07" name="Freeform: Shape 234"/>
              <p:cNvSpPr>
                <a:spLocks/>
              </p:cNvSpPr>
              <p:nvPr/>
            </p:nvSpPr>
            <p:spPr bwMode="auto">
              <a:xfrm>
                <a:off x="5713767" y="2880242"/>
                <a:ext cx="61271" cy="79652"/>
              </a:xfrm>
              <a:custGeom>
                <a:avLst/>
                <a:gdLst>
                  <a:gd name="T0" fmla="*/ 8 w 14"/>
                  <a:gd name="T1" fmla="*/ 0 h 18"/>
                  <a:gd name="T2" fmla="*/ 0 w 14"/>
                  <a:gd name="T3" fmla="*/ 18 h 18"/>
                  <a:gd name="T4" fmla="*/ 14 w 14"/>
                  <a:gd name="T5" fmla="*/ 18 h 18"/>
                  <a:gd name="T6" fmla="*/ 8 w 14"/>
                  <a:gd name="T7" fmla="*/ 0 h 18"/>
                </a:gdLst>
                <a:ahLst/>
                <a:cxnLst>
                  <a:cxn ang="0">
                    <a:pos x="T0" y="T1"/>
                  </a:cxn>
                  <a:cxn ang="0">
                    <a:pos x="T2" y="T3"/>
                  </a:cxn>
                  <a:cxn ang="0">
                    <a:pos x="T4" y="T5"/>
                  </a:cxn>
                  <a:cxn ang="0">
                    <a:pos x="T6" y="T7"/>
                  </a:cxn>
                </a:cxnLst>
                <a:rect l="0" t="0" r="r" b="b"/>
                <a:pathLst>
                  <a:path w="14" h="18">
                    <a:moveTo>
                      <a:pt x="8" y="0"/>
                    </a:moveTo>
                    <a:cubicBezTo>
                      <a:pt x="3" y="5"/>
                      <a:pt x="0" y="11"/>
                      <a:pt x="0" y="18"/>
                    </a:cubicBezTo>
                    <a:cubicBezTo>
                      <a:pt x="14" y="18"/>
                      <a:pt x="14" y="18"/>
                      <a:pt x="14" y="18"/>
                    </a:cubicBezTo>
                    <a:cubicBezTo>
                      <a:pt x="13" y="11"/>
                      <a:pt x="11" y="5"/>
                      <a:pt x="8" y="0"/>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08" name="Freeform: Shape 235"/>
              <p:cNvSpPr>
                <a:spLocks/>
              </p:cNvSpPr>
              <p:nvPr/>
            </p:nvSpPr>
            <p:spPr bwMode="auto">
              <a:xfrm>
                <a:off x="5841210" y="2977050"/>
                <a:ext cx="35537" cy="110287"/>
              </a:xfrm>
              <a:custGeom>
                <a:avLst/>
                <a:gdLst>
                  <a:gd name="T0" fmla="*/ 0 w 8"/>
                  <a:gd name="T1" fmla="*/ 25 h 25"/>
                  <a:gd name="T2" fmla="*/ 3 w 8"/>
                  <a:gd name="T3" fmla="*/ 25 h 25"/>
                  <a:gd name="T4" fmla="*/ 8 w 8"/>
                  <a:gd name="T5" fmla="*/ 11 h 25"/>
                  <a:gd name="T6" fmla="*/ 6 w 8"/>
                  <a:gd name="T7" fmla="*/ 0 h 25"/>
                  <a:gd name="T8" fmla="*/ 0 w 8"/>
                  <a:gd name="T9" fmla="*/ 0 h 25"/>
                  <a:gd name="T10" fmla="*/ 0 w 8"/>
                  <a:gd name="T11" fmla="*/ 25 h 25"/>
                </a:gdLst>
                <a:ahLst/>
                <a:cxnLst>
                  <a:cxn ang="0">
                    <a:pos x="T0" y="T1"/>
                  </a:cxn>
                  <a:cxn ang="0">
                    <a:pos x="T2" y="T3"/>
                  </a:cxn>
                  <a:cxn ang="0">
                    <a:pos x="T4" y="T5"/>
                  </a:cxn>
                  <a:cxn ang="0">
                    <a:pos x="T6" y="T7"/>
                  </a:cxn>
                  <a:cxn ang="0">
                    <a:pos x="T8" y="T9"/>
                  </a:cxn>
                  <a:cxn ang="0">
                    <a:pos x="T10" y="T11"/>
                  </a:cxn>
                </a:cxnLst>
                <a:rect l="0" t="0" r="r" b="b"/>
                <a:pathLst>
                  <a:path w="8" h="25">
                    <a:moveTo>
                      <a:pt x="0" y="25"/>
                    </a:moveTo>
                    <a:cubicBezTo>
                      <a:pt x="1" y="25"/>
                      <a:pt x="2" y="25"/>
                      <a:pt x="3" y="25"/>
                    </a:cubicBezTo>
                    <a:cubicBezTo>
                      <a:pt x="5" y="20"/>
                      <a:pt x="6" y="16"/>
                      <a:pt x="8" y="11"/>
                    </a:cubicBezTo>
                    <a:cubicBezTo>
                      <a:pt x="7" y="8"/>
                      <a:pt x="6" y="4"/>
                      <a:pt x="6" y="0"/>
                    </a:cubicBezTo>
                    <a:cubicBezTo>
                      <a:pt x="0" y="0"/>
                      <a:pt x="0" y="0"/>
                      <a:pt x="0" y="0"/>
                    </a:cubicBezTo>
                    <a:lnTo>
                      <a:pt x="0" y="25"/>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09" name="Oval 236"/>
              <p:cNvSpPr>
                <a:spLocks/>
              </p:cNvSpPr>
              <p:nvPr/>
            </p:nvSpPr>
            <p:spPr bwMode="auto">
              <a:xfrm>
                <a:off x="4746916" y="3312813"/>
                <a:ext cx="61271" cy="61271"/>
              </a:xfrm>
              <a:prstGeom prst="ellipse">
                <a:avLst/>
              </a:prstGeom>
              <a:solidFill>
                <a:schemeClr val="accent3"/>
              </a:solidFill>
              <a:ln>
                <a:noFill/>
              </a:ln>
            </p:spPr>
            <p:txBody>
              <a:bodyPr anchor="ctr"/>
              <a:lstStyle/>
              <a:p>
                <a:pPr algn="ctr"/>
                <a:endParaRPr>
                  <a:cs typeface="+mn-ea"/>
                  <a:sym typeface="+mn-lt"/>
                </a:endParaRPr>
              </a:p>
            </p:txBody>
          </p:sp>
          <p:sp>
            <p:nvSpPr>
              <p:cNvPr id="210" name="Freeform: Shape 237"/>
              <p:cNvSpPr>
                <a:spLocks/>
              </p:cNvSpPr>
              <p:nvPr/>
            </p:nvSpPr>
            <p:spPr bwMode="auto">
              <a:xfrm>
                <a:off x="4507961" y="3494174"/>
                <a:ext cx="132345" cy="132345"/>
              </a:xfrm>
              <a:custGeom>
                <a:avLst/>
                <a:gdLst>
                  <a:gd name="T0" fmla="*/ 15 w 30"/>
                  <a:gd name="T1" fmla="*/ 30 h 30"/>
                  <a:gd name="T2" fmla="*/ 30 w 30"/>
                  <a:gd name="T3" fmla="*/ 15 h 30"/>
                  <a:gd name="T4" fmla="*/ 15 w 30"/>
                  <a:gd name="T5" fmla="*/ 0 h 30"/>
                  <a:gd name="T6" fmla="*/ 15 w 30"/>
                  <a:gd name="T7" fmla="*/ 7 h 30"/>
                  <a:gd name="T8" fmla="*/ 23 w 30"/>
                  <a:gd name="T9" fmla="*/ 15 h 30"/>
                  <a:gd name="T10" fmla="*/ 15 w 30"/>
                  <a:gd name="T11" fmla="*/ 23 h 30"/>
                  <a:gd name="T12" fmla="*/ 15 w 30"/>
                  <a:gd name="T13" fmla="*/ 30 h 30"/>
                  <a:gd name="T14" fmla="*/ 15 w 30"/>
                  <a:gd name="T15" fmla="*/ 0 h 30"/>
                  <a:gd name="T16" fmla="*/ 0 w 30"/>
                  <a:gd name="T17" fmla="*/ 15 h 30"/>
                  <a:gd name="T18" fmla="*/ 15 w 30"/>
                  <a:gd name="T19" fmla="*/ 30 h 30"/>
                  <a:gd name="T20" fmla="*/ 15 w 30"/>
                  <a:gd name="T21" fmla="*/ 30 h 30"/>
                  <a:gd name="T22" fmla="*/ 15 w 30"/>
                  <a:gd name="T23" fmla="*/ 23 h 30"/>
                  <a:gd name="T24" fmla="*/ 15 w 30"/>
                  <a:gd name="T25" fmla="*/ 23 h 30"/>
                  <a:gd name="T26" fmla="*/ 15 w 30"/>
                  <a:gd name="T27" fmla="*/ 23 h 30"/>
                  <a:gd name="T28" fmla="*/ 7 w 30"/>
                  <a:gd name="T29" fmla="*/ 15 h 30"/>
                  <a:gd name="T30" fmla="*/ 15 w 30"/>
                  <a:gd name="T31" fmla="*/ 7 h 30"/>
                  <a:gd name="T32" fmla="*/ 15 w 30"/>
                  <a:gd name="T33" fmla="*/ 7 h 30"/>
                  <a:gd name="T34" fmla="*/ 15 w 30"/>
                  <a:gd name="T3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15" y="30"/>
                    </a:moveTo>
                    <a:cubicBezTo>
                      <a:pt x="23" y="30"/>
                      <a:pt x="30" y="23"/>
                      <a:pt x="30" y="15"/>
                    </a:cubicBezTo>
                    <a:cubicBezTo>
                      <a:pt x="30" y="7"/>
                      <a:pt x="23" y="0"/>
                      <a:pt x="15" y="0"/>
                    </a:cubicBezTo>
                    <a:cubicBezTo>
                      <a:pt x="15" y="7"/>
                      <a:pt x="15" y="7"/>
                      <a:pt x="15" y="7"/>
                    </a:cubicBezTo>
                    <a:cubicBezTo>
                      <a:pt x="19" y="7"/>
                      <a:pt x="23" y="10"/>
                      <a:pt x="23" y="15"/>
                    </a:cubicBezTo>
                    <a:cubicBezTo>
                      <a:pt x="23" y="20"/>
                      <a:pt x="19" y="23"/>
                      <a:pt x="15" y="23"/>
                    </a:cubicBezTo>
                    <a:lnTo>
                      <a:pt x="15" y="30"/>
                    </a:lnTo>
                    <a:close/>
                    <a:moveTo>
                      <a:pt x="15" y="0"/>
                    </a:moveTo>
                    <a:cubicBezTo>
                      <a:pt x="7" y="0"/>
                      <a:pt x="0" y="7"/>
                      <a:pt x="0" y="15"/>
                    </a:cubicBezTo>
                    <a:cubicBezTo>
                      <a:pt x="0" y="23"/>
                      <a:pt x="7" y="30"/>
                      <a:pt x="15" y="30"/>
                    </a:cubicBezTo>
                    <a:cubicBezTo>
                      <a:pt x="15" y="30"/>
                      <a:pt x="15" y="30"/>
                      <a:pt x="15" y="30"/>
                    </a:cubicBezTo>
                    <a:cubicBezTo>
                      <a:pt x="15" y="23"/>
                      <a:pt x="15" y="23"/>
                      <a:pt x="15" y="23"/>
                    </a:cubicBezTo>
                    <a:cubicBezTo>
                      <a:pt x="15" y="23"/>
                      <a:pt x="15" y="23"/>
                      <a:pt x="15" y="23"/>
                    </a:cubicBezTo>
                    <a:cubicBezTo>
                      <a:pt x="15" y="23"/>
                      <a:pt x="15" y="23"/>
                      <a:pt x="15" y="23"/>
                    </a:cubicBezTo>
                    <a:cubicBezTo>
                      <a:pt x="10" y="23"/>
                      <a:pt x="7" y="20"/>
                      <a:pt x="7" y="15"/>
                    </a:cubicBezTo>
                    <a:cubicBezTo>
                      <a:pt x="7" y="10"/>
                      <a:pt x="10" y="7"/>
                      <a:pt x="15" y="7"/>
                    </a:cubicBezTo>
                    <a:cubicBezTo>
                      <a:pt x="15" y="7"/>
                      <a:pt x="15" y="7"/>
                      <a:pt x="15" y="7"/>
                    </a:cubicBezTo>
                    <a:cubicBezTo>
                      <a:pt x="15" y="0"/>
                      <a:pt x="15" y="0"/>
                      <a:pt x="15" y="0"/>
                    </a:cubicBezTo>
                    <a:close/>
                  </a:path>
                </a:pathLst>
              </a:custGeom>
              <a:solidFill>
                <a:schemeClr val="accent3"/>
              </a:solidFill>
              <a:ln>
                <a:noFill/>
              </a:ln>
            </p:spPr>
            <p:txBody>
              <a:bodyPr anchor="ctr"/>
              <a:lstStyle/>
              <a:p>
                <a:pPr algn="ctr"/>
                <a:endParaRPr>
                  <a:cs typeface="+mn-ea"/>
                  <a:sym typeface="+mn-lt"/>
                </a:endParaRPr>
              </a:p>
            </p:txBody>
          </p:sp>
          <p:sp>
            <p:nvSpPr>
              <p:cNvPr id="211" name="Freeform: Shape 238"/>
              <p:cNvSpPr>
                <a:spLocks/>
              </p:cNvSpPr>
              <p:nvPr/>
            </p:nvSpPr>
            <p:spPr bwMode="auto">
              <a:xfrm>
                <a:off x="4494481" y="3462313"/>
                <a:ext cx="159304" cy="57594"/>
              </a:xfrm>
              <a:custGeom>
                <a:avLst/>
                <a:gdLst>
                  <a:gd name="T0" fmla="*/ 3 w 36"/>
                  <a:gd name="T1" fmla="*/ 13 h 13"/>
                  <a:gd name="T2" fmla="*/ 5 w 36"/>
                  <a:gd name="T3" fmla="*/ 12 h 13"/>
                  <a:gd name="T4" fmla="*/ 18 w 36"/>
                  <a:gd name="T5" fmla="*/ 4 h 13"/>
                  <a:gd name="T6" fmla="*/ 31 w 36"/>
                  <a:gd name="T7" fmla="*/ 12 h 13"/>
                  <a:gd name="T8" fmla="*/ 35 w 36"/>
                  <a:gd name="T9" fmla="*/ 12 h 13"/>
                  <a:gd name="T10" fmla="*/ 35 w 36"/>
                  <a:gd name="T11" fmla="*/ 9 h 13"/>
                  <a:gd name="T12" fmla="*/ 18 w 36"/>
                  <a:gd name="T13" fmla="*/ 0 h 13"/>
                  <a:gd name="T14" fmla="*/ 1 w 36"/>
                  <a:gd name="T15" fmla="*/ 9 h 13"/>
                  <a:gd name="T16" fmla="*/ 1 w 36"/>
                  <a:gd name="T17" fmla="*/ 12 h 13"/>
                  <a:gd name="T18" fmla="*/ 3 w 36"/>
                  <a:gd name="T1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13">
                    <a:moveTo>
                      <a:pt x="3" y="13"/>
                    </a:moveTo>
                    <a:cubicBezTo>
                      <a:pt x="3" y="13"/>
                      <a:pt x="4" y="12"/>
                      <a:pt x="5" y="12"/>
                    </a:cubicBezTo>
                    <a:cubicBezTo>
                      <a:pt x="8" y="7"/>
                      <a:pt x="13" y="4"/>
                      <a:pt x="18" y="4"/>
                    </a:cubicBezTo>
                    <a:cubicBezTo>
                      <a:pt x="23" y="4"/>
                      <a:pt x="28" y="7"/>
                      <a:pt x="31" y="12"/>
                    </a:cubicBezTo>
                    <a:cubicBezTo>
                      <a:pt x="32" y="13"/>
                      <a:pt x="34" y="13"/>
                      <a:pt x="35" y="12"/>
                    </a:cubicBezTo>
                    <a:cubicBezTo>
                      <a:pt x="36" y="11"/>
                      <a:pt x="36" y="10"/>
                      <a:pt x="35" y="9"/>
                    </a:cubicBezTo>
                    <a:cubicBezTo>
                      <a:pt x="31" y="3"/>
                      <a:pt x="25" y="0"/>
                      <a:pt x="18" y="0"/>
                    </a:cubicBezTo>
                    <a:cubicBezTo>
                      <a:pt x="11" y="0"/>
                      <a:pt x="5" y="3"/>
                      <a:pt x="1" y="9"/>
                    </a:cubicBezTo>
                    <a:cubicBezTo>
                      <a:pt x="0" y="10"/>
                      <a:pt x="0" y="11"/>
                      <a:pt x="1" y="12"/>
                    </a:cubicBezTo>
                    <a:cubicBezTo>
                      <a:pt x="2" y="12"/>
                      <a:pt x="2" y="13"/>
                      <a:pt x="3" y="13"/>
                    </a:cubicBezTo>
                    <a:close/>
                  </a:path>
                </a:pathLst>
              </a:custGeom>
              <a:solidFill>
                <a:schemeClr val="accent3"/>
              </a:solidFill>
              <a:ln>
                <a:noFill/>
              </a:ln>
            </p:spPr>
            <p:txBody>
              <a:bodyPr anchor="ctr"/>
              <a:lstStyle/>
              <a:p>
                <a:pPr algn="ctr"/>
                <a:endParaRPr>
                  <a:cs typeface="+mn-ea"/>
                  <a:sym typeface="+mn-lt"/>
                </a:endParaRPr>
              </a:p>
            </p:txBody>
          </p:sp>
          <p:sp>
            <p:nvSpPr>
              <p:cNvPr id="212" name="Freeform: Shape 239"/>
              <p:cNvSpPr>
                <a:spLocks/>
              </p:cNvSpPr>
              <p:nvPr/>
            </p:nvSpPr>
            <p:spPr bwMode="auto">
              <a:xfrm>
                <a:off x="4750592" y="3494174"/>
                <a:ext cx="132345" cy="132345"/>
              </a:xfrm>
              <a:custGeom>
                <a:avLst/>
                <a:gdLst>
                  <a:gd name="T0" fmla="*/ 15 w 30"/>
                  <a:gd name="T1" fmla="*/ 0 h 30"/>
                  <a:gd name="T2" fmla="*/ 15 w 30"/>
                  <a:gd name="T3" fmla="*/ 0 h 30"/>
                  <a:gd name="T4" fmla="*/ 15 w 30"/>
                  <a:gd name="T5" fmla="*/ 7 h 30"/>
                  <a:gd name="T6" fmla="*/ 15 w 30"/>
                  <a:gd name="T7" fmla="*/ 7 h 30"/>
                  <a:gd name="T8" fmla="*/ 23 w 30"/>
                  <a:gd name="T9" fmla="*/ 15 h 30"/>
                  <a:gd name="T10" fmla="*/ 15 w 30"/>
                  <a:gd name="T11" fmla="*/ 23 h 30"/>
                  <a:gd name="T12" fmla="*/ 15 w 30"/>
                  <a:gd name="T13" fmla="*/ 23 h 30"/>
                  <a:gd name="T14" fmla="*/ 15 w 30"/>
                  <a:gd name="T15" fmla="*/ 23 h 30"/>
                  <a:gd name="T16" fmla="*/ 15 w 30"/>
                  <a:gd name="T17" fmla="*/ 30 h 30"/>
                  <a:gd name="T18" fmla="*/ 15 w 30"/>
                  <a:gd name="T19" fmla="*/ 30 h 30"/>
                  <a:gd name="T20" fmla="*/ 30 w 30"/>
                  <a:gd name="T21" fmla="*/ 15 h 30"/>
                  <a:gd name="T22" fmla="*/ 15 w 30"/>
                  <a:gd name="T23" fmla="*/ 0 h 30"/>
                  <a:gd name="T24" fmla="*/ 15 w 30"/>
                  <a:gd name="T25" fmla="*/ 0 h 30"/>
                  <a:gd name="T26" fmla="*/ 0 w 30"/>
                  <a:gd name="T27" fmla="*/ 15 h 30"/>
                  <a:gd name="T28" fmla="*/ 15 w 30"/>
                  <a:gd name="T29" fmla="*/ 30 h 30"/>
                  <a:gd name="T30" fmla="*/ 15 w 30"/>
                  <a:gd name="T31" fmla="*/ 23 h 30"/>
                  <a:gd name="T32" fmla="*/ 7 w 30"/>
                  <a:gd name="T33" fmla="*/ 15 h 30"/>
                  <a:gd name="T34" fmla="*/ 15 w 30"/>
                  <a:gd name="T35" fmla="*/ 7 h 30"/>
                  <a:gd name="T36" fmla="*/ 15 w 30"/>
                  <a:gd name="T3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 h="30">
                    <a:moveTo>
                      <a:pt x="15" y="0"/>
                    </a:moveTo>
                    <a:cubicBezTo>
                      <a:pt x="15" y="0"/>
                      <a:pt x="15" y="0"/>
                      <a:pt x="15" y="0"/>
                    </a:cubicBezTo>
                    <a:cubicBezTo>
                      <a:pt x="15" y="7"/>
                      <a:pt x="15" y="7"/>
                      <a:pt x="15" y="7"/>
                    </a:cubicBezTo>
                    <a:cubicBezTo>
                      <a:pt x="15" y="7"/>
                      <a:pt x="15" y="7"/>
                      <a:pt x="15" y="7"/>
                    </a:cubicBezTo>
                    <a:cubicBezTo>
                      <a:pt x="19" y="7"/>
                      <a:pt x="23" y="10"/>
                      <a:pt x="23" y="15"/>
                    </a:cubicBezTo>
                    <a:cubicBezTo>
                      <a:pt x="23" y="20"/>
                      <a:pt x="19" y="23"/>
                      <a:pt x="15" y="23"/>
                    </a:cubicBezTo>
                    <a:cubicBezTo>
                      <a:pt x="15" y="23"/>
                      <a:pt x="15" y="23"/>
                      <a:pt x="15" y="23"/>
                    </a:cubicBezTo>
                    <a:cubicBezTo>
                      <a:pt x="15" y="23"/>
                      <a:pt x="15" y="23"/>
                      <a:pt x="15" y="23"/>
                    </a:cubicBezTo>
                    <a:cubicBezTo>
                      <a:pt x="15" y="30"/>
                      <a:pt x="15" y="30"/>
                      <a:pt x="15" y="30"/>
                    </a:cubicBezTo>
                    <a:cubicBezTo>
                      <a:pt x="15" y="30"/>
                      <a:pt x="15" y="30"/>
                      <a:pt x="15" y="30"/>
                    </a:cubicBezTo>
                    <a:cubicBezTo>
                      <a:pt x="23" y="30"/>
                      <a:pt x="30" y="23"/>
                      <a:pt x="30" y="15"/>
                    </a:cubicBezTo>
                    <a:cubicBezTo>
                      <a:pt x="30" y="7"/>
                      <a:pt x="23" y="0"/>
                      <a:pt x="15" y="0"/>
                    </a:cubicBezTo>
                    <a:close/>
                    <a:moveTo>
                      <a:pt x="15" y="0"/>
                    </a:moveTo>
                    <a:cubicBezTo>
                      <a:pt x="6" y="0"/>
                      <a:pt x="0" y="7"/>
                      <a:pt x="0" y="15"/>
                    </a:cubicBezTo>
                    <a:cubicBezTo>
                      <a:pt x="0" y="23"/>
                      <a:pt x="6" y="30"/>
                      <a:pt x="15" y="30"/>
                    </a:cubicBezTo>
                    <a:cubicBezTo>
                      <a:pt x="15" y="23"/>
                      <a:pt x="15" y="23"/>
                      <a:pt x="15" y="23"/>
                    </a:cubicBezTo>
                    <a:cubicBezTo>
                      <a:pt x="10" y="23"/>
                      <a:pt x="7" y="20"/>
                      <a:pt x="7" y="15"/>
                    </a:cubicBezTo>
                    <a:cubicBezTo>
                      <a:pt x="7" y="10"/>
                      <a:pt x="10" y="7"/>
                      <a:pt x="15" y="7"/>
                    </a:cubicBezTo>
                    <a:lnTo>
                      <a:pt x="15" y="0"/>
                    </a:lnTo>
                    <a:close/>
                  </a:path>
                </a:pathLst>
              </a:custGeom>
              <a:solidFill>
                <a:schemeClr val="accent3"/>
              </a:solidFill>
              <a:ln>
                <a:noFill/>
              </a:ln>
            </p:spPr>
            <p:txBody>
              <a:bodyPr anchor="ctr"/>
              <a:lstStyle/>
              <a:p>
                <a:pPr algn="ctr"/>
                <a:endParaRPr>
                  <a:cs typeface="+mn-ea"/>
                  <a:sym typeface="+mn-lt"/>
                </a:endParaRPr>
              </a:p>
            </p:txBody>
          </p:sp>
          <p:sp>
            <p:nvSpPr>
              <p:cNvPr id="213" name="Freeform: Shape 240"/>
              <p:cNvSpPr>
                <a:spLocks/>
              </p:cNvSpPr>
              <p:nvPr/>
            </p:nvSpPr>
            <p:spPr bwMode="auto">
              <a:xfrm>
                <a:off x="4737113" y="3462313"/>
                <a:ext cx="159304" cy="57594"/>
              </a:xfrm>
              <a:custGeom>
                <a:avLst/>
                <a:gdLst>
                  <a:gd name="T0" fmla="*/ 18 w 36"/>
                  <a:gd name="T1" fmla="*/ 0 h 13"/>
                  <a:gd name="T2" fmla="*/ 1 w 36"/>
                  <a:gd name="T3" fmla="*/ 9 h 13"/>
                  <a:gd name="T4" fmla="*/ 1 w 36"/>
                  <a:gd name="T5" fmla="*/ 12 h 13"/>
                  <a:gd name="T6" fmla="*/ 3 w 36"/>
                  <a:gd name="T7" fmla="*/ 13 h 13"/>
                  <a:gd name="T8" fmla="*/ 4 w 36"/>
                  <a:gd name="T9" fmla="*/ 12 h 13"/>
                  <a:gd name="T10" fmla="*/ 18 w 36"/>
                  <a:gd name="T11" fmla="*/ 4 h 13"/>
                  <a:gd name="T12" fmla="*/ 31 w 36"/>
                  <a:gd name="T13" fmla="*/ 12 h 13"/>
                  <a:gd name="T14" fmla="*/ 35 w 36"/>
                  <a:gd name="T15" fmla="*/ 12 h 13"/>
                  <a:gd name="T16" fmla="*/ 35 w 36"/>
                  <a:gd name="T17" fmla="*/ 9 h 13"/>
                  <a:gd name="T18" fmla="*/ 18 w 36"/>
                  <a:gd name="T19"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13">
                    <a:moveTo>
                      <a:pt x="18" y="0"/>
                    </a:moveTo>
                    <a:cubicBezTo>
                      <a:pt x="11" y="0"/>
                      <a:pt x="4" y="3"/>
                      <a:pt x="1" y="9"/>
                    </a:cubicBezTo>
                    <a:cubicBezTo>
                      <a:pt x="0" y="10"/>
                      <a:pt x="0" y="11"/>
                      <a:pt x="1" y="12"/>
                    </a:cubicBezTo>
                    <a:cubicBezTo>
                      <a:pt x="2" y="12"/>
                      <a:pt x="2" y="13"/>
                      <a:pt x="3" y="13"/>
                    </a:cubicBezTo>
                    <a:cubicBezTo>
                      <a:pt x="3" y="13"/>
                      <a:pt x="4" y="12"/>
                      <a:pt x="4" y="12"/>
                    </a:cubicBezTo>
                    <a:cubicBezTo>
                      <a:pt x="7" y="7"/>
                      <a:pt x="12" y="4"/>
                      <a:pt x="18" y="4"/>
                    </a:cubicBezTo>
                    <a:cubicBezTo>
                      <a:pt x="23" y="4"/>
                      <a:pt x="28" y="7"/>
                      <a:pt x="31" y="12"/>
                    </a:cubicBezTo>
                    <a:cubicBezTo>
                      <a:pt x="32" y="13"/>
                      <a:pt x="33" y="13"/>
                      <a:pt x="35" y="12"/>
                    </a:cubicBezTo>
                    <a:cubicBezTo>
                      <a:pt x="36" y="11"/>
                      <a:pt x="36" y="10"/>
                      <a:pt x="35" y="9"/>
                    </a:cubicBezTo>
                    <a:cubicBezTo>
                      <a:pt x="31" y="3"/>
                      <a:pt x="25" y="0"/>
                      <a:pt x="18" y="0"/>
                    </a:cubicBezTo>
                    <a:close/>
                  </a:path>
                </a:pathLst>
              </a:custGeom>
              <a:solidFill>
                <a:schemeClr val="accent3"/>
              </a:solidFill>
              <a:ln>
                <a:noFill/>
              </a:ln>
            </p:spPr>
            <p:txBody>
              <a:bodyPr anchor="ctr"/>
              <a:lstStyle/>
              <a:p>
                <a:pPr algn="ctr"/>
                <a:endParaRPr>
                  <a:cs typeface="+mn-ea"/>
                  <a:sym typeface="+mn-lt"/>
                </a:endParaRPr>
              </a:p>
            </p:txBody>
          </p:sp>
          <p:sp>
            <p:nvSpPr>
              <p:cNvPr id="214" name="Freeform: Shape 241"/>
              <p:cNvSpPr>
                <a:spLocks/>
              </p:cNvSpPr>
              <p:nvPr/>
            </p:nvSpPr>
            <p:spPr bwMode="auto">
              <a:xfrm>
                <a:off x="4618248" y="3348350"/>
                <a:ext cx="234054" cy="273267"/>
              </a:xfrm>
              <a:custGeom>
                <a:avLst/>
                <a:gdLst>
                  <a:gd name="T0" fmla="*/ 36 w 53"/>
                  <a:gd name="T1" fmla="*/ 22 h 62"/>
                  <a:gd name="T2" fmla="*/ 37 w 53"/>
                  <a:gd name="T3" fmla="*/ 23 h 62"/>
                  <a:gd name="T4" fmla="*/ 51 w 53"/>
                  <a:gd name="T5" fmla="*/ 17 h 62"/>
                  <a:gd name="T6" fmla="*/ 53 w 53"/>
                  <a:gd name="T7" fmla="*/ 12 h 62"/>
                  <a:gd name="T8" fmla="*/ 48 w 53"/>
                  <a:gd name="T9" fmla="*/ 11 h 62"/>
                  <a:gd name="T10" fmla="*/ 39 w 53"/>
                  <a:gd name="T11" fmla="*/ 15 h 62"/>
                  <a:gd name="T12" fmla="*/ 38 w 53"/>
                  <a:gd name="T13" fmla="*/ 15 h 62"/>
                  <a:gd name="T14" fmla="*/ 23 w 53"/>
                  <a:gd name="T15" fmla="*/ 0 h 62"/>
                  <a:gd name="T16" fmla="*/ 21 w 53"/>
                  <a:gd name="T17" fmla="*/ 0 h 62"/>
                  <a:gd name="T18" fmla="*/ 0 w 53"/>
                  <a:gd name="T19" fmla="*/ 21 h 62"/>
                  <a:gd name="T20" fmla="*/ 0 w 53"/>
                  <a:gd name="T21" fmla="*/ 22 h 62"/>
                  <a:gd name="T22" fmla="*/ 15 w 53"/>
                  <a:gd name="T23" fmla="*/ 35 h 62"/>
                  <a:gd name="T24" fmla="*/ 15 w 53"/>
                  <a:gd name="T25" fmla="*/ 36 h 62"/>
                  <a:gd name="T26" fmla="*/ 8 w 53"/>
                  <a:gd name="T27" fmla="*/ 52 h 62"/>
                  <a:gd name="T28" fmla="*/ 8 w 53"/>
                  <a:gd name="T29" fmla="*/ 54 h 62"/>
                  <a:gd name="T30" fmla="*/ 13 w 53"/>
                  <a:gd name="T31" fmla="*/ 60 h 62"/>
                  <a:gd name="T32" fmla="*/ 16 w 53"/>
                  <a:gd name="T33" fmla="*/ 62 h 62"/>
                  <a:gd name="T34" fmla="*/ 19 w 53"/>
                  <a:gd name="T35" fmla="*/ 61 h 62"/>
                  <a:gd name="T36" fmla="*/ 20 w 53"/>
                  <a:gd name="T37" fmla="*/ 55 h 62"/>
                  <a:gd name="T38" fmla="*/ 18 w 53"/>
                  <a:gd name="T39" fmla="*/ 53 h 62"/>
                  <a:gd name="T40" fmla="*/ 18 w 53"/>
                  <a:gd name="T41" fmla="*/ 51 h 62"/>
                  <a:gd name="T42" fmla="*/ 25 w 53"/>
                  <a:gd name="T43" fmla="*/ 34 h 62"/>
                  <a:gd name="T44" fmla="*/ 25 w 53"/>
                  <a:gd name="T45" fmla="*/ 32 h 62"/>
                  <a:gd name="T46" fmla="*/ 17 w 53"/>
                  <a:gd name="T47" fmla="*/ 25 h 62"/>
                  <a:gd name="T48" fmla="*/ 17 w 53"/>
                  <a:gd name="T49" fmla="*/ 23 h 62"/>
                  <a:gd name="T50" fmla="*/ 26 w 53"/>
                  <a:gd name="T51" fmla="*/ 14 h 62"/>
                  <a:gd name="T52" fmla="*/ 27 w 53"/>
                  <a:gd name="T53" fmla="*/ 15 h 62"/>
                  <a:gd name="T54" fmla="*/ 36 w 53"/>
                  <a:gd name="T55" fmla="*/ 2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62">
                    <a:moveTo>
                      <a:pt x="36" y="22"/>
                    </a:moveTo>
                    <a:cubicBezTo>
                      <a:pt x="36" y="23"/>
                      <a:pt x="37" y="23"/>
                      <a:pt x="37" y="23"/>
                    </a:cubicBezTo>
                    <a:cubicBezTo>
                      <a:pt x="51" y="17"/>
                      <a:pt x="51" y="17"/>
                      <a:pt x="51" y="17"/>
                    </a:cubicBezTo>
                    <a:cubicBezTo>
                      <a:pt x="53" y="16"/>
                      <a:pt x="53" y="14"/>
                      <a:pt x="53" y="12"/>
                    </a:cubicBezTo>
                    <a:cubicBezTo>
                      <a:pt x="52" y="11"/>
                      <a:pt x="50" y="10"/>
                      <a:pt x="48" y="11"/>
                    </a:cubicBezTo>
                    <a:cubicBezTo>
                      <a:pt x="39" y="15"/>
                      <a:pt x="39" y="15"/>
                      <a:pt x="39" y="15"/>
                    </a:cubicBezTo>
                    <a:cubicBezTo>
                      <a:pt x="39" y="15"/>
                      <a:pt x="38" y="15"/>
                      <a:pt x="38" y="15"/>
                    </a:cubicBezTo>
                    <a:cubicBezTo>
                      <a:pt x="23" y="0"/>
                      <a:pt x="23" y="0"/>
                      <a:pt x="23" y="0"/>
                    </a:cubicBezTo>
                    <a:cubicBezTo>
                      <a:pt x="22" y="0"/>
                      <a:pt x="22" y="0"/>
                      <a:pt x="21" y="0"/>
                    </a:cubicBezTo>
                    <a:cubicBezTo>
                      <a:pt x="0" y="21"/>
                      <a:pt x="0" y="21"/>
                      <a:pt x="0" y="21"/>
                    </a:cubicBezTo>
                    <a:cubicBezTo>
                      <a:pt x="0" y="21"/>
                      <a:pt x="0" y="22"/>
                      <a:pt x="0" y="22"/>
                    </a:cubicBezTo>
                    <a:cubicBezTo>
                      <a:pt x="3" y="25"/>
                      <a:pt x="12" y="32"/>
                      <a:pt x="15" y="35"/>
                    </a:cubicBezTo>
                    <a:cubicBezTo>
                      <a:pt x="15" y="35"/>
                      <a:pt x="15" y="36"/>
                      <a:pt x="15" y="36"/>
                    </a:cubicBezTo>
                    <a:cubicBezTo>
                      <a:pt x="8" y="52"/>
                      <a:pt x="8" y="52"/>
                      <a:pt x="8" y="52"/>
                    </a:cubicBezTo>
                    <a:cubicBezTo>
                      <a:pt x="8" y="52"/>
                      <a:pt x="8" y="53"/>
                      <a:pt x="8" y="54"/>
                    </a:cubicBezTo>
                    <a:cubicBezTo>
                      <a:pt x="13" y="60"/>
                      <a:pt x="13" y="60"/>
                      <a:pt x="13" y="60"/>
                    </a:cubicBezTo>
                    <a:cubicBezTo>
                      <a:pt x="14" y="61"/>
                      <a:pt x="15" y="62"/>
                      <a:pt x="16" y="62"/>
                    </a:cubicBezTo>
                    <a:cubicBezTo>
                      <a:pt x="17" y="62"/>
                      <a:pt x="18" y="62"/>
                      <a:pt x="19" y="61"/>
                    </a:cubicBezTo>
                    <a:cubicBezTo>
                      <a:pt x="21" y="60"/>
                      <a:pt x="21" y="57"/>
                      <a:pt x="20" y="55"/>
                    </a:cubicBezTo>
                    <a:cubicBezTo>
                      <a:pt x="18" y="53"/>
                      <a:pt x="18" y="53"/>
                      <a:pt x="18" y="53"/>
                    </a:cubicBezTo>
                    <a:cubicBezTo>
                      <a:pt x="18" y="52"/>
                      <a:pt x="18" y="51"/>
                      <a:pt x="18" y="51"/>
                    </a:cubicBezTo>
                    <a:cubicBezTo>
                      <a:pt x="25" y="34"/>
                      <a:pt x="25" y="34"/>
                      <a:pt x="25" y="34"/>
                    </a:cubicBezTo>
                    <a:cubicBezTo>
                      <a:pt x="25" y="33"/>
                      <a:pt x="25" y="33"/>
                      <a:pt x="25" y="32"/>
                    </a:cubicBezTo>
                    <a:cubicBezTo>
                      <a:pt x="23" y="31"/>
                      <a:pt x="19" y="27"/>
                      <a:pt x="17" y="25"/>
                    </a:cubicBezTo>
                    <a:cubicBezTo>
                      <a:pt x="17" y="24"/>
                      <a:pt x="17" y="24"/>
                      <a:pt x="17" y="23"/>
                    </a:cubicBezTo>
                    <a:cubicBezTo>
                      <a:pt x="26" y="14"/>
                      <a:pt x="26" y="14"/>
                      <a:pt x="26" y="14"/>
                    </a:cubicBezTo>
                    <a:cubicBezTo>
                      <a:pt x="26" y="14"/>
                      <a:pt x="27" y="14"/>
                      <a:pt x="27" y="15"/>
                    </a:cubicBezTo>
                    <a:lnTo>
                      <a:pt x="36" y="22"/>
                    </a:lnTo>
                    <a:close/>
                  </a:path>
                </a:pathLst>
              </a:custGeom>
              <a:solidFill>
                <a:schemeClr val="accent3"/>
              </a:solidFill>
              <a:ln>
                <a:noFill/>
              </a:ln>
            </p:spPr>
            <p:txBody>
              <a:bodyPr anchor="ctr"/>
              <a:lstStyle/>
              <a:p>
                <a:pPr algn="ctr"/>
                <a:endParaRPr>
                  <a:cs typeface="+mn-ea"/>
                  <a:sym typeface="+mn-lt"/>
                </a:endParaRPr>
              </a:p>
            </p:txBody>
          </p:sp>
          <p:sp>
            <p:nvSpPr>
              <p:cNvPr id="215" name="Freeform: Shape 242"/>
              <p:cNvSpPr>
                <a:spLocks/>
              </p:cNvSpPr>
              <p:nvPr/>
            </p:nvSpPr>
            <p:spPr bwMode="auto">
              <a:xfrm>
                <a:off x="3514151" y="1696494"/>
                <a:ext cx="26959" cy="30635"/>
              </a:xfrm>
              <a:custGeom>
                <a:avLst/>
                <a:gdLst>
                  <a:gd name="T0" fmla="*/ 0 w 6"/>
                  <a:gd name="T1" fmla="*/ 7 h 7"/>
                  <a:gd name="T2" fmla="*/ 6 w 6"/>
                  <a:gd name="T3" fmla="*/ 7 h 7"/>
                  <a:gd name="T4" fmla="*/ 6 w 6"/>
                  <a:gd name="T5" fmla="*/ 0 h 7"/>
                  <a:gd name="T6" fmla="*/ 0 w 6"/>
                  <a:gd name="T7" fmla="*/ 7 h 7"/>
                </a:gdLst>
                <a:ahLst/>
                <a:cxnLst>
                  <a:cxn ang="0">
                    <a:pos x="T0" y="T1"/>
                  </a:cxn>
                  <a:cxn ang="0">
                    <a:pos x="T2" y="T3"/>
                  </a:cxn>
                  <a:cxn ang="0">
                    <a:pos x="T4" y="T5"/>
                  </a:cxn>
                  <a:cxn ang="0">
                    <a:pos x="T6" y="T7"/>
                  </a:cxn>
                </a:cxnLst>
                <a:rect l="0" t="0" r="r" b="b"/>
                <a:pathLst>
                  <a:path w="6" h="7">
                    <a:moveTo>
                      <a:pt x="0" y="7"/>
                    </a:moveTo>
                    <a:cubicBezTo>
                      <a:pt x="6" y="7"/>
                      <a:pt x="6" y="7"/>
                      <a:pt x="6" y="7"/>
                    </a:cubicBezTo>
                    <a:cubicBezTo>
                      <a:pt x="6" y="0"/>
                      <a:pt x="6" y="0"/>
                      <a:pt x="6" y="0"/>
                    </a:cubicBezTo>
                    <a:cubicBezTo>
                      <a:pt x="4" y="3"/>
                      <a:pt x="2" y="5"/>
                      <a:pt x="0" y="7"/>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16" name="Freeform: Shape 243"/>
              <p:cNvSpPr>
                <a:spLocks/>
              </p:cNvSpPr>
              <p:nvPr/>
            </p:nvSpPr>
            <p:spPr bwMode="auto">
              <a:xfrm>
                <a:off x="4097447" y="3582404"/>
                <a:ext cx="145824" cy="145824"/>
              </a:xfrm>
              <a:custGeom>
                <a:avLst/>
                <a:gdLst>
                  <a:gd name="T0" fmla="*/ 8 w 33"/>
                  <a:gd name="T1" fmla="*/ 30 h 33"/>
                  <a:gd name="T2" fmla="*/ 17 w 33"/>
                  <a:gd name="T3" fmla="*/ 33 h 33"/>
                  <a:gd name="T4" fmla="*/ 33 w 33"/>
                  <a:gd name="T5" fmla="*/ 17 h 33"/>
                  <a:gd name="T6" fmla="*/ 17 w 33"/>
                  <a:gd name="T7" fmla="*/ 0 h 33"/>
                  <a:gd name="T8" fmla="*/ 0 w 33"/>
                  <a:gd name="T9" fmla="*/ 14 h 33"/>
                  <a:gd name="T10" fmla="*/ 17 w 33"/>
                  <a:gd name="T11" fmla="*/ 14 h 33"/>
                  <a:gd name="T12" fmla="*/ 22 w 33"/>
                  <a:gd name="T13" fmla="*/ 14 h 33"/>
                  <a:gd name="T14" fmla="*/ 18 w 33"/>
                  <a:gd name="T15" fmla="*/ 18 h 33"/>
                  <a:gd name="T16" fmla="*/ 8 w 33"/>
                  <a:gd name="T17"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3">
                    <a:moveTo>
                      <a:pt x="8" y="30"/>
                    </a:moveTo>
                    <a:cubicBezTo>
                      <a:pt x="10" y="32"/>
                      <a:pt x="13" y="33"/>
                      <a:pt x="17" y="33"/>
                    </a:cubicBezTo>
                    <a:cubicBezTo>
                      <a:pt x="26" y="33"/>
                      <a:pt x="33" y="26"/>
                      <a:pt x="33" y="17"/>
                    </a:cubicBezTo>
                    <a:cubicBezTo>
                      <a:pt x="33" y="7"/>
                      <a:pt x="26" y="0"/>
                      <a:pt x="17" y="0"/>
                    </a:cubicBezTo>
                    <a:cubicBezTo>
                      <a:pt x="8" y="0"/>
                      <a:pt x="1" y="6"/>
                      <a:pt x="0" y="14"/>
                    </a:cubicBezTo>
                    <a:cubicBezTo>
                      <a:pt x="17" y="14"/>
                      <a:pt x="17" y="14"/>
                      <a:pt x="17" y="14"/>
                    </a:cubicBezTo>
                    <a:cubicBezTo>
                      <a:pt x="22" y="14"/>
                      <a:pt x="22" y="14"/>
                      <a:pt x="22" y="14"/>
                    </a:cubicBezTo>
                    <a:cubicBezTo>
                      <a:pt x="18" y="18"/>
                      <a:pt x="18" y="18"/>
                      <a:pt x="18" y="18"/>
                    </a:cubicBezTo>
                    <a:lnTo>
                      <a:pt x="8" y="30"/>
                    </a:lnTo>
                    <a:close/>
                  </a:path>
                </a:pathLst>
              </a:custGeom>
              <a:solidFill>
                <a:schemeClr val="accent5"/>
              </a:solidFill>
              <a:ln>
                <a:noFill/>
              </a:ln>
            </p:spPr>
            <p:txBody>
              <a:bodyPr anchor="ctr"/>
              <a:lstStyle/>
              <a:p>
                <a:pPr algn="ctr"/>
                <a:endParaRPr>
                  <a:cs typeface="+mn-ea"/>
                  <a:sym typeface="+mn-lt"/>
                </a:endParaRPr>
              </a:p>
            </p:txBody>
          </p:sp>
          <p:sp>
            <p:nvSpPr>
              <p:cNvPr id="217" name="Freeform: Shape 244"/>
              <p:cNvSpPr>
                <a:spLocks/>
              </p:cNvSpPr>
              <p:nvPr/>
            </p:nvSpPr>
            <p:spPr bwMode="auto">
              <a:xfrm>
                <a:off x="3871972" y="3657154"/>
                <a:ext cx="300226" cy="211996"/>
              </a:xfrm>
              <a:custGeom>
                <a:avLst/>
                <a:gdLst>
                  <a:gd name="T0" fmla="*/ 30 w 68"/>
                  <a:gd name="T1" fmla="*/ 34 h 48"/>
                  <a:gd name="T2" fmla="*/ 30 w 68"/>
                  <a:gd name="T3" fmla="*/ 35 h 48"/>
                  <a:gd name="T4" fmla="*/ 30 w 68"/>
                  <a:gd name="T5" fmla="*/ 37 h 48"/>
                  <a:gd name="T6" fmla="*/ 30 w 68"/>
                  <a:gd name="T7" fmla="*/ 44 h 48"/>
                  <a:gd name="T8" fmla="*/ 37 w 68"/>
                  <a:gd name="T9" fmla="*/ 48 h 48"/>
                  <a:gd name="T10" fmla="*/ 37 w 68"/>
                  <a:gd name="T11" fmla="*/ 37 h 48"/>
                  <a:gd name="T12" fmla="*/ 37 w 68"/>
                  <a:gd name="T13" fmla="*/ 35 h 48"/>
                  <a:gd name="T14" fmla="*/ 37 w 68"/>
                  <a:gd name="T15" fmla="*/ 34 h 48"/>
                  <a:gd name="T16" fmla="*/ 57 w 68"/>
                  <a:gd name="T17" fmla="*/ 12 h 48"/>
                  <a:gd name="T18" fmla="*/ 68 w 68"/>
                  <a:gd name="T19" fmla="*/ 0 h 48"/>
                  <a:gd name="T20" fmla="*/ 51 w 68"/>
                  <a:gd name="T21" fmla="*/ 0 h 48"/>
                  <a:gd name="T22" fmla="*/ 0 w 68"/>
                  <a:gd name="T23" fmla="*/ 0 h 48"/>
                  <a:gd name="T24" fmla="*/ 30 w 68"/>
                  <a:gd name="T25" fmla="*/ 3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48">
                    <a:moveTo>
                      <a:pt x="30" y="34"/>
                    </a:moveTo>
                    <a:cubicBezTo>
                      <a:pt x="30" y="35"/>
                      <a:pt x="30" y="35"/>
                      <a:pt x="30" y="35"/>
                    </a:cubicBezTo>
                    <a:cubicBezTo>
                      <a:pt x="30" y="37"/>
                      <a:pt x="30" y="37"/>
                      <a:pt x="30" y="37"/>
                    </a:cubicBezTo>
                    <a:cubicBezTo>
                      <a:pt x="30" y="44"/>
                      <a:pt x="30" y="44"/>
                      <a:pt x="30" y="44"/>
                    </a:cubicBezTo>
                    <a:cubicBezTo>
                      <a:pt x="33" y="45"/>
                      <a:pt x="35" y="47"/>
                      <a:pt x="37" y="48"/>
                    </a:cubicBezTo>
                    <a:cubicBezTo>
                      <a:pt x="37" y="37"/>
                      <a:pt x="37" y="37"/>
                      <a:pt x="37" y="37"/>
                    </a:cubicBezTo>
                    <a:cubicBezTo>
                      <a:pt x="37" y="35"/>
                      <a:pt x="37" y="35"/>
                      <a:pt x="37" y="35"/>
                    </a:cubicBezTo>
                    <a:cubicBezTo>
                      <a:pt x="37" y="34"/>
                      <a:pt x="37" y="34"/>
                      <a:pt x="37" y="34"/>
                    </a:cubicBezTo>
                    <a:cubicBezTo>
                      <a:pt x="57" y="12"/>
                      <a:pt x="57" y="12"/>
                      <a:pt x="57" y="12"/>
                    </a:cubicBezTo>
                    <a:cubicBezTo>
                      <a:pt x="68" y="0"/>
                      <a:pt x="68" y="0"/>
                      <a:pt x="68" y="0"/>
                    </a:cubicBezTo>
                    <a:cubicBezTo>
                      <a:pt x="51" y="0"/>
                      <a:pt x="51" y="0"/>
                      <a:pt x="51" y="0"/>
                    </a:cubicBezTo>
                    <a:cubicBezTo>
                      <a:pt x="0" y="0"/>
                      <a:pt x="0" y="0"/>
                      <a:pt x="0" y="0"/>
                    </a:cubicBezTo>
                    <a:lnTo>
                      <a:pt x="30" y="34"/>
                    </a:lnTo>
                    <a:close/>
                  </a:path>
                </a:pathLst>
              </a:custGeom>
              <a:solidFill>
                <a:schemeClr val="accent5"/>
              </a:solidFill>
              <a:ln>
                <a:noFill/>
              </a:ln>
            </p:spPr>
            <p:txBody>
              <a:bodyPr anchor="ctr"/>
              <a:lstStyle/>
              <a:p>
                <a:pPr algn="ctr"/>
                <a:endParaRPr>
                  <a:cs typeface="+mn-ea"/>
                  <a:sym typeface="+mn-lt"/>
                </a:endParaRPr>
              </a:p>
            </p:txBody>
          </p:sp>
          <p:sp>
            <p:nvSpPr>
              <p:cNvPr id="218" name="Freeform: Shape 245"/>
              <p:cNvSpPr>
                <a:spLocks/>
              </p:cNvSpPr>
              <p:nvPr/>
            </p:nvSpPr>
            <p:spPr bwMode="auto">
              <a:xfrm>
                <a:off x="3266618" y="1903588"/>
                <a:ext cx="238955" cy="269591"/>
              </a:xfrm>
              <a:custGeom>
                <a:avLst/>
                <a:gdLst>
                  <a:gd name="T0" fmla="*/ 0 w 54"/>
                  <a:gd name="T1" fmla="*/ 61 h 61"/>
                  <a:gd name="T2" fmla="*/ 11 w 54"/>
                  <a:gd name="T3" fmla="*/ 50 h 61"/>
                  <a:gd name="T4" fmla="*/ 11 w 54"/>
                  <a:gd name="T5" fmla="*/ 50 h 61"/>
                  <a:gd name="T6" fmla="*/ 11 w 54"/>
                  <a:gd name="T7" fmla="*/ 32 h 61"/>
                  <a:gd name="T8" fmla="*/ 0 w 54"/>
                  <a:gd name="T9" fmla="*/ 61 h 61"/>
                  <a:gd name="T10" fmla="*/ 0 w 54"/>
                  <a:gd name="T11" fmla="*/ 61 h 61"/>
                  <a:gd name="T12" fmla="*/ 20 w 54"/>
                  <a:gd name="T13" fmla="*/ 14 h 61"/>
                  <a:gd name="T14" fmla="*/ 47 w 54"/>
                  <a:gd name="T15" fmla="*/ 14 h 61"/>
                  <a:gd name="T16" fmla="*/ 47 w 54"/>
                  <a:gd name="T17" fmla="*/ 40 h 61"/>
                  <a:gd name="T18" fmla="*/ 43 w 54"/>
                  <a:gd name="T19" fmla="*/ 39 h 61"/>
                  <a:gd name="T20" fmla="*/ 32 w 54"/>
                  <a:gd name="T21" fmla="*/ 50 h 61"/>
                  <a:gd name="T22" fmla="*/ 43 w 54"/>
                  <a:gd name="T23" fmla="*/ 61 h 61"/>
                  <a:gd name="T24" fmla="*/ 54 w 54"/>
                  <a:gd name="T25" fmla="*/ 50 h 61"/>
                  <a:gd name="T26" fmla="*/ 54 w 54"/>
                  <a:gd name="T27" fmla="*/ 50 h 61"/>
                  <a:gd name="T28" fmla="*/ 54 w 54"/>
                  <a:gd name="T29" fmla="*/ 50 h 61"/>
                  <a:gd name="T30" fmla="*/ 54 w 54"/>
                  <a:gd name="T31" fmla="*/ 14 h 61"/>
                  <a:gd name="T32" fmla="*/ 54 w 54"/>
                  <a:gd name="T33" fmla="*/ 0 h 61"/>
                  <a:gd name="T34" fmla="*/ 47 w 54"/>
                  <a:gd name="T35" fmla="*/ 0 h 61"/>
                  <a:gd name="T36" fmla="*/ 28 w 54"/>
                  <a:gd name="T37" fmla="*/ 0 h 61"/>
                  <a:gd name="T38" fmla="*/ 20 w 54"/>
                  <a:gd name="T39" fmla="*/ 1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61">
                    <a:moveTo>
                      <a:pt x="0" y="61"/>
                    </a:moveTo>
                    <a:cubicBezTo>
                      <a:pt x="6" y="61"/>
                      <a:pt x="11" y="56"/>
                      <a:pt x="11" y="50"/>
                    </a:cubicBezTo>
                    <a:cubicBezTo>
                      <a:pt x="11" y="50"/>
                      <a:pt x="11" y="50"/>
                      <a:pt x="11" y="50"/>
                    </a:cubicBezTo>
                    <a:cubicBezTo>
                      <a:pt x="11" y="32"/>
                      <a:pt x="11" y="32"/>
                      <a:pt x="11" y="32"/>
                    </a:cubicBezTo>
                    <a:cubicBezTo>
                      <a:pt x="7" y="42"/>
                      <a:pt x="3" y="51"/>
                      <a:pt x="0" y="61"/>
                    </a:cubicBezTo>
                    <a:cubicBezTo>
                      <a:pt x="0" y="61"/>
                      <a:pt x="0" y="61"/>
                      <a:pt x="0" y="61"/>
                    </a:cubicBezTo>
                    <a:close/>
                    <a:moveTo>
                      <a:pt x="20" y="14"/>
                    </a:moveTo>
                    <a:cubicBezTo>
                      <a:pt x="47" y="14"/>
                      <a:pt x="47" y="14"/>
                      <a:pt x="47" y="14"/>
                    </a:cubicBezTo>
                    <a:cubicBezTo>
                      <a:pt x="47" y="40"/>
                      <a:pt x="47" y="40"/>
                      <a:pt x="47" y="40"/>
                    </a:cubicBezTo>
                    <a:cubicBezTo>
                      <a:pt x="46" y="39"/>
                      <a:pt x="44" y="39"/>
                      <a:pt x="43" y="39"/>
                    </a:cubicBezTo>
                    <a:cubicBezTo>
                      <a:pt x="37" y="39"/>
                      <a:pt x="32" y="44"/>
                      <a:pt x="32" y="50"/>
                    </a:cubicBezTo>
                    <a:cubicBezTo>
                      <a:pt x="32" y="56"/>
                      <a:pt x="37" y="61"/>
                      <a:pt x="43" y="61"/>
                    </a:cubicBezTo>
                    <a:cubicBezTo>
                      <a:pt x="49" y="61"/>
                      <a:pt x="54" y="56"/>
                      <a:pt x="54" y="50"/>
                    </a:cubicBezTo>
                    <a:cubicBezTo>
                      <a:pt x="54" y="50"/>
                      <a:pt x="54" y="50"/>
                      <a:pt x="54" y="50"/>
                    </a:cubicBezTo>
                    <a:cubicBezTo>
                      <a:pt x="54" y="50"/>
                      <a:pt x="54" y="50"/>
                      <a:pt x="54" y="50"/>
                    </a:cubicBezTo>
                    <a:cubicBezTo>
                      <a:pt x="54" y="14"/>
                      <a:pt x="54" y="14"/>
                      <a:pt x="54" y="14"/>
                    </a:cubicBezTo>
                    <a:cubicBezTo>
                      <a:pt x="54" y="0"/>
                      <a:pt x="54" y="0"/>
                      <a:pt x="54" y="0"/>
                    </a:cubicBezTo>
                    <a:cubicBezTo>
                      <a:pt x="47" y="0"/>
                      <a:pt x="47" y="0"/>
                      <a:pt x="47" y="0"/>
                    </a:cubicBezTo>
                    <a:cubicBezTo>
                      <a:pt x="28" y="0"/>
                      <a:pt x="28" y="0"/>
                      <a:pt x="28" y="0"/>
                    </a:cubicBezTo>
                    <a:cubicBezTo>
                      <a:pt x="25" y="5"/>
                      <a:pt x="22" y="9"/>
                      <a:pt x="20" y="14"/>
                    </a:cubicBezTo>
                    <a:close/>
                  </a:path>
                </a:pathLst>
              </a:custGeom>
              <a:solidFill>
                <a:schemeClr val="accent5"/>
              </a:solidFill>
              <a:ln>
                <a:noFill/>
              </a:ln>
            </p:spPr>
            <p:txBody>
              <a:bodyPr anchor="ctr"/>
              <a:lstStyle/>
              <a:p>
                <a:pPr algn="ctr"/>
                <a:endParaRPr>
                  <a:cs typeface="+mn-ea"/>
                  <a:sym typeface="+mn-lt"/>
                </a:endParaRPr>
              </a:p>
            </p:txBody>
          </p:sp>
          <p:sp>
            <p:nvSpPr>
              <p:cNvPr id="219" name="Freeform: Shape 246"/>
              <p:cNvSpPr>
                <a:spLocks/>
              </p:cNvSpPr>
              <p:nvPr/>
            </p:nvSpPr>
            <p:spPr bwMode="auto">
              <a:xfrm>
                <a:off x="4838822" y="1276177"/>
                <a:ext cx="340665" cy="274492"/>
              </a:xfrm>
              <a:custGeom>
                <a:avLst/>
                <a:gdLst>
                  <a:gd name="T0" fmla="*/ 11 w 77"/>
                  <a:gd name="T1" fmla="*/ 48 h 62"/>
                  <a:gd name="T2" fmla="*/ 32 w 77"/>
                  <a:gd name="T3" fmla="*/ 37 h 62"/>
                  <a:gd name="T4" fmla="*/ 36 w 77"/>
                  <a:gd name="T5" fmla="*/ 37 h 62"/>
                  <a:gd name="T6" fmla="*/ 36 w 77"/>
                  <a:gd name="T7" fmla="*/ 41 h 62"/>
                  <a:gd name="T8" fmla="*/ 36 w 77"/>
                  <a:gd name="T9" fmla="*/ 50 h 62"/>
                  <a:gd name="T10" fmla="*/ 35 w 77"/>
                  <a:gd name="T11" fmla="*/ 62 h 62"/>
                  <a:gd name="T12" fmla="*/ 42 w 77"/>
                  <a:gd name="T13" fmla="*/ 62 h 62"/>
                  <a:gd name="T14" fmla="*/ 41 w 77"/>
                  <a:gd name="T15" fmla="*/ 50 h 62"/>
                  <a:gd name="T16" fmla="*/ 41 w 77"/>
                  <a:gd name="T17" fmla="*/ 41 h 62"/>
                  <a:gd name="T18" fmla="*/ 41 w 77"/>
                  <a:gd name="T19" fmla="*/ 37 h 62"/>
                  <a:gd name="T20" fmla="*/ 45 w 77"/>
                  <a:gd name="T21" fmla="*/ 37 h 62"/>
                  <a:gd name="T22" fmla="*/ 66 w 77"/>
                  <a:gd name="T23" fmla="*/ 48 h 62"/>
                  <a:gd name="T24" fmla="*/ 74 w 77"/>
                  <a:gd name="T25" fmla="*/ 40 h 62"/>
                  <a:gd name="T26" fmla="*/ 74 w 77"/>
                  <a:gd name="T27" fmla="*/ 20 h 62"/>
                  <a:gd name="T28" fmla="*/ 60 w 77"/>
                  <a:gd name="T29" fmla="*/ 14 h 62"/>
                  <a:gd name="T30" fmla="*/ 43 w 77"/>
                  <a:gd name="T31" fmla="*/ 30 h 62"/>
                  <a:gd name="T32" fmla="*/ 42 w 77"/>
                  <a:gd name="T33" fmla="*/ 28 h 62"/>
                  <a:gd name="T34" fmla="*/ 46 w 77"/>
                  <a:gd name="T35" fmla="*/ 19 h 62"/>
                  <a:gd name="T36" fmla="*/ 52 w 77"/>
                  <a:gd name="T37" fmla="*/ 11 h 62"/>
                  <a:gd name="T38" fmla="*/ 22 w 77"/>
                  <a:gd name="T39" fmla="*/ 0 h 62"/>
                  <a:gd name="T40" fmla="*/ 30 w 77"/>
                  <a:gd name="T41" fmla="*/ 19 h 62"/>
                  <a:gd name="T42" fmla="*/ 35 w 77"/>
                  <a:gd name="T43" fmla="*/ 28 h 62"/>
                  <a:gd name="T44" fmla="*/ 34 w 77"/>
                  <a:gd name="T45" fmla="*/ 30 h 62"/>
                  <a:gd name="T46" fmla="*/ 8 w 77"/>
                  <a:gd name="T47" fmla="*/ 13 h 62"/>
                  <a:gd name="T48" fmla="*/ 2 w 77"/>
                  <a:gd name="T49" fmla="*/ 40 h 62"/>
                  <a:gd name="T50" fmla="*/ 11 w 77"/>
                  <a:gd name="T51" fmla="*/ 4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7" h="62">
                    <a:moveTo>
                      <a:pt x="11" y="48"/>
                    </a:moveTo>
                    <a:cubicBezTo>
                      <a:pt x="19" y="49"/>
                      <a:pt x="25" y="41"/>
                      <a:pt x="32" y="37"/>
                    </a:cubicBezTo>
                    <a:cubicBezTo>
                      <a:pt x="33" y="37"/>
                      <a:pt x="35" y="35"/>
                      <a:pt x="36" y="37"/>
                    </a:cubicBezTo>
                    <a:cubicBezTo>
                      <a:pt x="36" y="38"/>
                      <a:pt x="36" y="40"/>
                      <a:pt x="36" y="41"/>
                    </a:cubicBezTo>
                    <a:cubicBezTo>
                      <a:pt x="36" y="44"/>
                      <a:pt x="36" y="47"/>
                      <a:pt x="36" y="50"/>
                    </a:cubicBezTo>
                    <a:cubicBezTo>
                      <a:pt x="36" y="53"/>
                      <a:pt x="35" y="59"/>
                      <a:pt x="35" y="62"/>
                    </a:cubicBezTo>
                    <a:cubicBezTo>
                      <a:pt x="42" y="62"/>
                      <a:pt x="42" y="62"/>
                      <a:pt x="42" y="62"/>
                    </a:cubicBezTo>
                    <a:cubicBezTo>
                      <a:pt x="41" y="59"/>
                      <a:pt x="41" y="53"/>
                      <a:pt x="41" y="50"/>
                    </a:cubicBezTo>
                    <a:cubicBezTo>
                      <a:pt x="41" y="47"/>
                      <a:pt x="41" y="44"/>
                      <a:pt x="41" y="41"/>
                    </a:cubicBezTo>
                    <a:cubicBezTo>
                      <a:pt x="41" y="40"/>
                      <a:pt x="40" y="38"/>
                      <a:pt x="41" y="37"/>
                    </a:cubicBezTo>
                    <a:cubicBezTo>
                      <a:pt x="42" y="35"/>
                      <a:pt x="44" y="37"/>
                      <a:pt x="45" y="37"/>
                    </a:cubicBezTo>
                    <a:cubicBezTo>
                      <a:pt x="51" y="41"/>
                      <a:pt x="58" y="49"/>
                      <a:pt x="66" y="48"/>
                    </a:cubicBezTo>
                    <a:cubicBezTo>
                      <a:pt x="70" y="48"/>
                      <a:pt x="73" y="44"/>
                      <a:pt x="74" y="40"/>
                    </a:cubicBezTo>
                    <a:cubicBezTo>
                      <a:pt x="76" y="35"/>
                      <a:pt x="77" y="26"/>
                      <a:pt x="74" y="20"/>
                    </a:cubicBezTo>
                    <a:cubicBezTo>
                      <a:pt x="70" y="18"/>
                      <a:pt x="65" y="16"/>
                      <a:pt x="60" y="14"/>
                    </a:cubicBezTo>
                    <a:cubicBezTo>
                      <a:pt x="54" y="18"/>
                      <a:pt x="50" y="29"/>
                      <a:pt x="43" y="30"/>
                    </a:cubicBezTo>
                    <a:cubicBezTo>
                      <a:pt x="41" y="30"/>
                      <a:pt x="41" y="29"/>
                      <a:pt x="42" y="28"/>
                    </a:cubicBezTo>
                    <a:cubicBezTo>
                      <a:pt x="43" y="24"/>
                      <a:pt x="44" y="21"/>
                      <a:pt x="46" y="19"/>
                    </a:cubicBezTo>
                    <a:cubicBezTo>
                      <a:pt x="48" y="16"/>
                      <a:pt x="50" y="14"/>
                      <a:pt x="52" y="11"/>
                    </a:cubicBezTo>
                    <a:cubicBezTo>
                      <a:pt x="42" y="7"/>
                      <a:pt x="32" y="3"/>
                      <a:pt x="22" y="0"/>
                    </a:cubicBezTo>
                    <a:cubicBezTo>
                      <a:pt x="21" y="7"/>
                      <a:pt x="27" y="14"/>
                      <a:pt x="30" y="19"/>
                    </a:cubicBezTo>
                    <a:cubicBezTo>
                      <a:pt x="32" y="21"/>
                      <a:pt x="34" y="24"/>
                      <a:pt x="35" y="28"/>
                    </a:cubicBezTo>
                    <a:cubicBezTo>
                      <a:pt x="36" y="29"/>
                      <a:pt x="36" y="30"/>
                      <a:pt x="34" y="30"/>
                    </a:cubicBezTo>
                    <a:cubicBezTo>
                      <a:pt x="24" y="29"/>
                      <a:pt x="20" y="6"/>
                      <a:pt x="8" y="13"/>
                    </a:cubicBezTo>
                    <a:cubicBezTo>
                      <a:pt x="0" y="18"/>
                      <a:pt x="0" y="32"/>
                      <a:pt x="2" y="40"/>
                    </a:cubicBezTo>
                    <a:cubicBezTo>
                      <a:pt x="4" y="44"/>
                      <a:pt x="6" y="48"/>
                      <a:pt x="11" y="48"/>
                    </a:cubicBezTo>
                    <a:close/>
                  </a:path>
                </a:pathLst>
              </a:custGeom>
              <a:solidFill>
                <a:schemeClr val="accent4"/>
              </a:solidFill>
              <a:ln>
                <a:noFill/>
              </a:ln>
            </p:spPr>
            <p:txBody>
              <a:bodyPr anchor="ctr"/>
              <a:lstStyle/>
              <a:p>
                <a:pPr algn="ctr"/>
                <a:endParaRPr>
                  <a:cs typeface="+mn-ea"/>
                  <a:sym typeface="+mn-lt"/>
                </a:endParaRPr>
              </a:p>
            </p:txBody>
          </p:sp>
          <p:sp>
            <p:nvSpPr>
              <p:cNvPr id="220" name="Freeform: Shape 247"/>
              <p:cNvSpPr>
                <a:spLocks/>
              </p:cNvSpPr>
              <p:nvPr/>
            </p:nvSpPr>
            <p:spPr bwMode="auto">
              <a:xfrm>
                <a:off x="5832632" y="2464827"/>
                <a:ext cx="101709" cy="101709"/>
              </a:xfrm>
              <a:custGeom>
                <a:avLst/>
                <a:gdLst>
                  <a:gd name="T0" fmla="*/ 11 w 23"/>
                  <a:gd name="T1" fmla="*/ 23 h 23"/>
                  <a:gd name="T2" fmla="*/ 11 w 23"/>
                  <a:gd name="T3" fmla="*/ 23 h 23"/>
                  <a:gd name="T4" fmla="*/ 23 w 23"/>
                  <a:gd name="T5" fmla="*/ 11 h 23"/>
                  <a:gd name="T6" fmla="*/ 11 w 23"/>
                  <a:gd name="T7" fmla="*/ 0 h 23"/>
                  <a:gd name="T8" fmla="*/ 0 w 23"/>
                  <a:gd name="T9" fmla="*/ 11 h 23"/>
                  <a:gd name="T10" fmla="*/ 6 w 23"/>
                  <a:gd name="T11" fmla="*/ 15 h 23"/>
                  <a:gd name="T12" fmla="*/ 11 w 23"/>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11" y="23"/>
                    </a:moveTo>
                    <a:cubicBezTo>
                      <a:pt x="11" y="23"/>
                      <a:pt x="11" y="23"/>
                      <a:pt x="11" y="23"/>
                    </a:cubicBezTo>
                    <a:cubicBezTo>
                      <a:pt x="18" y="23"/>
                      <a:pt x="23" y="17"/>
                      <a:pt x="23" y="11"/>
                    </a:cubicBezTo>
                    <a:cubicBezTo>
                      <a:pt x="23" y="5"/>
                      <a:pt x="18" y="0"/>
                      <a:pt x="11" y="0"/>
                    </a:cubicBezTo>
                    <a:cubicBezTo>
                      <a:pt x="5" y="0"/>
                      <a:pt x="0" y="5"/>
                      <a:pt x="0" y="11"/>
                    </a:cubicBezTo>
                    <a:cubicBezTo>
                      <a:pt x="2" y="12"/>
                      <a:pt x="4" y="13"/>
                      <a:pt x="6" y="15"/>
                    </a:cubicBezTo>
                    <a:cubicBezTo>
                      <a:pt x="8" y="17"/>
                      <a:pt x="10" y="20"/>
                      <a:pt x="11" y="23"/>
                    </a:cubicBezTo>
                    <a:close/>
                  </a:path>
                </a:pathLst>
              </a:custGeom>
              <a:solidFill>
                <a:schemeClr val="accent5"/>
              </a:solidFill>
              <a:ln>
                <a:noFill/>
              </a:ln>
            </p:spPr>
            <p:txBody>
              <a:bodyPr anchor="ctr"/>
              <a:lstStyle/>
              <a:p>
                <a:pPr algn="ctr"/>
                <a:endParaRPr>
                  <a:cs typeface="+mn-ea"/>
                  <a:sym typeface="+mn-lt"/>
                </a:endParaRPr>
              </a:p>
            </p:txBody>
          </p:sp>
          <p:sp>
            <p:nvSpPr>
              <p:cNvPr id="221" name="Freeform: Shape 248"/>
              <p:cNvSpPr>
                <a:spLocks/>
              </p:cNvSpPr>
              <p:nvPr/>
            </p:nvSpPr>
            <p:spPr bwMode="auto">
              <a:xfrm>
                <a:off x="5868169" y="2434192"/>
                <a:ext cx="26959" cy="22057"/>
              </a:xfrm>
              <a:custGeom>
                <a:avLst/>
                <a:gdLst>
                  <a:gd name="T0" fmla="*/ 22 w 22"/>
                  <a:gd name="T1" fmla="*/ 18 h 18"/>
                  <a:gd name="T2" fmla="*/ 11 w 22"/>
                  <a:gd name="T3" fmla="*/ 0 h 18"/>
                  <a:gd name="T4" fmla="*/ 0 w 22"/>
                  <a:gd name="T5" fmla="*/ 18 h 18"/>
                  <a:gd name="T6" fmla="*/ 22 w 22"/>
                  <a:gd name="T7" fmla="*/ 18 h 18"/>
                </a:gdLst>
                <a:ahLst/>
                <a:cxnLst>
                  <a:cxn ang="0">
                    <a:pos x="T0" y="T1"/>
                  </a:cxn>
                  <a:cxn ang="0">
                    <a:pos x="T2" y="T3"/>
                  </a:cxn>
                  <a:cxn ang="0">
                    <a:pos x="T4" y="T5"/>
                  </a:cxn>
                  <a:cxn ang="0">
                    <a:pos x="T6" y="T7"/>
                  </a:cxn>
                </a:cxnLst>
                <a:rect l="0" t="0" r="r" b="b"/>
                <a:pathLst>
                  <a:path w="22" h="18">
                    <a:moveTo>
                      <a:pt x="22" y="18"/>
                    </a:moveTo>
                    <a:lnTo>
                      <a:pt x="11" y="0"/>
                    </a:lnTo>
                    <a:lnTo>
                      <a:pt x="0" y="18"/>
                    </a:lnTo>
                    <a:lnTo>
                      <a:pt x="22" y="18"/>
                    </a:lnTo>
                    <a:close/>
                  </a:path>
                </a:pathLst>
              </a:custGeom>
              <a:solidFill>
                <a:schemeClr val="accent5"/>
              </a:solidFill>
              <a:ln>
                <a:noFill/>
              </a:ln>
            </p:spPr>
            <p:txBody>
              <a:bodyPr anchor="ctr"/>
              <a:lstStyle/>
              <a:p>
                <a:pPr algn="ctr"/>
                <a:endParaRPr>
                  <a:cs typeface="+mn-ea"/>
                  <a:sym typeface="+mn-lt"/>
                </a:endParaRPr>
              </a:p>
            </p:txBody>
          </p:sp>
          <p:sp>
            <p:nvSpPr>
              <p:cNvPr id="222" name="Freeform: Shape 249"/>
              <p:cNvSpPr>
                <a:spLocks/>
              </p:cNvSpPr>
              <p:nvPr/>
            </p:nvSpPr>
            <p:spPr bwMode="auto">
              <a:xfrm>
                <a:off x="5939243" y="2500364"/>
                <a:ext cx="3676" cy="25734"/>
              </a:xfrm>
              <a:custGeom>
                <a:avLst/>
                <a:gdLst>
                  <a:gd name="T0" fmla="*/ 0 w 1"/>
                  <a:gd name="T1" fmla="*/ 6 h 6"/>
                  <a:gd name="T2" fmla="*/ 1 w 1"/>
                  <a:gd name="T3" fmla="*/ 6 h 6"/>
                  <a:gd name="T4" fmla="*/ 0 w 1"/>
                  <a:gd name="T5" fmla="*/ 0 h 6"/>
                  <a:gd name="T6" fmla="*/ 0 w 1"/>
                  <a:gd name="T7" fmla="*/ 0 h 6"/>
                  <a:gd name="T8" fmla="*/ 0 w 1"/>
                  <a:gd name="T9" fmla="*/ 6 h 6"/>
                </a:gdLst>
                <a:ahLst/>
                <a:cxnLst>
                  <a:cxn ang="0">
                    <a:pos x="T0" y="T1"/>
                  </a:cxn>
                  <a:cxn ang="0">
                    <a:pos x="T2" y="T3"/>
                  </a:cxn>
                  <a:cxn ang="0">
                    <a:pos x="T4" y="T5"/>
                  </a:cxn>
                  <a:cxn ang="0">
                    <a:pos x="T6" y="T7"/>
                  </a:cxn>
                  <a:cxn ang="0">
                    <a:pos x="T8" y="T9"/>
                  </a:cxn>
                </a:cxnLst>
                <a:rect l="0" t="0" r="r" b="b"/>
                <a:pathLst>
                  <a:path w="1" h="6">
                    <a:moveTo>
                      <a:pt x="0" y="6"/>
                    </a:moveTo>
                    <a:cubicBezTo>
                      <a:pt x="1" y="6"/>
                      <a:pt x="1" y="6"/>
                      <a:pt x="1" y="6"/>
                    </a:cubicBezTo>
                    <a:cubicBezTo>
                      <a:pt x="1" y="4"/>
                      <a:pt x="1" y="2"/>
                      <a:pt x="0" y="0"/>
                    </a:cubicBezTo>
                    <a:cubicBezTo>
                      <a:pt x="0" y="0"/>
                      <a:pt x="0" y="0"/>
                      <a:pt x="0" y="0"/>
                    </a:cubicBezTo>
                    <a:lnTo>
                      <a:pt x="0" y="6"/>
                    </a:lnTo>
                    <a:close/>
                  </a:path>
                </a:pathLst>
              </a:custGeom>
              <a:solidFill>
                <a:schemeClr val="accent5"/>
              </a:solidFill>
              <a:ln>
                <a:noFill/>
              </a:ln>
            </p:spPr>
            <p:txBody>
              <a:bodyPr anchor="ctr"/>
              <a:lstStyle/>
              <a:p>
                <a:pPr algn="ctr"/>
                <a:endParaRPr>
                  <a:cs typeface="+mn-ea"/>
                  <a:sym typeface="+mn-lt"/>
                </a:endParaRPr>
              </a:p>
            </p:txBody>
          </p:sp>
          <p:sp>
            <p:nvSpPr>
              <p:cNvPr id="223" name="Freeform: Shape 250"/>
              <p:cNvSpPr>
                <a:spLocks/>
              </p:cNvSpPr>
              <p:nvPr/>
            </p:nvSpPr>
            <p:spPr bwMode="auto">
              <a:xfrm>
                <a:off x="5810574" y="2500364"/>
                <a:ext cx="13480" cy="8578"/>
              </a:xfrm>
              <a:custGeom>
                <a:avLst/>
                <a:gdLst>
                  <a:gd name="T0" fmla="*/ 3 w 3"/>
                  <a:gd name="T1" fmla="*/ 0 h 2"/>
                  <a:gd name="T2" fmla="*/ 0 w 3"/>
                  <a:gd name="T3" fmla="*/ 2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0" y="2"/>
                      <a:pt x="0" y="2"/>
                      <a:pt x="0" y="2"/>
                    </a:cubicBezTo>
                    <a:cubicBezTo>
                      <a:pt x="1" y="2"/>
                      <a:pt x="2" y="2"/>
                      <a:pt x="3" y="2"/>
                    </a:cubicBezTo>
                    <a:lnTo>
                      <a:pt x="3" y="0"/>
                    </a:lnTo>
                    <a:close/>
                  </a:path>
                </a:pathLst>
              </a:custGeom>
              <a:solidFill>
                <a:schemeClr val="accent5"/>
              </a:solidFill>
              <a:ln>
                <a:noFill/>
              </a:ln>
            </p:spPr>
            <p:txBody>
              <a:bodyPr anchor="ctr"/>
              <a:lstStyle/>
              <a:p>
                <a:pPr algn="ctr"/>
                <a:endParaRPr>
                  <a:cs typeface="+mn-ea"/>
                  <a:sym typeface="+mn-lt"/>
                </a:endParaRPr>
              </a:p>
            </p:txBody>
          </p:sp>
          <p:sp>
            <p:nvSpPr>
              <p:cNvPr id="224" name="Freeform: Shape 251"/>
              <p:cNvSpPr>
                <a:spLocks/>
              </p:cNvSpPr>
              <p:nvPr/>
            </p:nvSpPr>
            <p:spPr bwMode="auto">
              <a:xfrm>
                <a:off x="5912283" y="2456249"/>
                <a:ext cx="26959" cy="25734"/>
              </a:xfrm>
              <a:custGeom>
                <a:avLst/>
                <a:gdLst>
                  <a:gd name="T0" fmla="*/ 0 w 6"/>
                  <a:gd name="T1" fmla="*/ 2 h 6"/>
                  <a:gd name="T2" fmla="*/ 5 w 6"/>
                  <a:gd name="T3" fmla="*/ 6 h 6"/>
                  <a:gd name="T4" fmla="*/ 6 w 6"/>
                  <a:gd name="T5" fmla="*/ 2 h 6"/>
                  <a:gd name="T6" fmla="*/ 6 w 6"/>
                  <a:gd name="T7" fmla="*/ 0 h 6"/>
                  <a:gd name="T8" fmla="*/ 0 w 6"/>
                  <a:gd name="T9" fmla="*/ 2 h 6"/>
                </a:gdLst>
                <a:ahLst/>
                <a:cxnLst>
                  <a:cxn ang="0">
                    <a:pos x="T0" y="T1"/>
                  </a:cxn>
                  <a:cxn ang="0">
                    <a:pos x="T2" y="T3"/>
                  </a:cxn>
                  <a:cxn ang="0">
                    <a:pos x="T4" y="T5"/>
                  </a:cxn>
                  <a:cxn ang="0">
                    <a:pos x="T6" y="T7"/>
                  </a:cxn>
                  <a:cxn ang="0">
                    <a:pos x="T8" y="T9"/>
                  </a:cxn>
                </a:cxnLst>
                <a:rect l="0" t="0" r="r" b="b"/>
                <a:pathLst>
                  <a:path w="6" h="6">
                    <a:moveTo>
                      <a:pt x="0" y="2"/>
                    </a:moveTo>
                    <a:cubicBezTo>
                      <a:pt x="5" y="6"/>
                      <a:pt x="5" y="6"/>
                      <a:pt x="5" y="6"/>
                    </a:cubicBezTo>
                    <a:cubicBezTo>
                      <a:pt x="6" y="2"/>
                      <a:pt x="6" y="2"/>
                      <a:pt x="6" y="2"/>
                    </a:cubicBezTo>
                    <a:cubicBezTo>
                      <a:pt x="6" y="1"/>
                      <a:pt x="6" y="1"/>
                      <a:pt x="6" y="0"/>
                    </a:cubicBezTo>
                    <a:lnTo>
                      <a:pt x="0" y="2"/>
                    </a:lnTo>
                    <a:close/>
                  </a:path>
                </a:pathLst>
              </a:custGeom>
              <a:solidFill>
                <a:schemeClr val="accent5"/>
              </a:solidFill>
              <a:ln>
                <a:noFill/>
              </a:ln>
            </p:spPr>
            <p:txBody>
              <a:bodyPr anchor="ctr"/>
              <a:lstStyle/>
              <a:p>
                <a:pPr algn="ctr"/>
                <a:endParaRPr>
                  <a:cs typeface="+mn-ea"/>
                  <a:sym typeface="+mn-lt"/>
                </a:endParaRPr>
              </a:p>
            </p:txBody>
          </p:sp>
          <p:sp>
            <p:nvSpPr>
              <p:cNvPr id="225" name="Freeform: Shape 252"/>
              <p:cNvSpPr>
                <a:spLocks/>
              </p:cNvSpPr>
              <p:nvPr/>
            </p:nvSpPr>
            <p:spPr bwMode="auto">
              <a:xfrm>
                <a:off x="5912283" y="2544479"/>
                <a:ext cx="26959" cy="25734"/>
              </a:xfrm>
              <a:custGeom>
                <a:avLst/>
                <a:gdLst>
                  <a:gd name="T0" fmla="*/ 18 w 22"/>
                  <a:gd name="T1" fmla="*/ 0 h 21"/>
                  <a:gd name="T2" fmla="*/ 0 w 22"/>
                  <a:gd name="T3" fmla="*/ 18 h 21"/>
                  <a:gd name="T4" fmla="*/ 22 w 22"/>
                  <a:gd name="T5" fmla="*/ 21 h 21"/>
                  <a:gd name="T6" fmla="*/ 18 w 22"/>
                  <a:gd name="T7" fmla="*/ 0 h 21"/>
                </a:gdLst>
                <a:ahLst/>
                <a:cxnLst>
                  <a:cxn ang="0">
                    <a:pos x="T0" y="T1"/>
                  </a:cxn>
                  <a:cxn ang="0">
                    <a:pos x="T2" y="T3"/>
                  </a:cxn>
                  <a:cxn ang="0">
                    <a:pos x="T4" y="T5"/>
                  </a:cxn>
                  <a:cxn ang="0">
                    <a:pos x="T6" y="T7"/>
                  </a:cxn>
                </a:cxnLst>
                <a:rect l="0" t="0" r="r" b="b"/>
                <a:pathLst>
                  <a:path w="22" h="21">
                    <a:moveTo>
                      <a:pt x="18" y="0"/>
                    </a:moveTo>
                    <a:lnTo>
                      <a:pt x="0" y="18"/>
                    </a:lnTo>
                    <a:lnTo>
                      <a:pt x="22" y="21"/>
                    </a:lnTo>
                    <a:lnTo>
                      <a:pt x="18" y="0"/>
                    </a:lnTo>
                    <a:close/>
                  </a:path>
                </a:pathLst>
              </a:custGeom>
              <a:solidFill>
                <a:schemeClr val="accent5"/>
              </a:solidFill>
              <a:ln>
                <a:noFill/>
              </a:ln>
            </p:spPr>
            <p:txBody>
              <a:bodyPr anchor="ctr"/>
              <a:lstStyle/>
              <a:p>
                <a:pPr algn="ctr"/>
                <a:endParaRPr>
                  <a:cs typeface="+mn-ea"/>
                  <a:sym typeface="+mn-lt"/>
                </a:endParaRPr>
              </a:p>
            </p:txBody>
          </p:sp>
          <p:sp>
            <p:nvSpPr>
              <p:cNvPr id="226" name="Freeform: Shape 253"/>
              <p:cNvSpPr>
                <a:spLocks/>
              </p:cNvSpPr>
              <p:nvPr/>
            </p:nvSpPr>
            <p:spPr bwMode="auto">
              <a:xfrm>
                <a:off x="5824054" y="2456249"/>
                <a:ext cx="26959" cy="25734"/>
              </a:xfrm>
              <a:custGeom>
                <a:avLst/>
                <a:gdLst>
                  <a:gd name="T0" fmla="*/ 7 w 22"/>
                  <a:gd name="T1" fmla="*/ 21 h 21"/>
                  <a:gd name="T2" fmla="*/ 22 w 22"/>
                  <a:gd name="T3" fmla="*/ 7 h 21"/>
                  <a:gd name="T4" fmla="*/ 0 w 22"/>
                  <a:gd name="T5" fmla="*/ 0 h 21"/>
                  <a:gd name="T6" fmla="*/ 7 w 22"/>
                  <a:gd name="T7" fmla="*/ 21 h 21"/>
                </a:gdLst>
                <a:ahLst/>
                <a:cxnLst>
                  <a:cxn ang="0">
                    <a:pos x="T0" y="T1"/>
                  </a:cxn>
                  <a:cxn ang="0">
                    <a:pos x="T2" y="T3"/>
                  </a:cxn>
                  <a:cxn ang="0">
                    <a:pos x="T4" y="T5"/>
                  </a:cxn>
                  <a:cxn ang="0">
                    <a:pos x="T6" y="T7"/>
                  </a:cxn>
                </a:cxnLst>
                <a:rect l="0" t="0" r="r" b="b"/>
                <a:pathLst>
                  <a:path w="22" h="21">
                    <a:moveTo>
                      <a:pt x="7" y="21"/>
                    </a:moveTo>
                    <a:lnTo>
                      <a:pt x="22" y="7"/>
                    </a:lnTo>
                    <a:lnTo>
                      <a:pt x="0" y="0"/>
                    </a:lnTo>
                    <a:lnTo>
                      <a:pt x="7" y="21"/>
                    </a:lnTo>
                    <a:close/>
                  </a:path>
                </a:pathLst>
              </a:custGeom>
              <a:solidFill>
                <a:schemeClr val="accent5"/>
              </a:solidFill>
              <a:ln>
                <a:noFill/>
              </a:ln>
            </p:spPr>
            <p:txBody>
              <a:bodyPr anchor="ctr"/>
              <a:lstStyle/>
              <a:p>
                <a:pPr algn="ctr"/>
                <a:endParaRPr>
                  <a:cs typeface="+mn-ea"/>
                  <a:sym typeface="+mn-lt"/>
                </a:endParaRPr>
              </a:p>
            </p:txBody>
          </p:sp>
          <p:sp>
            <p:nvSpPr>
              <p:cNvPr id="227" name="Freeform: Shape 254"/>
              <p:cNvSpPr>
                <a:spLocks/>
              </p:cNvSpPr>
              <p:nvPr/>
            </p:nvSpPr>
            <p:spPr bwMode="auto">
              <a:xfrm>
                <a:off x="5717443" y="2513844"/>
                <a:ext cx="221800" cy="136021"/>
              </a:xfrm>
              <a:custGeom>
                <a:avLst/>
                <a:gdLst>
                  <a:gd name="T0" fmla="*/ 41 w 50"/>
                  <a:gd name="T1" fmla="*/ 13 h 31"/>
                  <a:gd name="T2" fmla="*/ 40 w 50"/>
                  <a:gd name="T3" fmla="*/ 14 h 31"/>
                  <a:gd name="T4" fmla="*/ 36 w 50"/>
                  <a:gd name="T5" fmla="*/ 16 h 31"/>
                  <a:gd name="T6" fmla="*/ 35 w 50"/>
                  <a:gd name="T7" fmla="*/ 13 h 31"/>
                  <a:gd name="T8" fmla="*/ 35 w 50"/>
                  <a:gd name="T9" fmla="*/ 11 h 31"/>
                  <a:gd name="T10" fmla="*/ 26 w 50"/>
                  <a:gd name="T11" fmla="*/ 1 h 31"/>
                  <a:gd name="T12" fmla="*/ 24 w 50"/>
                  <a:gd name="T13" fmla="*/ 1 h 31"/>
                  <a:gd name="T14" fmla="*/ 20 w 50"/>
                  <a:gd name="T15" fmla="*/ 0 h 31"/>
                  <a:gd name="T16" fmla="*/ 19 w 50"/>
                  <a:gd name="T17" fmla="*/ 0 h 31"/>
                  <a:gd name="T18" fmla="*/ 5 w 50"/>
                  <a:gd name="T19" fmla="*/ 16 h 31"/>
                  <a:gd name="T20" fmla="*/ 5 w 50"/>
                  <a:gd name="T21" fmla="*/ 20 h 31"/>
                  <a:gd name="T22" fmla="*/ 0 w 50"/>
                  <a:gd name="T23" fmla="*/ 26 h 31"/>
                  <a:gd name="T24" fmla="*/ 5 w 50"/>
                  <a:gd name="T25" fmla="*/ 31 h 31"/>
                  <a:gd name="T26" fmla="*/ 20 w 50"/>
                  <a:gd name="T27" fmla="*/ 31 h 31"/>
                  <a:gd name="T28" fmla="*/ 21 w 50"/>
                  <a:gd name="T29" fmla="*/ 31 h 31"/>
                  <a:gd name="T30" fmla="*/ 41 w 50"/>
                  <a:gd name="T31" fmla="*/ 31 h 31"/>
                  <a:gd name="T32" fmla="*/ 50 w 50"/>
                  <a:gd name="T33" fmla="*/ 22 h 31"/>
                  <a:gd name="T34" fmla="*/ 41 w 50"/>
                  <a:gd name="T35" fmla="*/ 1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31">
                    <a:moveTo>
                      <a:pt x="41" y="13"/>
                    </a:moveTo>
                    <a:cubicBezTo>
                      <a:pt x="41" y="13"/>
                      <a:pt x="41" y="14"/>
                      <a:pt x="40" y="14"/>
                    </a:cubicBezTo>
                    <a:cubicBezTo>
                      <a:pt x="38" y="14"/>
                      <a:pt x="37" y="15"/>
                      <a:pt x="36" y="16"/>
                    </a:cubicBezTo>
                    <a:cubicBezTo>
                      <a:pt x="36" y="15"/>
                      <a:pt x="36" y="14"/>
                      <a:pt x="35" y="13"/>
                    </a:cubicBezTo>
                    <a:cubicBezTo>
                      <a:pt x="35" y="13"/>
                      <a:pt x="35" y="12"/>
                      <a:pt x="35" y="11"/>
                    </a:cubicBezTo>
                    <a:cubicBezTo>
                      <a:pt x="34" y="7"/>
                      <a:pt x="30" y="3"/>
                      <a:pt x="26" y="1"/>
                    </a:cubicBezTo>
                    <a:cubicBezTo>
                      <a:pt x="25" y="1"/>
                      <a:pt x="25" y="1"/>
                      <a:pt x="24" y="1"/>
                    </a:cubicBezTo>
                    <a:cubicBezTo>
                      <a:pt x="23" y="1"/>
                      <a:pt x="21" y="0"/>
                      <a:pt x="20" y="0"/>
                    </a:cubicBezTo>
                    <a:cubicBezTo>
                      <a:pt x="20" y="0"/>
                      <a:pt x="20" y="0"/>
                      <a:pt x="19" y="0"/>
                    </a:cubicBezTo>
                    <a:cubicBezTo>
                      <a:pt x="11" y="1"/>
                      <a:pt x="5" y="8"/>
                      <a:pt x="5" y="16"/>
                    </a:cubicBezTo>
                    <a:cubicBezTo>
                      <a:pt x="5" y="17"/>
                      <a:pt x="5" y="19"/>
                      <a:pt x="5" y="20"/>
                    </a:cubicBezTo>
                    <a:cubicBezTo>
                      <a:pt x="2" y="21"/>
                      <a:pt x="0" y="23"/>
                      <a:pt x="0" y="26"/>
                    </a:cubicBezTo>
                    <a:cubicBezTo>
                      <a:pt x="0" y="29"/>
                      <a:pt x="2" y="31"/>
                      <a:pt x="5" y="31"/>
                    </a:cubicBezTo>
                    <a:cubicBezTo>
                      <a:pt x="20" y="31"/>
                      <a:pt x="20" y="31"/>
                      <a:pt x="20" y="31"/>
                    </a:cubicBezTo>
                    <a:cubicBezTo>
                      <a:pt x="21" y="31"/>
                      <a:pt x="21" y="31"/>
                      <a:pt x="21" y="31"/>
                    </a:cubicBezTo>
                    <a:cubicBezTo>
                      <a:pt x="41" y="31"/>
                      <a:pt x="41" y="31"/>
                      <a:pt x="41" y="31"/>
                    </a:cubicBezTo>
                    <a:cubicBezTo>
                      <a:pt x="46" y="31"/>
                      <a:pt x="50" y="27"/>
                      <a:pt x="50" y="22"/>
                    </a:cubicBezTo>
                    <a:cubicBezTo>
                      <a:pt x="50" y="18"/>
                      <a:pt x="46" y="13"/>
                      <a:pt x="41" y="13"/>
                    </a:cubicBezTo>
                    <a:close/>
                  </a:path>
                </a:pathLst>
              </a:custGeom>
              <a:solidFill>
                <a:schemeClr val="accent5"/>
              </a:solidFill>
              <a:ln>
                <a:noFill/>
              </a:ln>
            </p:spPr>
            <p:txBody>
              <a:bodyPr anchor="ctr"/>
              <a:lstStyle/>
              <a:p>
                <a:pPr algn="ctr"/>
                <a:endParaRPr>
                  <a:cs typeface="+mn-ea"/>
                  <a:sym typeface="+mn-lt"/>
                </a:endParaRPr>
              </a:p>
            </p:txBody>
          </p:sp>
          <p:sp>
            <p:nvSpPr>
              <p:cNvPr id="228" name="Freeform: Shape 255"/>
              <p:cNvSpPr>
                <a:spLocks/>
              </p:cNvSpPr>
              <p:nvPr/>
            </p:nvSpPr>
            <p:spPr bwMode="auto">
              <a:xfrm>
                <a:off x="3456557" y="3361830"/>
                <a:ext cx="150726" cy="215673"/>
              </a:xfrm>
              <a:custGeom>
                <a:avLst/>
                <a:gdLst>
                  <a:gd name="T0" fmla="*/ 34 w 34"/>
                  <a:gd name="T1" fmla="*/ 49 h 49"/>
                  <a:gd name="T2" fmla="*/ 34 w 34"/>
                  <a:gd name="T3" fmla="*/ 21 h 49"/>
                  <a:gd name="T4" fmla="*/ 33 w 34"/>
                  <a:gd name="T5" fmla="*/ 13 h 49"/>
                  <a:gd name="T6" fmla="*/ 28 w 34"/>
                  <a:gd name="T7" fmla="*/ 7 h 49"/>
                  <a:gd name="T8" fmla="*/ 28 w 34"/>
                  <a:gd name="T9" fmla="*/ 2 h 49"/>
                  <a:gd name="T10" fmla="*/ 28 w 34"/>
                  <a:gd name="T11" fmla="*/ 0 h 49"/>
                  <a:gd name="T12" fmla="*/ 26 w 34"/>
                  <a:gd name="T13" fmla="*/ 0 h 49"/>
                  <a:gd name="T14" fmla="*/ 5 w 34"/>
                  <a:gd name="T15" fmla="*/ 0 h 49"/>
                  <a:gd name="T16" fmla="*/ 3 w 34"/>
                  <a:gd name="T17" fmla="*/ 0 h 49"/>
                  <a:gd name="T18" fmla="*/ 3 w 34"/>
                  <a:gd name="T19" fmla="*/ 2 h 49"/>
                  <a:gd name="T20" fmla="*/ 3 w 34"/>
                  <a:gd name="T21" fmla="*/ 7 h 49"/>
                  <a:gd name="T22" fmla="*/ 0 w 34"/>
                  <a:gd name="T23" fmla="*/ 9 h 49"/>
                  <a:gd name="T24" fmla="*/ 5 w 34"/>
                  <a:gd name="T25" fmla="*/ 17 h 49"/>
                  <a:gd name="T26" fmla="*/ 5 w 34"/>
                  <a:gd name="T27" fmla="*/ 6 h 49"/>
                  <a:gd name="T28" fmla="*/ 5 w 34"/>
                  <a:gd name="T29" fmla="*/ 6 h 49"/>
                  <a:gd name="T30" fmla="*/ 5 w 34"/>
                  <a:gd name="T31" fmla="*/ 6 h 49"/>
                  <a:gd name="T32" fmla="*/ 5 w 34"/>
                  <a:gd name="T33" fmla="*/ 2 h 49"/>
                  <a:gd name="T34" fmla="*/ 26 w 34"/>
                  <a:gd name="T35" fmla="*/ 2 h 49"/>
                  <a:gd name="T36" fmla="*/ 26 w 34"/>
                  <a:gd name="T37" fmla="*/ 6 h 49"/>
                  <a:gd name="T38" fmla="*/ 26 w 34"/>
                  <a:gd name="T39" fmla="*/ 34 h 49"/>
                  <a:gd name="T40" fmla="*/ 16 w 34"/>
                  <a:gd name="T41" fmla="*/ 24 h 49"/>
                  <a:gd name="T42" fmla="*/ 13 w 34"/>
                  <a:gd name="T43" fmla="*/ 26 h 49"/>
                  <a:gd name="T44" fmla="*/ 34 w 34"/>
                  <a:gd name="T45"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 h="49">
                    <a:moveTo>
                      <a:pt x="34" y="49"/>
                    </a:moveTo>
                    <a:cubicBezTo>
                      <a:pt x="34" y="38"/>
                      <a:pt x="34" y="27"/>
                      <a:pt x="34" y="21"/>
                    </a:cubicBezTo>
                    <a:cubicBezTo>
                      <a:pt x="34" y="19"/>
                      <a:pt x="34" y="15"/>
                      <a:pt x="33" y="13"/>
                    </a:cubicBezTo>
                    <a:cubicBezTo>
                      <a:pt x="32" y="10"/>
                      <a:pt x="30" y="8"/>
                      <a:pt x="28" y="7"/>
                    </a:cubicBezTo>
                    <a:cubicBezTo>
                      <a:pt x="28" y="2"/>
                      <a:pt x="28" y="2"/>
                      <a:pt x="28" y="2"/>
                    </a:cubicBezTo>
                    <a:cubicBezTo>
                      <a:pt x="28" y="0"/>
                      <a:pt x="28" y="0"/>
                      <a:pt x="28" y="0"/>
                    </a:cubicBezTo>
                    <a:cubicBezTo>
                      <a:pt x="26" y="0"/>
                      <a:pt x="26" y="0"/>
                      <a:pt x="26" y="0"/>
                    </a:cubicBezTo>
                    <a:cubicBezTo>
                      <a:pt x="5" y="0"/>
                      <a:pt x="5" y="0"/>
                      <a:pt x="5" y="0"/>
                    </a:cubicBezTo>
                    <a:cubicBezTo>
                      <a:pt x="3" y="0"/>
                      <a:pt x="3" y="0"/>
                      <a:pt x="3" y="0"/>
                    </a:cubicBezTo>
                    <a:cubicBezTo>
                      <a:pt x="3" y="2"/>
                      <a:pt x="3" y="2"/>
                      <a:pt x="3" y="2"/>
                    </a:cubicBezTo>
                    <a:cubicBezTo>
                      <a:pt x="3" y="7"/>
                      <a:pt x="3" y="7"/>
                      <a:pt x="3" y="7"/>
                    </a:cubicBezTo>
                    <a:cubicBezTo>
                      <a:pt x="2" y="8"/>
                      <a:pt x="1" y="8"/>
                      <a:pt x="0" y="9"/>
                    </a:cubicBezTo>
                    <a:cubicBezTo>
                      <a:pt x="2" y="12"/>
                      <a:pt x="3" y="14"/>
                      <a:pt x="5" y="17"/>
                    </a:cubicBezTo>
                    <a:cubicBezTo>
                      <a:pt x="5" y="6"/>
                      <a:pt x="5" y="6"/>
                      <a:pt x="5" y="6"/>
                    </a:cubicBezTo>
                    <a:cubicBezTo>
                      <a:pt x="5" y="6"/>
                      <a:pt x="5" y="6"/>
                      <a:pt x="5" y="6"/>
                    </a:cubicBezTo>
                    <a:cubicBezTo>
                      <a:pt x="5" y="6"/>
                      <a:pt x="5" y="6"/>
                      <a:pt x="5" y="6"/>
                    </a:cubicBezTo>
                    <a:cubicBezTo>
                      <a:pt x="5" y="2"/>
                      <a:pt x="5" y="2"/>
                      <a:pt x="5" y="2"/>
                    </a:cubicBezTo>
                    <a:cubicBezTo>
                      <a:pt x="26" y="2"/>
                      <a:pt x="26" y="2"/>
                      <a:pt x="26" y="2"/>
                    </a:cubicBezTo>
                    <a:cubicBezTo>
                      <a:pt x="26" y="6"/>
                      <a:pt x="26" y="6"/>
                      <a:pt x="26" y="6"/>
                    </a:cubicBezTo>
                    <a:cubicBezTo>
                      <a:pt x="26" y="34"/>
                      <a:pt x="26" y="34"/>
                      <a:pt x="26" y="34"/>
                    </a:cubicBezTo>
                    <a:cubicBezTo>
                      <a:pt x="16" y="24"/>
                      <a:pt x="16" y="24"/>
                      <a:pt x="16" y="24"/>
                    </a:cubicBezTo>
                    <a:cubicBezTo>
                      <a:pt x="13" y="26"/>
                      <a:pt x="13" y="26"/>
                      <a:pt x="13" y="26"/>
                    </a:cubicBezTo>
                    <a:cubicBezTo>
                      <a:pt x="20" y="34"/>
                      <a:pt x="26" y="42"/>
                      <a:pt x="34" y="49"/>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29" name="Freeform: Shape 256"/>
              <p:cNvSpPr>
                <a:spLocks/>
              </p:cNvSpPr>
              <p:nvPr/>
            </p:nvSpPr>
            <p:spPr bwMode="auto">
              <a:xfrm>
                <a:off x="3615860" y="3383887"/>
                <a:ext cx="162980" cy="339439"/>
              </a:xfrm>
              <a:custGeom>
                <a:avLst/>
                <a:gdLst>
                  <a:gd name="T0" fmla="*/ 22 w 37"/>
                  <a:gd name="T1" fmla="*/ 66 h 77"/>
                  <a:gd name="T2" fmla="*/ 36 w 37"/>
                  <a:gd name="T3" fmla="*/ 74 h 77"/>
                  <a:gd name="T4" fmla="*/ 37 w 37"/>
                  <a:gd name="T5" fmla="*/ 74 h 77"/>
                  <a:gd name="T6" fmla="*/ 37 w 37"/>
                  <a:gd name="T7" fmla="*/ 16 h 77"/>
                  <a:gd name="T8" fmla="*/ 36 w 37"/>
                  <a:gd name="T9" fmla="*/ 8 h 77"/>
                  <a:gd name="T10" fmla="*/ 18 w 37"/>
                  <a:gd name="T11" fmla="*/ 0 h 77"/>
                  <a:gd name="T12" fmla="*/ 1 w 37"/>
                  <a:gd name="T13" fmla="*/ 8 h 77"/>
                  <a:gd name="T14" fmla="*/ 0 w 37"/>
                  <a:gd name="T15" fmla="*/ 16 h 77"/>
                  <a:gd name="T16" fmla="*/ 0 w 37"/>
                  <a:gd name="T17" fmla="*/ 46 h 77"/>
                  <a:gd name="T18" fmla="*/ 22 w 37"/>
                  <a:gd name="T19" fmla="*/ 6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77">
                    <a:moveTo>
                      <a:pt x="22" y="66"/>
                    </a:moveTo>
                    <a:cubicBezTo>
                      <a:pt x="29" y="66"/>
                      <a:pt x="34" y="69"/>
                      <a:pt x="36" y="74"/>
                    </a:cubicBezTo>
                    <a:cubicBezTo>
                      <a:pt x="37" y="77"/>
                      <a:pt x="37" y="77"/>
                      <a:pt x="37" y="74"/>
                    </a:cubicBezTo>
                    <a:cubicBezTo>
                      <a:pt x="37" y="62"/>
                      <a:pt x="37" y="28"/>
                      <a:pt x="37" y="16"/>
                    </a:cubicBezTo>
                    <a:cubicBezTo>
                      <a:pt x="37" y="14"/>
                      <a:pt x="37" y="10"/>
                      <a:pt x="36" y="8"/>
                    </a:cubicBezTo>
                    <a:cubicBezTo>
                      <a:pt x="34" y="1"/>
                      <a:pt x="27" y="0"/>
                      <a:pt x="18" y="0"/>
                    </a:cubicBezTo>
                    <a:cubicBezTo>
                      <a:pt x="10" y="0"/>
                      <a:pt x="3" y="1"/>
                      <a:pt x="1" y="8"/>
                    </a:cubicBezTo>
                    <a:cubicBezTo>
                      <a:pt x="0" y="10"/>
                      <a:pt x="0" y="14"/>
                      <a:pt x="0" y="16"/>
                    </a:cubicBezTo>
                    <a:cubicBezTo>
                      <a:pt x="0" y="46"/>
                      <a:pt x="0" y="46"/>
                      <a:pt x="0" y="46"/>
                    </a:cubicBezTo>
                    <a:cubicBezTo>
                      <a:pt x="7" y="53"/>
                      <a:pt x="15" y="60"/>
                      <a:pt x="22" y="66"/>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30" name="Freeform: Shape 257"/>
              <p:cNvSpPr>
                <a:spLocks/>
              </p:cNvSpPr>
              <p:nvPr/>
            </p:nvSpPr>
            <p:spPr bwMode="auto">
              <a:xfrm>
                <a:off x="5550787" y="3472117"/>
                <a:ext cx="25734" cy="91906"/>
              </a:xfrm>
              <a:custGeom>
                <a:avLst/>
                <a:gdLst>
                  <a:gd name="T0" fmla="*/ 6 w 6"/>
                  <a:gd name="T1" fmla="*/ 1 h 21"/>
                  <a:gd name="T2" fmla="*/ 3 w 6"/>
                  <a:gd name="T3" fmla="*/ 0 h 21"/>
                  <a:gd name="T4" fmla="*/ 3 w 6"/>
                  <a:gd name="T5" fmla="*/ 0 h 21"/>
                  <a:gd name="T6" fmla="*/ 0 w 6"/>
                  <a:gd name="T7" fmla="*/ 1 h 21"/>
                  <a:gd name="T8" fmla="*/ 0 w 6"/>
                  <a:gd name="T9" fmla="*/ 21 h 21"/>
                  <a:gd name="T10" fmla="*/ 6 w 6"/>
                  <a:gd name="T11" fmla="*/ 15 h 21"/>
                  <a:gd name="T12" fmla="*/ 6 w 6"/>
                  <a:gd name="T13" fmla="*/ 1 h 21"/>
                </a:gdLst>
                <a:ahLst/>
                <a:cxnLst>
                  <a:cxn ang="0">
                    <a:pos x="T0" y="T1"/>
                  </a:cxn>
                  <a:cxn ang="0">
                    <a:pos x="T2" y="T3"/>
                  </a:cxn>
                  <a:cxn ang="0">
                    <a:pos x="T4" y="T5"/>
                  </a:cxn>
                  <a:cxn ang="0">
                    <a:pos x="T6" y="T7"/>
                  </a:cxn>
                  <a:cxn ang="0">
                    <a:pos x="T8" y="T9"/>
                  </a:cxn>
                  <a:cxn ang="0">
                    <a:pos x="T10" y="T11"/>
                  </a:cxn>
                  <a:cxn ang="0">
                    <a:pos x="T12" y="T13"/>
                  </a:cxn>
                </a:cxnLst>
                <a:rect l="0" t="0" r="r" b="b"/>
                <a:pathLst>
                  <a:path w="6" h="21">
                    <a:moveTo>
                      <a:pt x="6" y="1"/>
                    </a:moveTo>
                    <a:cubicBezTo>
                      <a:pt x="5" y="1"/>
                      <a:pt x="4" y="0"/>
                      <a:pt x="3" y="0"/>
                    </a:cubicBezTo>
                    <a:cubicBezTo>
                      <a:pt x="3" y="0"/>
                      <a:pt x="3" y="0"/>
                      <a:pt x="3" y="0"/>
                    </a:cubicBezTo>
                    <a:cubicBezTo>
                      <a:pt x="2" y="0"/>
                      <a:pt x="1" y="1"/>
                      <a:pt x="0" y="1"/>
                    </a:cubicBezTo>
                    <a:cubicBezTo>
                      <a:pt x="0" y="21"/>
                      <a:pt x="0" y="21"/>
                      <a:pt x="0" y="21"/>
                    </a:cubicBezTo>
                    <a:cubicBezTo>
                      <a:pt x="2" y="19"/>
                      <a:pt x="4" y="17"/>
                      <a:pt x="6" y="15"/>
                    </a:cubicBezTo>
                    <a:lnTo>
                      <a:pt x="6" y="1"/>
                    </a:lnTo>
                    <a:close/>
                  </a:path>
                </a:pathLst>
              </a:custGeom>
              <a:solidFill>
                <a:schemeClr val="accent4"/>
              </a:solidFill>
              <a:ln>
                <a:noFill/>
              </a:ln>
            </p:spPr>
            <p:txBody>
              <a:bodyPr anchor="ctr"/>
              <a:lstStyle/>
              <a:p>
                <a:pPr algn="ctr"/>
                <a:endParaRPr>
                  <a:cs typeface="+mn-ea"/>
                  <a:sym typeface="+mn-lt"/>
                </a:endParaRPr>
              </a:p>
            </p:txBody>
          </p:sp>
          <p:sp>
            <p:nvSpPr>
              <p:cNvPr id="231" name="Freeform: Shape 258"/>
              <p:cNvSpPr>
                <a:spLocks/>
              </p:cNvSpPr>
              <p:nvPr/>
            </p:nvSpPr>
            <p:spPr bwMode="auto">
              <a:xfrm>
                <a:off x="5550787" y="3290756"/>
                <a:ext cx="25734" cy="17156"/>
              </a:xfrm>
              <a:custGeom>
                <a:avLst/>
                <a:gdLst>
                  <a:gd name="T0" fmla="*/ 4 w 6"/>
                  <a:gd name="T1" fmla="*/ 4 h 4"/>
                  <a:gd name="T2" fmla="*/ 4 w 6"/>
                  <a:gd name="T3" fmla="*/ 4 h 4"/>
                  <a:gd name="T4" fmla="*/ 6 w 6"/>
                  <a:gd name="T5" fmla="*/ 4 h 4"/>
                  <a:gd name="T6" fmla="*/ 6 w 6"/>
                  <a:gd name="T7" fmla="*/ 0 h 4"/>
                  <a:gd name="T8" fmla="*/ 0 w 6"/>
                  <a:gd name="T9" fmla="*/ 0 h 4"/>
                  <a:gd name="T10" fmla="*/ 0 w 6"/>
                  <a:gd name="T11" fmla="*/ 4 h 4"/>
                  <a:gd name="T12" fmla="*/ 4 w 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4" y="4"/>
                    </a:moveTo>
                    <a:cubicBezTo>
                      <a:pt x="4" y="4"/>
                      <a:pt x="4" y="4"/>
                      <a:pt x="4" y="4"/>
                    </a:cubicBezTo>
                    <a:cubicBezTo>
                      <a:pt x="5" y="4"/>
                      <a:pt x="5" y="4"/>
                      <a:pt x="6" y="4"/>
                    </a:cubicBezTo>
                    <a:cubicBezTo>
                      <a:pt x="6" y="0"/>
                      <a:pt x="6" y="0"/>
                      <a:pt x="6" y="0"/>
                    </a:cubicBezTo>
                    <a:cubicBezTo>
                      <a:pt x="0" y="0"/>
                      <a:pt x="0" y="0"/>
                      <a:pt x="0" y="0"/>
                    </a:cubicBezTo>
                    <a:cubicBezTo>
                      <a:pt x="0" y="4"/>
                      <a:pt x="0" y="4"/>
                      <a:pt x="0" y="4"/>
                    </a:cubicBezTo>
                    <a:cubicBezTo>
                      <a:pt x="1" y="4"/>
                      <a:pt x="2" y="4"/>
                      <a:pt x="4" y="4"/>
                    </a:cubicBezTo>
                    <a:close/>
                  </a:path>
                </a:pathLst>
              </a:custGeom>
              <a:solidFill>
                <a:schemeClr val="accent4"/>
              </a:solidFill>
              <a:ln>
                <a:noFill/>
              </a:ln>
            </p:spPr>
            <p:txBody>
              <a:bodyPr anchor="ctr"/>
              <a:lstStyle/>
              <a:p>
                <a:pPr algn="ctr"/>
                <a:endParaRPr>
                  <a:cs typeface="+mn-ea"/>
                  <a:sym typeface="+mn-lt"/>
                </a:endParaRPr>
              </a:p>
            </p:txBody>
          </p:sp>
          <p:sp>
            <p:nvSpPr>
              <p:cNvPr id="232" name="Freeform: Shape 259"/>
              <p:cNvSpPr>
                <a:spLocks/>
              </p:cNvSpPr>
              <p:nvPr/>
            </p:nvSpPr>
            <p:spPr bwMode="auto">
              <a:xfrm>
                <a:off x="5439274" y="3316489"/>
                <a:ext cx="243857" cy="177685"/>
              </a:xfrm>
              <a:custGeom>
                <a:avLst/>
                <a:gdLst>
                  <a:gd name="T0" fmla="*/ 31 w 55"/>
                  <a:gd name="T1" fmla="*/ 0 h 40"/>
                  <a:gd name="T2" fmla="*/ 29 w 55"/>
                  <a:gd name="T3" fmla="*/ 0 h 40"/>
                  <a:gd name="T4" fmla="*/ 29 w 55"/>
                  <a:gd name="T5" fmla="*/ 0 h 40"/>
                  <a:gd name="T6" fmla="*/ 25 w 55"/>
                  <a:gd name="T7" fmla="*/ 0 h 40"/>
                  <a:gd name="T8" fmla="*/ 0 w 55"/>
                  <a:gd name="T9" fmla="*/ 27 h 40"/>
                  <a:gd name="T10" fmla="*/ 2 w 55"/>
                  <a:gd name="T11" fmla="*/ 38 h 40"/>
                  <a:gd name="T12" fmla="*/ 3 w 55"/>
                  <a:gd name="T13" fmla="*/ 39 h 40"/>
                  <a:gd name="T14" fmla="*/ 5 w 55"/>
                  <a:gd name="T15" fmla="*/ 37 h 40"/>
                  <a:gd name="T16" fmla="*/ 12 w 55"/>
                  <a:gd name="T17" fmla="*/ 33 h 40"/>
                  <a:gd name="T18" fmla="*/ 12 w 55"/>
                  <a:gd name="T19" fmla="*/ 33 h 40"/>
                  <a:gd name="T20" fmla="*/ 19 w 55"/>
                  <a:gd name="T21" fmla="*/ 38 h 40"/>
                  <a:gd name="T22" fmla="*/ 20 w 55"/>
                  <a:gd name="T23" fmla="*/ 39 h 40"/>
                  <a:gd name="T24" fmla="*/ 21 w 55"/>
                  <a:gd name="T25" fmla="*/ 38 h 40"/>
                  <a:gd name="T26" fmla="*/ 25 w 55"/>
                  <a:gd name="T27" fmla="*/ 34 h 40"/>
                  <a:gd name="T28" fmla="*/ 28 w 55"/>
                  <a:gd name="T29" fmla="*/ 33 h 40"/>
                  <a:gd name="T30" fmla="*/ 28 w 55"/>
                  <a:gd name="T31" fmla="*/ 33 h 40"/>
                  <a:gd name="T32" fmla="*/ 31 w 55"/>
                  <a:gd name="T33" fmla="*/ 34 h 40"/>
                  <a:gd name="T34" fmla="*/ 36 w 55"/>
                  <a:gd name="T35" fmla="*/ 38 h 40"/>
                  <a:gd name="T36" fmla="*/ 36 w 55"/>
                  <a:gd name="T37" fmla="*/ 40 h 40"/>
                  <a:gd name="T38" fmla="*/ 37 w 55"/>
                  <a:gd name="T39" fmla="*/ 38 h 40"/>
                  <a:gd name="T40" fmla="*/ 44 w 55"/>
                  <a:gd name="T41" fmla="*/ 34 h 40"/>
                  <a:gd name="T42" fmla="*/ 44 w 55"/>
                  <a:gd name="T43" fmla="*/ 34 h 40"/>
                  <a:gd name="T44" fmla="*/ 45 w 55"/>
                  <a:gd name="T45" fmla="*/ 34 h 40"/>
                  <a:gd name="T46" fmla="*/ 55 w 55"/>
                  <a:gd name="T47" fmla="*/ 20 h 40"/>
                  <a:gd name="T48" fmla="*/ 31 w 55"/>
                  <a:gd name="T4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 h="40">
                    <a:moveTo>
                      <a:pt x="31" y="0"/>
                    </a:moveTo>
                    <a:cubicBezTo>
                      <a:pt x="30" y="0"/>
                      <a:pt x="30" y="0"/>
                      <a:pt x="29" y="0"/>
                    </a:cubicBezTo>
                    <a:cubicBezTo>
                      <a:pt x="29" y="0"/>
                      <a:pt x="29" y="0"/>
                      <a:pt x="29" y="0"/>
                    </a:cubicBezTo>
                    <a:cubicBezTo>
                      <a:pt x="27" y="0"/>
                      <a:pt x="26" y="0"/>
                      <a:pt x="25" y="0"/>
                    </a:cubicBezTo>
                    <a:cubicBezTo>
                      <a:pt x="11" y="2"/>
                      <a:pt x="1" y="13"/>
                      <a:pt x="0" y="27"/>
                    </a:cubicBezTo>
                    <a:cubicBezTo>
                      <a:pt x="0" y="31"/>
                      <a:pt x="1" y="34"/>
                      <a:pt x="2" y="38"/>
                    </a:cubicBezTo>
                    <a:cubicBezTo>
                      <a:pt x="3" y="39"/>
                      <a:pt x="3" y="39"/>
                      <a:pt x="3" y="39"/>
                    </a:cubicBezTo>
                    <a:cubicBezTo>
                      <a:pt x="4" y="39"/>
                      <a:pt x="4" y="38"/>
                      <a:pt x="5" y="37"/>
                    </a:cubicBezTo>
                    <a:cubicBezTo>
                      <a:pt x="6" y="35"/>
                      <a:pt x="9" y="33"/>
                      <a:pt x="12" y="33"/>
                    </a:cubicBezTo>
                    <a:cubicBezTo>
                      <a:pt x="12" y="33"/>
                      <a:pt x="12" y="33"/>
                      <a:pt x="12" y="33"/>
                    </a:cubicBezTo>
                    <a:cubicBezTo>
                      <a:pt x="15" y="33"/>
                      <a:pt x="18" y="35"/>
                      <a:pt x="19" y="38"/>
                    </a:cubicBezTo>
                    <a:cubicBezTo>
                      <a:pt x="20" y="39"/>
                      <a:pt x="20" y="39"/>
                      <a:pt x="20" y="39"/>
                    </a:cubicBezTo>
                    <a:cubicBezTo>
                      <a:pt x="20" y="39"/>
                      <a:pt x="20" y="39"/>
                      <a:pt x="21" y="38"/>
                    </a:cubicBezTo>
                    <a:cubicBezTo>
                      <a:pt x="22" y="36"/>
                      <a:pt x="23" y="35"/>
                      <a:pt x="25" y="34"/>
                    </a:cubicBezTo>
                    <a:cubicBezTo>
                      <a:pt x="26" y="34"/>
                      <a:pt x="27" y="33"/>
                      <a:pt x="28" y="33"/>
                    </a:cubicBezTo>
                    <a:cubicBezTo>
                      <a:pt x="28" y="33"/>
                      <a:pt x="28" y="33"/>
                      <a:pt x="28" y="33"/>
                    </a:cubicBezTo>
                    <a:cubicBezTo>
                      <a:pt x="29" y="33"/>
                      <a:pt x="30" y="34"/>
                      <a:pt x="31" y="34"/>
                    </a:cubicBezTo>
                    <a:cubicBezTo>
                      <a:pt x="33" y="35"/>
                      <a:pt x="35" y="36"/>
                      <a:pt x="36" y="38"/>
                    </a:cubicBezTo>
                    <a:cubicBezTo>
                      <a:pt x="36" y="39"/>
                      <a:pt x="36" y="40"/>
                      <a:pt x="36" y="40"/>
                    </a:cubicBezTo>
                    <a:cubicBezTo>
                      <a:pt x="37" y="40"/>
                      <a:pt x="37" y="39"/>
                      <a:pt x="37" y="38"/>
                    </a:cubicBezTo>
                    <a:cubicBezTo>
                      <a:pt x="39" y="36"/>
                      <a:pt x="41" y="34"/>
                      <a:pt x="44" y="34"/>
                    </a:cubicBezTo>
                    <a:cubicBezTo>
                      <a:pt x="44" y="34"/>
                      <a:pt x="44" y="34"/>
                      <a:pt x="44" y="34"/>
                    </a:cubicBezTo>
                    <a:cubicBezTo>
                      <a:pt x="45" y="34"/>
                      <a:pt x="45" y="34"/>
                      <a:pt x="45" y="34"/>
                    </a:cubicBezTo>
                    <a:cubicBezTo>
                      <a:pt x="48" y="29"/>
                      <a:pt x="52" y="25"/>
                      <a:pt x="55" y="20"/>
                    </a:cubicBezTo>
                    <a:cubicBezTo>
                      <a:pt x="52" y="9"/>
                      <a:pt x="43" y="1"/>
                      <a:pt x="31" y="0"/>
                    </a:cubicBezTo>
                    <a:close/>
                  </a:path>
                </a:pathLst>
              </a:custGeom>
              <a:solidFill>
                <a:schemeClr val="accent4"/>
              </a:solidFill>
              <a:ln>
                <a:noFill/>
              </a:ln>
            </p:spPr>
            <p:txBody>
              <a:bodyPr anchor="ctr"/>
              <a:lstStyle/>
              <a:p>
                <a:pPr algn="ctr"/>
                <a:endParaRPr>
                  <a:cs typeface="+mn-ea"/>
                  <a:sym typeface="+mn-lt"/>
                </a:endParaRPr>
              </a:p>
            </p:txBody>
          </p:sp>
          <p:sp>
            <p:nvSpPr>
              <p:cNvPr id="233" name="Freeform: Shape 260"/>
              <p:cNvSpPr>
                <a:spLocks/>
              </p:cNvSpPr>
              <p:nvPr/>
            </p:nvSpPr>
            <p:spPr bwMode="auto">
              <a:xfrm>
                <a:off x="4295964" y="1228386"/>
                <a:ext cx="322284" cy="256111"/>
              </a:xfrm>
              <a:custGeom>
                <a:avLst/>
                <a:gdLst>
                  <a:gd name="T0" fmla="*/ 71 w 73"/>
                  <a:gd name="T1" fmla="*/ 14 h 58"/>
                  <a:gd name="T2" fmla="*/ 57 w 73"/>
                  <a:gd name="T3" fmla="*/ 20 h 58"/>
                  <a:gd name="T4" fmla="*/ 51 w 73"/>
                  <a:gd name="T5" fmla="*/ 20 h 58"/>
                  <a:gd name="T6" fmla="*/ 48 w 73"/>
                  <a:gd name="T7" fmla="*/ 13 h 58"/>
                  <a:gd name="T8" fmla="*/ 52 w 73"/>
                  <a:gd name="T9" fmla="*/ 9 h 58"/>
                  <a:gd name="T10" fmla="*/ 67 w 73"/>
                  <a:gd name="T11" fmla="*/ 3 h 58"/>
                  <a:gd name="T12" fmla="*/ 51 w 73"/>
                  <a:gd name="T13" fmla="*/ 1 h 58"/>
                  <a:gd name="T14" fmla="*/ 50 w 73"/>
                  <a:gd name="T15" fmla="*/ 3 h 58"/>
                  <a:gd name="T16" fmla="*/ 43 w 73"/>
                  <a:gd name="T17" fmla="*/ 13 h 58"/>
                  <a:gd name="T18" fmla="*/ 44 w 73"/>
                  <a:gd name="T19" fmla="*/ 2 h 58"/>
                  <a:gd name="T20" fmla="*/ 38 w 73"/>
                  <a:gd name="T21" fmla="*/ 1 h 58"/>
                  <a:gd name="T22" fmla="*/ 34 w 73"/>
                  <a:gd name="T23" fmla="*/ 7 h 58"/>
                  <a:gd name="T24" fmla="*/ 27 w 73"/>
                  <a:gd name="T25" fmla="*/ 10 h 58"/>
                  <a:gd name="T26" fmla="*/ 23 w 73"/>
                  <a:gd name="T27" fmla="*/ 3 h 58"/>
                  <a:gd name="T28" fmla="*/ 22 w 73"/>
                  <a:gd name="T29" fmla="*/ 3 h 58"/>
                  <a:gd name="T30" fmla="*/ 19 w 73"/>
                  <a:gd name="T31" fmla="*/ 7 h 58"/>
                  <a:gd name="T32" fmla="*/ 17 w 73"/>
                  <a:gd name="T33" fmla="*/ 13 h 58"/>
                  <a:gd name="T34" fmla="*/ 25 w 73"/>
                  <a:gd name="T35" fmla="*/ 20 h 58"/>
                  <a:gd name="T36" fmla="*/ 14 w 73"/>
                  <a:gd name="T37" fmla="*/ 18 h 58"/>
                  <a:gd name="T38" fmla="*/ 4 w 73"/>
                  <a:gd name="T39" fmla="*/ 11 h 58"/>
                  <a:gd name="T40" fmla="*/ 0 w 73"/>
                  <a:gd name="T41" fmla="*/ 20 h 58"/>
                  <a:gd name="T42" fmla="*/ 1 w 73"/>
                  <a:gd name="T43" fmla="*/ 30 h 58"/>
                  <a:gd name="T44" fmla="*/ 16 w 73"/>
                  <a:gd name="T45" fmla="*/ 24 h 58"/>
                  <a:gd name="T46" fmla="*/ 22 w 73"/>
                  <a:gd name="T47" fmla="*/ 24 h 58"/>
                  <a:gd name="T48" fmla="*/ 24 w 73"/>
                  <a:gd name="T49" fmla="*/ 31 h 58"/>
                  <a:gd name="T50" fmla="*/ 20 w 73"/>
                  <a:gd name="T51" fmla="*/ 35 h 58"/>
                  <a:gd name="T52" fmla="*/ 6 w 73"/>
                  <a:gd name="T53" fmla="*/ 41 h 58"/>
                  <a:gd name="T54" fmla="*/ 12 w 73"/>
                  <a:gd name="T55" fmla="*/ 49 h 58"/>
                  <a:gd name="T56" fmla="*/ 22 w 73"/>
                  <a:gd name="T57" fmla="*/ 53 h 58"/>
                  <a:gd name="T58" fmla="*/ 23 w 73"/>
                  <a:gd name="T59" fmla="*/ 41 h 58"/>
                  <a:gd name="T60" fmla="*/ 30 w 73"/>
                  <a:gd name="T61" fmla="*/ 31 h 58"/>
                  <a:gd name="T62" fmla="*/ 29 w 73"/>
                  <a:gd name="T63" fmla="*/ 42 h 58"/>
                  <a:gd name="T64" fmla="*/ 34 w 73"/>
                  <a:gd name="T65" fmla="*/ 45 h 58"/>
                  <a:gd name="T66" fmla="*/ 34 w 73"/>
                  <a:gd name="T67" fmla="*/ 51 h 58"/>
                  <a:gd name="T68" fmla="*/ 38 w 73"/>
                  <a:gd name="T69" fmla="*/ 51 h 58"/>
                  <a:gd name="T70" fmla="*/ 38 w 73"/>
                  <a:gd name="T71" fmla="*/ 45 h 58"/>
                  <a:gd name="T72" fmla="*/ 44 w 73"/>
                  <a:gd name="T73" fmla="*/ 42 h 58"/>
                  <a:gd name="T74" fmla="*/ 43 w 73"/>
                  <a:gd name="T75" fmla="*/ 31 h 58"/>
                  <a:gd name="T76" fmla="*/ 50 w 73"/>
                  <a:gd name="T77" fmla="*/ 41 h 58"/>
                  <a:gd name="T78" fmla="*/ 51 w 73"/>
                  <a:gd name="T79" fmla="*/ 53 h 58"/>
                  <a:gd name="T80" fmla="*/ 61 w 73"/>
                  <a:gd name="T81" fmla="*/ 49 h 58"/>
                  <a:gd name="T82" fmla="*/ 67 w 73"/>
                  <a:gd name="T83" fmla="*/ 41 h 58"/>
                  <a:gd name="T84" fmla="*/ 52 w 73"/>
                  <a:gd name="T85" fmla="*/ 35 h 58"/>
                  <a:gd name="T86" fmla="*/ 48 w 73"/>
                  <a:gd name="T87" fmla="*/ 31 h 58"/>
                  <a:gd name="T88" fmla="*/ 51 w 73"/>
                  <a:gd name="T89" fmla="*/ 24 h 58"/>
                  <a:gd name="T90" fmla="*/ 57 w 73"/>
                  <a:gd name="T91" fmla="*/ 24 h 58"/>
                  <a:gd name="T92" fmla="*/ 71 w 73"/>
                  <a:gd name="T93" fmla="*/ 30 h 58"/>
                  <a:gd name="T94" fmla="*/ 73 w 73"/>
                  <a:gd name="T95" fmla="*/ 2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 h="58">
                    <a:moveTo>
                      <a:pt x="73" y="20"/>
                    </a:moveTo>
                    <a:cubicBezTo>
                      <a:pt x="65" y="20"/>
                      <a:pt x="65" y="20"/>
                      <a:pt x="65" y="20"/>
                    </a:cubicBezTo>
                    <a:cubicBezTo>
                      <a:pt x="71" y="14"/>
                      <a:pt x="71" y="14"/>
                      <a:pt x="71" y="14"/>
                    </a:cubicBezTo>
                    <a:cubicBezTo>
                      <a:pt x="69" y="11"/>
                      <a:pt x="69" y="11"/>
                      <a:pt x="69" y="11"/>
                    </a:cubicBezTo>
                    <a:cubicBezTo>
                      <a:pt x="59" y="20"/>
                      <a:pt x="59" y="20"/>
                      <a:pt x="59" y="20"/>
                    </a:cubicBezTo>
                    <a:cubicBezTo>
                      <a:pt x="57" y="20"/>
                      <a:pt x="57" y="20"/>
                      <a:pt x="57" y="20"/>
                    </a:cubicBezTo>
                    <a:cubicBezTo>
                      <a:pt x="59" y="18"/>
                      <a:pt x="59" y="18"/>
                      <a:pt x="59" y="18"/>
                    </a:cubicBezTo>
                    <a:cubicBezTo>
                      <a:pt x="56" y="15"/>
                      <a:pt x="56" y="15"/>
                      <a:pt x="56" y="15"/>
                    </a:cubicBezTo>
                    <a:cubicBezTo>
                      <a:pt x="51" y="20"/>
                      <a:pt x="51" y="20"/>
                      <a:pt x="51" y="20"/>
                    </a:cubicBezTo>
                    <a:cubicBezTo>
                      <a:pt x="47" y="20"/>
                      <a:pt x="47" y="20"/>
                      <a:pt x="47" y="20"/>
                    </a:cubicBezTo>
                    <a:cubicBezTo>
                      <a:pt x="47" y="18"/>
                      <a:pt x="46" y="17"/>
                      <a:pt x="46" y="16"/>
                    </a:cubicBezTo>
                    <a:cubicBezTo>
                      <a:pt x="48" y="13"/>
                      <a:pt x="48" y="13"/>
                      <a:pt x="48" y="13"/>
                    </a:cubicBezTo>
                    <a:cubicBezTo>
                      <a:pt x="56" y="13"/>
                      <a:pt x="56" y="13"/>
                      <a:pt x="56" y="13"/>
                    </a:cubicBezTo>
                    <a:cubicBezTo>
                      <a:pt x="56" y="9"/>
                      <a:pt x="56" y="9"/>
                      <a:pt x="56" y="9"/>
                    </a:cubicBezTo>
                    <a:cubicBezTo>
                      <a:pt x="52" y="9"/>
                      <a:pt x="52" y="9"/>
                      <a:pt x="52" y="9"/>
                    </a:cubicBezTo>
                    <a:cubicBezTo>
                      <a:pt x="54" y="7"/>
                      <a:pt x="54" y="7"/>
                      <a:pt x="54" y="7"/>
                    </a:cubicBezTo>
                    <a:cubicBezTo>
                      <a:pt x="67" y="7"/>
                      <a:pt x="67" y="7"/>
                      <a:pt x="67" y="7"/>
                    </a:cubicBezTo>
                    <a:cubicBezTo>
                      <a:pt x="67" y="3"/>
                      <a:pt x="67" y="3"/>
                      <a:pt x="67" y="3"/>
                    </a:cubicBezTo>
                    <a:cubicBezTo>
                      <a:pt x="58" y="3"/>
                      <a:pt x="58" y="3"/>
                      <a:pt x="58" y="3"/>
                    </a:cubicBezTo>
                    <a:cubicBezTo>
                      <a:pt x="61" y="0"/>
                      <a:pt x="61" y="0"/>
                      <a:pt x="61" y="0"/>
                    </a:cubicBezTo>
                    <a:cubicBezTo>
                      <a:pt x="58" y="0"/>
                      <a:pt x="54" y="0"/>
                      <a:pt x="51" y="1"/>
                    </a:cubicBezTo>
                    <a:cubicBezTo>
                      <a:pt x="51" y="4"/>
                      <a:pt x="51" y="4"/>
                      <a:pt x="51" y="4"/>
                    </a:cubicBezTo>
                    <a:cubicBezTo>
                      <a:pt x="50" y="6"/>
                      <a:pt x="50" y="6"/>
                      <a:pt x="50" y="6"/>
                    </a:cubicBezTo>
                    <a:cubicBezTo>
                      <a:pt x="50" y="3"/>
                      <a:pt x="50" y="3"/>
                      <a:pt x="50" y="3"/>
                    </a:cubicBezTo>
                    <a:cubicBezTo>
                      <a:pt x="46" y="3"/>
                      <a:pt x="46" y="3"/>
                      <a:pt x="46" y="3"/>
                    </a:cubicBezTo>
                    <a:cubicBezTo>
                      <a:pt x="46" y="10"/>
                      <a:pt x="46" y="10"/>
                      <a:pt x="46" y="10"/>
                    </a:cubicBezTo>
                    <a:cubicBezTo>
                      <a:pt x="43" y="13"/>
                      <a:pt x="43" y="13"/>
                      <a:pt x="43" y="13"/>
                    </a:cubicBezTo>
                    <a:cubicBezTo>
                      <a:pt x="41" y="12"/>
                      <a:pt x="40" y="11"/>
                      <a:pt x="38" y="11"/>
                    </a:cubicBezTo>
                    <a:cubicBezTo>
                      <a:pt x="38" y="7"/>
                      <a:pt x="38" y="7"/>
                      <a:pt x="38" y="7"/>
                    </a:cubicBezTo>
                    <a:cubicBezTo>
                      <a:pt x="44" y="2"/>
                      <a:pt x="44" y="2"/>
                      <a:pt x="44" y="2"/>
                    </a:cubicBezTo>
                    <a:cubicBezTo>
                      <a:pt x="43" y="1"/>
                      <a:pt x="43" y="1"/>
                      <a:pt x="43" y="1"/>
                    </a:cubicBezTo>
                    <a:cubicBezTo>
                      <a:pt x="41" y="1"/>
                      <a:pt x="40" y="1"/>
                      <a:pt x="39" y="1"/>
                    </a:cubicBezTo>
                    <a:cubicBezTo>
                      <a:pt x="38" y="1"/>
                      <a:pt x="38" y="1"/>
                      <a:pt x="38" y="1"/>
                    </a:cubicBezTo>
                    <a:cubicBezTo>
                      <a:pt x="38" y="1"/>
                      <a:pt x="38" y="1"/>
                      <a:pt x="38" y="1"/>
                    </a:cubicBezTo>
                    <a:cubicBezTo>
                      <a:pt x="35" y="2"/>
                      <a:pt x="32" y="2"/>
                      <a:pt x="29" y="2"/>
                    </a:cubicBezTo>
                    <a:cubicBezTo>
                      <a:pt x="34" y="7"/>
                      <a:pt x="34" y="7"/>
                      <a:pt x="34" y="7"/>
                    </a:cubicBezTo>
                    <a:cubicBezTo>
                      <a:pt x="34" y="11"/>
                      <a:pt x="34" y="11"/>
                      <a:pt x="34" y="11"/>
                    </a:cubicBezTo>
                    <a:cubicBezTo>
                      <a:pt x="33" y="11"/>
                      <a:pt x="31" y="12"/>
                      <a:pt x="30" y="13"/>
                    </a:cubicBezTo>
                    <a:cubicBezTo>
                      <a:pt x="27" y="10"/>
                      <a:pt x="27" y="10"/>
                      <a:pt x="27" y="10"/>
                    </a:cubicBezTo>
                    <a:cubicBezTo>
                      <a:pt x="27" y="3"/>
                      <a:pt x="27" y="3"/>
                      <a:pt x="27" y="3"/>
                    </a:cubicBezTo>
                    <a:cubicBezTo>
                      <a:pt x="24" y="3"/>
                      <a:pt x="24" y="3"/>
                      <a:pt x="24" y="3"/>
                    </a:cubicBezTo>
                    <a:cubicBezTo>
                      <a:pt x="24" y="3"/>
                      <a:pt x="23" y="3"/>
                      <a:pt x="23" y="3"/>
                    </a:cubicBezTo>
                    <a:cubicBezTo>
                      <a:pt x="23" y="6"/>
                      <a:pt x="23" y="6"/>
                      <a:pt x="23" y="6"/>
                    </a:cubicBezTo>
                    <a:cubicBezTo>
                      <a:pt x="22" y="4"/>
                      <a:pt x="22" y="4"/>
                      <a:pt x="22" y="4"/>
                    </a:cubicBezTo>
                    <a:cubicBezTo>
                      <a:pt x="22" y="3"/>
                      <a:pt x="22" y="3"/>
                      <a:pt x="22" y="3"/>
                    </a:cubicBezTo>
                    <a:cubicBezTo>
                      <a:pt x="16" y="4"/>
                      <a:pt x="11" y="5"/>
                      <a:pt x="6" y="6"/>
                    </a:cubicBezTo>
                    <a:cubicBezTo>
                      <a:pt x="6" y="7"/>
                      <a:pt x="6" y="7"/>
                      <a:pt x="6" y="7"/>
                    </a:cubicBezTo>
                    <a:cubicBezTo>
                      <a:pt x="19" y="7"/>
                      <a:pt x="19" y="7"/>
                      <a:pt x="19" y="7"/>
                    </a:cubicBezTo>
                    <a:cubicBezTo>
                      <a:pt x="20" y="9"/>
                      <a:pt x="20" y="9"/>
                      <a:pt x="20" y="9"/>
                    </a:cubicBezTo>
                    <a:cubicBezTo>
                      <a:pt x="17" y="9"/>
                      <a:pt x="17" y="9"/>
                      <a:pt x="17" y="9"/>
                    </a:cubicBezTo>
                    <a:cubicBezTo>
                      <a:pt x="17" y="13"/>
                      <a:pt x="17" y="13"/>
                      <a:pt x="17" y="13"/>
                    </a:cubicBezTo>
                    <a:cubicBezTo>
                      <a:pt x="24" y="13"/>
                      <a:pt x="24" y="13"/>
                      <a:pt x="24" y="13"/>
                    </a:cubicBezTo>
                    <a:cubicBezTo>
                      <a:pt x="27" y="16"/>
                      <a:pt x="27" y="16"/>
                      <a:pt x="27" y="16"/>
                    </a:cubicBezTo>
                    <a:cubicBezTo>
                      <a:pt x="26" y="17"/>
                      <a:pt x="26" y="18"/>
                      <a:pt x="25" y="20"/>
                    </a:cubicBezTo>
                    <a:cubicBezTo>
                      <a:pt x="22" y="20"/>
                      <a:pt x="22" y="20"/>
                      <a:pt x="22" y="20"/>
                    </a:cubicBezTo>
                    <a:cubicBezTo>
                      <a:pt x="16" y="15"/>
                      <a:pt x="16" y="15"/>
                      <a:pt x="16" y="15"/>
                    </a:cubicBezTo>
                    <a:cubicBezTo>
                      <a:pt x="14" y="18"/>
                      <a:pt x="14" y="18"/>
                      <a:pt x="14" y="18"/>
                    </a:cubicBezTo>
                    <a:cubicBezTo>
                      <a:pt x="16" y="20"/>
                      <a:pt x="16" y="20"/>
                      <a:pt x="16" y="20"/>
                    </a:cubicBezTo>
                    <a:cubicBezTo>
                      <a:pt x="13" y="20"/>
                      <a:pt x="13" y="20"/>
                      <a:pt x="13" y="20"/>
                    </a:cubicBezTo>
                    <a:cubicBezTo>
                      <a:pt x="4" y="11"/>
                      <a:pt x="4" y="11"/>
                      <a:pt x="4" y="11"/>
                    </a:cubicBezTo>
                    <a:cubicBezTo>
                      <a:pt x="1" y="14"/>
                      <a:pt x="1" y="14"/>
                      <a:pt x="1" y="14"/>
                    </a:cubicBezTo>
                    <a:cubicBezTo>
                      <a:pt x="8" y="20"/>
                      <a:pt x="8" y="20"/>
                      <a:pt x="8" y="20"/>
                    </a:cubicBezTo>
                    <a:cubicBezTo>
                      <a:pt x="0" y="20"/>
                      <a:pt x="0" y="20"/>
                      <a:pt x="0" y="20"/>
                    </a:cubicBezTo>
                    <a:cubicBezTo>
                      <a:pt x="0" y="24"/>
                      <a:pt x="0" y="24"/>
                      <a:pt x="0" y="24"/>
                    </a:cubicBezTo>
                    <a:cubicBezTo>
                      <a:pt x="8" y="24"/>
                      <a:pt x="8" y="24"/>
                      <a:pt x="8" y="24"/>
                    </a:cubicBezTo>
                    <a:cubicBezTo>
                      <a:pt x="1" y="30"/>
                      <a:pt x="1" y="30"/>
                      <a:pt x="1" y="30"/>
                    </a:cubicBezTo>
                    <a:cubicBezTo>
                      <a:pt x="4" y="33"/>
                      <a:pt x="4" y="33"/>
                      <a:pt x="4" y="33"/>
                    </a:cubicBezTo>
                    <a:cubicBezTo>
                      <a:pt x="13" y="24"/>
                      <a:pt x="13" y="24"/>
                      <a:pt x="13" y="24"/>
                    </a:cubicBezTo>
                    <a:cubicBezTo>
                      <a:pt x="16" y="24"/>
                      <a:pt x="16" y="24"/>
                      <a:pt x="16" y="24"/>
                    </a:cubicBezTo>
                    <a:cubicBezTo>
                      <a:pt x="14" y="26"/>
                      <a:pt x="14" y="26"/>
                      <a:pt x="14" y="26"/>
                    </a:cubicBezTo>
                    <a:cubicBezTo>
                      <a:pt x="16" y="29"/>
                      <a:pt x="16" y="29"/>
                      <a:pt x="16" y="29"/>
                    </a:cubicBezTo>
                    <a:cubicBezTo>
                      <a:pt x="22" y="24"/>
                      <a:pt x="22" y="24"/>
                      <a:pt x="22" y="24"/>
                    </a:cubicBezTo>
                    <a:cubicBezTo>
                      <a:pt x="25" y="24"/>
                      <a:pt x="25" y="24"/>
                      <a:pt x="25" y="24"/>
                    </a:cubicBezTo>
                    <a:cubicBezTo>
                      <a:pt x="26" y="26"/>
                      <a:pt x="26" y="27"/>
                      <a:pt x="27" y="28"/>
                    </a:cubicBezTo>
                    <a:cubicBezTo>
                      <a:pt x="24" y="31"/>
                      <a:pt x="24" y="31"/>
                      <a:pt x="24" y="31"/>
                    </a:cubicBezTo>
                    <a:cubicBezTo>
                      <a:pt x="17" y="31"/>
                      <a:pt x="17" y="31"/>
                      <a:pt x="17" y="31"/>
                    </a:cubicBezTo>
                    <a:cubicBezTo>
                      <a:pt x="17" y="35"/>
                      <a:pt x="17" y="35"/>
                      <a:pt x="17" y="35"/>
                    </a:cubicBezTo>
                    <a:cubicBezTo>
                      <a:pt x="20" y="35"/>
                      <a:pt x="20" y="35"/>
                      <a:pt x="20" y="35"/>
                    </a:cubicBezTo>
                    <a:cubicBezTo>
                      <a:pt x="19" y="37"/>
                      <a:pt x="19" y="37"/>
                      <a:pt x="19" y="37"/>
                    </a:cubicBezTo>
                    <a:cubicBezTo>
                      <a:pt x="6" y="37"/>
                      <a:pt x="6" y="37"/>
                      <a:pt x="6" y="37"/>
                    </a:cubicBezTo>
                    <a:cubicBezTo>
                      <a:pt x="6" y="41"/>
                      <a:pt x="6" y="41"/>
                      <a:pt x="6" y="41"/>
                    </a:cubicBezTo>
                    <a:cubicBezTo>
                      <a:pt x="15" y="41"/>
                      <a:pt x="15" y="41"/>
                      <a:pt x="15" y="41"/>
                    </a:cubicBezTo>
                    <a:cubicBezTo>
                      <a:pt x="9" y="46"/>
                      <a:pt x="9" y="46"/>
                      <a:pt x="9" y="46"/>
                    </a:cubicBezTo>
                    <a:cubicBezTo>
                      <a:pt x="12" y="49"/>
                      <a:pt x="12" y="49"/>
                      <a:pt x="12" y="49"/>
                    </a:cubicBezTo>
                    <a:cubicBezTo>
                      <a:pt x="18" y="44"/>
                      <a:pt x="18" y="44"/>
                      <a:pt x="18" y="44"/>
                    </a:cubicBezTo>
                    <a:cubicBezTo>
                      <a:pt x="18" y="53"/>
                      <a:pt x="18" y="53"/>
                      <a:pt x="18" y="53"/>
                    </a:cubicBezTo>
                    <a:cubicBezTo>
                      <a:pt x="22" y="53"/>
                      <a:pt x="22" y="53"/>
                      <a:pt x="22" y="53"/>
                    </a:cubicBezTo>
                    <a:cubicBezTo>
                      <a:pt x="22" y="40"/>
                      <a:pt x="22" y="40"/>
                      <a:pt x="22" y="40"/>
                    </a:cubicBezTo>
                    <a:cubicBezTo>
                      <a:pt x="23" y="38"/>
                      <a:pt x="23" y="38"/>
                      <a:pt x="23" y="38"/>
                    </a:cubicBezTo>
                    <a:cubicBezTo>
                      <a:pt x="23" y="41"/>
                      <a:pt x="23" y="41"/>
                      <a:pt x="23" y="41"/>
                    </a:cubicBezTo>
                    <a:cubicBezTo>
                      <a:pt x="27" y="41"/>
                      <a:pt x="27" y="41"/>
                      <a:pt x="27" y="41"/>
                    </a:cubicBezTo>
                    <a:cubicBezTo>
                      <a:pt x="27" y="34"/>
                      <a:pt x="27" y="34"/>
                      <a:pt x="27" y="34"/>
                    </a:cubicBezTo>
                    <a:cubicBezTo>
                      <a:pt x="30" y="31"/>
                      <a:pt x="30" y="31"/>
                      <a:pt x="30" y="31"/>
                    </a:cubicBezTo>
                    <a:cubicBezTo>
                      <a:pt x="31" y="32"/>
                      <a:pt x="33" y="33"/>
                      <a:pt x="34" y="33"/>
                    </a:cubicBezTo>
                    <a:cubicBezTo>
                      <a:pt x="34" y="37"/>
                      <a:pt x="34" y="37"/>
                      <a:pt x="34" y="37"/>
                    </a:cubicBezTo>
                    <a:cubicBezTo>
                      <a:pt x="29" y="42"/>
                      <a:pt x="29" y="42"/>
                      <a:pt x="29" y="42"/>
                    </a:cubicBezTo>
                    <a:cubicBezTo>
                      <a:pt x="32" y="45"/>
                      <a:pt x="32" y="45"/>
                      <a:pt x="32" y="45"/>
                    </a:cubicBezTo>
                    <a:cubicBezTo>
                      <a:pt x="34" y="43"/>
                      <a:pt x="34" y="43"/>
                      <a:pt x="34" y="43"/>
                    </a:cubicBezTo>
                    <a:cubicBezTo>
                      <a:pt x="34" y="45"/>
                      <a:pt x="34" y="45"/>
                      <a:pt x="34" y="45"/>
                    </a:cubicBezTo>
                    <a:cubicBezTo>
                      <a:pt x="25" y="54"/>
                      <a:pt x="25" y="54"/>
                      <a:pt x="25" y="54"/>
                    </a:cubicBezTo>
                    <a:cubicBezTo>
                      <a:pt x="28" y="57"/>
                      <a:pt x="28" y="57"/>
                      <a:pt x="28" y="57"/>
                    </a:cubicBezTo>
                    <a:cubicBezTo>
                      <a:pt x="34" y="51"/>
                      <a:pt x="34" y="51"/>
                      <a:pt x="34" y="51"/>
                    </a:cubicBezTo>
                    <a:cubicBezTo>
                      <a:pt x="34" y="58"/>
                      <a:pt x="34" y="58"/>
                      <a:pt x="34" y="58"/>
                    </a:cubicBezTo>
                    <a:cubicBezTo>
                      <a:pt x="38" y="58"/>
                      <a:pt x="38" y="58"/>
                      <a:pt x="38" y="58"/>
                    </a:cubicBezTo>
                    <a:cubicBezTo>
                      <a:pt x="38" y="51"/>
                      <a:pt x="38" y="51"/>
                      <a:pt x="38" y="51"/>
                    </a:cubicBezTo>
                    <a:cubicBezTo>
                      <a:pt x="45" y="57"/>
                      <a:pt x="45" y="57"/>
                      <a:pt x="45" y="57"/>
                    </a:cubicBezTo>
                    <a:cubicBezTo>
                      <a:pt x="48" y="54"/>
                      <a:pt x="48" y="54"/>
                      <a:pt x="48" y="54"/>
                    </a:cubicBezTo>
                    <a:cubicBezTo>
                      <a:pt x="38" y="45"/>
                      <a:pt x="38" y="45"/>
                      <a:pt x="38" y="45"/>
                    </a:cubicBezTo>
                    <a:cubicBezTo>
                      <a:pt x="38" y="43"/>
                      <a:pt x="38" y="43"/>
                      <a:pt x="38" y="43"/>
                    </a:cubicBezTo>
                    <a:cubicBezTo>
                      <a:pt x="41" y="45"/>
                      <a:pt x="41" y="45"/>
                      <a:pt x="41" y="45"/>
                    </a:cubicBezTo>
                    <a:cubicBezTo>
                      <a:pt x="44" y="42"/>
                      <a:pt x="44" y="42"/>
                      <a:pt x="44" y="42"/>
                    </a:cubicBezTo>
                    <a:cubicBezTo>
                      <a:pt x="38" y="37"/>
                      <a:pt x="38" y="37"/>
                      <a:pt x="38" y="37"/>
                    </a:cubicBezTo>
                    <a:cubicBezTo>
                      <a:pt x="38" y="33"/>
                      <a:pt x="38" y="33"/>
                      <a:pt x="38" y="33"/>
                    </a:cubicBezTo>
                    <a:cubicBezTo>
                      <a:pt x="40" y="33"/>
                      <a:pt x="41" y="32"/>
                      <a:pt x="43" y="31"/>
                    </a:cubicBezTo>
                    <a:cubicBezTo>
                      <a:pt x="46" y="34"/>
                      <a:pt x="46" y="34"/>
                      <a:pt x="46" y="34"/>
                    </a:cubicBezTo>
                    <a:cubicBezTo>
                      <a:pt x="46" y="41"/>
                      <a:pt x="46" y="41"/>
                      <a:pt x="46" y="41"/>
                    </a:cubicBezTo>
                    <a:cubicBezTo>
                      <a:pt x="50" y="41"/>
                      <a:pt x="50" y="41"/>
                      <a:pt x="50" y="41"/>
                    </a:cubicBezTo>
                    <a:cubicBezTo>
                      <a:pt x="50" y="38"/>
                      <a:pt x="50" y="38"/>
                      <a:pt x="50" y="38"/>
                    </a:cubicBezTo>
                    <a:cubicBezTo>
                      <a:pt x="51" y="40"/>
                      <a:pt x="51" y="40"/>
                      <a:pt x="51" y="40"/>
                    </a:cubicBezTo>
                    <a:cubicBezTo>
                      <a:pt x="51" y="53"/>
                      <a:pt x="51" y="53"/>
                      <a:pt x="51" y="53"/>
                    </a:cubicBezTo>
                    <a:cubicBezTo>
                      <a:pt x="55" y="53"/>
                      <a:pt x="55" y="53"/>
                      <a:pt x="55" y="53"/>
                    </a:cubicBezTo>
                    <a:cubicBezTo>
                      <a:pt x="55" y="44"/>
                      <a:pt x="55" y="44"/>
                      <a:pt x="55" y="44"/>
                    </a:cubicBezTo>
                    <a:cubicBezTo>
                      <a:pt x="61" y="49"/>
                      <a:pt x="61" y="49"/>
                      <a:pt x="61" y="49"/>
                    </a:cubicBezTo>
                    <a:cubicBezTo>
                      <a:pt x="63" y="46"/>
                      <a:pt x="63" y="46"/>
                      <a:pt x="63" y="46"/>
                    </a:cubicBezTo>
                    <a:cubicBezTo>
                      <a:pt x="58" y="41"/>
                      <a:pt x="58" y="41"/>
                      <a:pt x="58" y="41"/>
                    </a:cubicBezTo>
                    <a:cubicBezTo>
                      <a:pt x="67" y="41"/>
                      <a:pt x="67" y="41"/>
                      <a:pt x="67" y="41"/>
                    </a:cubicBezTo>
                    <a:cubicBezTo>
                      <a:pt x="67" y="37"/>
                      <a:pt x="67" y="37"/>
                      <a:pt x="67" y="37"/>
                    </a:cubicBezTo>
                    <a:cubicBezTo>
                      <a:pt x="54" y="37"/>
                      <a:pt x="54" y="37"/>
                      <a:pt x="54" y="37"/>
                    </a:cubicBezTo>
                    <a:cubicBezTo>
                      <a:pt x="52" y="35"/>
                      <a:pt x="52" y="35"/>
                      <a:pt x="52" y="35"/>
                    </a:cubicBezTo>
                    <a:cubicBezTo>
                      <a:pt x="56" y="35"/>
                      <a:pt x="56" y="35"/>
                      <a:pt x="56" y="35"/>
                    </a:cubicBezTo>
                    <a:cubicBezTo>
                      <a:pt x="56" y="31"/>
                      <a:pt x="56" y="31"/>
                      <a:pt x="56" y="31"/>
                    </a:cubicBezTo>
                    <a:cubicBezTo>
                      <a:pt x="48" y="31"/>
                      <a:pt x="48" y="31"/>
                      <a:pt x="48" y="31"/>
                    </a:cubicBezTo>
                    <a:cubicBezTo>
                      <a:pt x="46" y="28"/>
                      <a:pt x="46" y="28"/>
                      <a:pt x="46" y="28"/>
                    </a:cubicBezTo>
                    <a:cubicBezTo>
                      <a:pt x="46" y="27"/>
                      <a:pt x="47" y="26"/>
                      <a:pt x="47" y="24"/>
                    </a:cubicBezTo>
                    <a:cubicBezTo>
                      <a:pt x="51" y="24"/>
                      <a:pt x="51" y="24"/>
                      <a:pt x="51" y="24"/>
                    </a:cubicBezTo>
                    <a:cubicBezTo>
                      <a:pt x="56" y="29"/>
                      <a:pt x="56" y="29"/>
                      <a:pt x="56" y="29"/>
                    </a:cubicBezTo>
                    <a:cubicBezTo>
                      <a:pt x="59" y="26"/>
                      <a:pt x="59" y="26"/>
                      <a:pt x="59" y="26"/>
                    </a:cubicBezTo>
                    <a:cubicBezTo>
                      <a:pt x="57" y="24"/>
                      <a:pt x="57" y="24"/>
                      <a:pt x="57" y="24"/>
                    </a:cubicBezTo>
                    <a:cubicBezTo>
                      <a:pt x="59" y="24"/>
                      <a:pt x="59" y="24"/>
                      <a:pt x="59" y="24"/>
                    </a:cubicBezTo>
                    <a:cubicBezTo>
                      <a:pt x="69" y="33"/>
                      <a:pt x="69" y="33"/>
                      <a:pt x="69" y="33"/>
                    </a:cubicBezTo>
                    <a:cubicBezTo>
                      <a:pt x="71" y="30"/>
                      <a:pt x="71" y="30"/>
                      <a:pt x="71" y="30"/>
                    </a:cubicBezTo>
                    <a:cubicBezTo>
                      <a:pt x="65" y="24"/>
                      <a:pt x="65" y="24"/>
                      <a:pt x="65" y="24"/>
                    </a:cubicBezTo>
                    <a:cubicBezTo>
                      <a:pt x="73" y="24"/>
                      <a:pt x="73" y="24"/>
                      <a:pt x="73" y="24"/>
                    </a:cubicBezTo>
                    <a:lnTo>
                      <a:pt x="73" y="20"/>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34" name="Freeform: Shape 261"/>
              <p:cNvSpPr>
                <a:spLocks/>
              </p:cNvSpPr>
              <p:nvPr/>
            </p:nvSpPr>
            <p:spPr bwMode="auto">
              <a:xfrm>
                <a:off x="3320536" y="2283466"/>
                <a:ext cx="259787" cy="256111"/>
              </a:xfrm>
              <a:custGeom>
                <a:avLst/>
                <a:gdLst>
                  <a:gd name="T0" fmla="*/ 52 w 59"/>
                  <a:gd name="T1" fmla="*/ 41 h 58"/>
                  <a:gd name="T2" fmla="*/ 55 w 59"/>
                  <a:gd name="T3" fmla="*/ 44 h 58"/>
                  <a:gd name="T4" fmla="*/ 48 w 59"/>
                  <a:gd name="T5" fmla="*/ 52 h 58"/>
                  <a:gd name="T6" fmla="*/ 45 w 59"/>
                  <a:gd name="T7" fmla="*/ 49 h 58"/>
                  <a:gd name="T8" fmla="*/ 37 w 59"/>
                  <a:gd name="T9" fmla="*/ 53 h 58"/>
                  <a:gd name="T10" fmla="*/ 37 w 59"/>
                  <a:gd name="T11" fmla="*/ 58 h 58"/>
                  <a:gd name="T12" fmla="*/ 29 w 59"/>
                  <a:gd name="T13" fmla="*/ 58 h 58"/>
                  <a:gd name="T14" fmla="*/ 29 w 59"/>
                  <a:gd name="T15" fmla="*/ 46 h 58"/>
                  <a:gd name="T16" fmla="*/ 42 w 59"/>
                  <a:gd name="T17" fmla="*/ 40 h 58"/>
                  <a:gd name="T18" fmla="*/ 40 w 59"/>
                  <a:gd name="T19" fmla="*/ 16 h 58"/>
                  <a:gd name="T20" fmla="*/ 40 w 59"/>
                  <a:gd name="T21" fmla="*/ 16 h 58"/>
                  <a:gd name="T22" fmla="*/ 34 w 59"/>
                  <a:gd name="T23" fmla="*/ 13 h 58"/>
                  <a:gd name="T24" fmla="*/ 29 w 59"/>
                  <a:gd name="T25" fmla="*/ 12 h 58"/>
                  <a:gd name="T26" fmla="*/ 29 w 59"/>
                  <a:gd name="T27" fmla="*/ 0 h 58"/>
                  <a:gd name="T28" fmla="*/ 32 w 59"/>
                  <a:gd name="T29" fmla="*/ 0 h 58"/>
                  <a:gd name="T30" fmla="*/ 33 w 59"/>
                  <a:gd name="T31" fmla="*/ 4 h 58"/>
                  <a:gd name="T32" fmla="*/ 41 w 59"/>
                  <a:gd name="T33" fmla="*/ 7 h 58"/>
                  <a:gd name="T34" fmla="*/ 44 w 59"/>
                  <a:gd name="T35" fmla="*/ 3 h 58"/>
                  <a:gd name="T36" fmla="*/ 52 w 59"/>
                  <a:gd name="T37" fmla="*/ 10 h 58"/>
                  <a:gd name="T38" fmla="*/ 49 w 59"/>
                  <a:gd name="T39" fmla="*/ 14 h 58"/>
                  <a:gd name="T40" fmla="*/ 53 w 59"/>
                  <a:gd name="T41" fmla="*/ 22 h 58"/>
                  <a:gd name="T42" fmla="*/ 58 w 59"/>
                  <a:gd name="T43" fmla="*/ 21 h 58"/>
                  <a:gd name="T44" fmla="*/ 59 w 59"/>
                  <a:gd name="T45" fmla="*/ 32 h 58"/>
                  <a:gd name="T46" fmla="*/ 54 w 59"/>
                  <a:gd name="T47" fmla="*/ 32 h 58"/>
                  <a:gd name="T48" fmla="*/ 52 w 59"/>
                  <a:gd name="T49" fmla="*/ 41 h 58"/>
                  <a:gd name="T50" fmla="*/ 29 w 59"/>
                  <a:gd name="T51" fmla="*/ 58 h 58"/>
                  <a:gd name="T52" fmla="*/ 26 w 59"/>
                  <a:gd name="T53" fmla="*/ 58 h 58"/>
                  <a:gd name="T54" fmla="*/ 26 w 59"/>
                  <a:gd name="T55" fmla="*/ 54 h 58"/>
                  <a:gd name="T56" fmla="*/ 18 w 59"/>
                  <a:gd name="T57" fmla="*/ 51 h 58"/>
                  <a:gd name="T58" fmla="*/ 15 w 59"/>
                  <a:gd name="T59" fmla="*/ 55 h 58"/>
                  <a:gd name="T60" fmla="*/ 7 w 59"/>
                  <a:gd name="T61" fmla="*/ 48 h 58"/>
                  <a:gd name="T62" fmla="*/ 9 w 59"/>
                  <a:gd name="T63" fmla="*/ 45 h 58"/>
                  <a:gd name="T64" fmla="*/ 5 w 59"/>
                  <a:gd name="T65" fmla="*/ 37 h 58"/>
                  <a:gd name="T66" fmla="*/ 1 w 59"/>
                  <a:gd name="T67" fmla="*/ 37 h 58"/>
                  <a:gd name="T68" fmla="*/ 0 w 59"/>
                  <a:gd name="T69" fmla="*/ 26 h 58"/>
                  <a:gd name="T70" fmla="*/ 4 w 59"/>
                  <a:gd name="T71" fmla="*/ 26 h 58"/>
                  <a:gd name="T72" fmla="*/ 7 w 59"/>
                  <a:gd name="T73" fmla="*/ 17 h 58"/>
                  <a:gd name="T74" fmla="*/ 4 w 59"/>
                  <a:gd name="T75" fmla="*/ 15 h 58"/>
                  <a:gd name="T76" fmla="*/ 11 w 59"/>
                  <a:gd name="T77" fmla="*/ 6 h 58"/>
                  <a:gd name="T78" fmla="*/ 14 w 59"/>
                  <a:gd name="T79" fmla="*/ 9 h 58"/>
                  <a:gd name="T80" fmla="*/ 22 w 59"/>
                  <a:gd name="T81" fmla="*/ 5 h 58"/>
                  <a:gd name="T82" fmla="*/ 21 w 59"/>
                  <a:gd name="T83" fmla="*/ 1 h 58"/>
                  <a:gd name="T84" fmla="*/ 29 w 59"/>
                  <a:gd name="T85" fmla="*/ 0 h 58"/>
                  <a:gd name="T86" fmla="*/ 29 w 59"/>
                  <a:gd name="T87" fmla="*/ 12 h 58"/>
                  <a:gd name="T88" fmla="*/ 16 w 59"/>
                  <a:gd name="T89" fmla="*/ 18 h 58"/>
                  <a:gd name="T90" fmla="*/ 18 w 59"/>
                  <a:gd name="T91" fmla="*/ 42 h 58"/>
                  <a:gd name="T92" fmla="*/ 24 w 59"/>
                  <a:gd name="T93" fmla="*/ 45 h 58"/>
                  <a:gd name="T94" fmla="*/ 29 w 59"/>
                  <a:gd name="T95" fmla="*/ 46 h 58"/>
                  <a:gd name="T96" fmla="*/ 29 w 59"/>
                  <a:gd name="T97"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9" h="58">
                    <a:moveTo>
                      <a:pt x="52" y="41"/>
                    </a:moveTo>
                    <a:cubicBezTo>
                      <a:pt x="55" y="44"/>
                      <a:pt x="55" y="44"/>
                      <a:pt x="55" y="44"/>
                    </a:cubicBezTo>
                    <a:cubicBezTo>
                      <a:pt x="48" y="52"/>
                      <a:pt x="48" y="52"/>
                      <a:pt x="48" y="52"/>
                    </a:cubicBezTo>
                    <a:cubicBezTo>
                      <a:pt x="45" y="49"/>
                      <a:pt x="45" y="49"/>
                      <a:pt x="45" y="49"/>
                    </a:cubicBezTo>
                    <a:cubicBezTo>
                      <a:pt x="42" y="51"/>
                      <a:pt x="40" y="52"/>
                      <a:pt x="37" y="53"/>
                    </a:cubicBezTo>
                    <a:cubicBezTo>
                      <a:pt x="37" y="58"/>
                      <a:pt x="37" y="58"/>
                      <a:pt x="37" y="58"/>
                    </a:cubicBezTo>
                    <a:cubicBezTo>
                      <a:pt x="29" y="58"/>
                      <a:pt x="29" y="58"/>
                      <a:pt x="29" y="58"/>
                    </a:cubicBezTo>
                    <a:cubicBezTo>
                      <a:pt x="29" y="46"/>
                      <a:pt x="29" y="46"/>
                      <a:pt x="29" y="46"/>
                    </a:cubicBezTo>
                    <a:cubicBezTo>
                      <a:pt x="34" y="46"/>
                      <a:pt x="39" y="44"/>
                      <a:pt x="42" y="40"/>
                    </a:cubicBezTo>
                    <a:cubicBezTo>
                      <a:pt x="48" y="33"/>
                      <a:pt x="47" y="22"/>
                      <a:pt x="40" y="16"/>
                    </a:cubicBezTo>
                    <a:cubicBezTo>
                      <a:pt x="40" y="16"/>
                      <a:pt x="40" y="16"/>
                      <a:pt x="40" y="16"/>
                    </a:cubicBezTo>
                    <a:cubicBezTo>
                      <a:pt x="38" y="15"/>
                      <a:pt x="36" y="14"/>
                      <a:pt x="34" y="13"/>
                    </a:cubicBezTo>
                    <a:cubicBezTo>
                      <a:pt x="33" y="12"/>
                      <a:pt x="31" y="12"/>
                      <a:pt x="29" y="12"/>
                    </a:cubicBezTo>
                    <a:cubicBezTo>
                      <a:pt x="29" y="0"/>
                      <a:pt x="29" y="0"/>
                      <a:pt x="29" y="0"/>
                    </a:cubicBezTo>
                    <a:cubicBezTo>
                      <a:pt x="32" y="0"/>
                      <a:pt x="32" y="0"/>
                      <a:pt x="32" y="0"/>
                    </a:cubicBezTo>
                    <a:cubicBezTo>
                      <a:pt x="33" y="4"/>
                      <a:pt x="33" y="4"/>
                      <a:pt x="33" y="4"/>
                    </a:cubicBezTo>
                    <a:cubicBezTo>
                      <a:pt x="36" y="4"/>
                      <a:pt x="38" y="5"/>
                      <a:pt x="41" y="7"/>
                    </a:cubicBezTo>
                    <a:cubicBezTo>
                      <a:pt x="44" y="3"/>
                      <a:pt x="44" y="3"/>
                      <a:pt x="44" y="3"/>
                    </a:cubicBezTo>
                    <a:cubicBezTo>
                      <a:pt x="52" y="10"/>
                      <a:pt x="52" y="10"/>
                      <a:pt x="52" y="10"/>
                    </a:cubicBezTo>
                    <a:cubicBezTo>
                      <a:pt x="49" y="14"/>
                      <a:pt x="49" y="14"/>
                      <a:pt x="49" y="14"/>
                    </a:cubicBezTo>
                    <a:cubicBezTo>
                      <a:pt x="51" y="16"/>
                      <a:pt x="53" y="19"/>
                      <a:pt x="53" y="22"/>
                    </a:cubicBezTo>
                    <a:cubicBezTo>
                      <a:pt x="58" y="21"/>
                      <a:pt x="58" y="21"/>
                      <a:pt x="58" y="21"/>
                    </a:cubicBezTo>
                    <a:cubicBezTo>
                      <a:pt x="59" y="32"/>
                      <a:pt x="59" y="32"/>
                      <a:pt x="59" y="32"/>
                    </a:cubicBezTo>
                    <a:cubicBezTo>
                      <a:pt x="54" y="32"/>
                      <a:pt x="54" y="32"/>
                      <a:pt x="54" y="32"/>
                    </a:cubicBezTo>
                    <a:cubicBezTo>
                      <a:pt x="54" y="35"/>
                      <a:pt x="53" y="38"/>
                      <a:pt x="52" y="41"/>
                    </a:cubicBezTo>
                    <a:close/>
                    <a:moveTo>
                      <a:pt x="29" y="58"/>
                    </a:moveTo>
                    <a:cubicBezTo>
                      <a:pt x="26" y="58"/>
                      <a:pt x="26" y="58"/>
                      <a:pt x="26" y="58"/>
                    </a:cubicBezTo>
                    <a:cubicBezTo>
                      <a:pt x="26" y="54"/>
                      <a:pt x="26" y="54"/>
                      <a:pt x="26" y="54"/>
                    </a:cubicBezTo>
                    <a:cubicBezTo>
                      <a:pt x="23" y="54"/>
                      <a:pt x="20" y="53"/>
                      <a:pt x="18" y="51"/>
                    </a:cubicBezTo>
                    <a:cubicBezTo>
                      <a:pt x="15" y="55"/>
                      <a:pt x="15" y="55"/>
                      <a:pt x="15" y="55"/>
                    </a:cubicBezTo>
                    <a:cubicBezTo>
                      <a:pt x="7" y="48"/>
                      <a:pt x="7" y="48"/>
                      <a:pt x="7" y="48"/>
                    </a:cubicBezTo>
                    <a:cubicBezTo>
                      <a:pt x="9" y="45"/>
                      <a:pt x="9" y="45"/>
                      <a:pt x="9" y="45"/>
                    </a:cubicBezTo>
                    <a:cubicBezTo>
                      <a:pt x="8" y="42"/>
                      <a:pt x="6" y="40"/>
                      <a:pt x="5" y="37"/>
                    </a:cubicBezTo>
                    <a:cubicBezTo>
                      <a:pt x="1" y="37"/>
                      <a:pt x="1" y="37"/>
                      <a:pt x="1" y="37"/>
                    </a:cubicBezTo>
                    <a:cubicBezTo>
                      <a:pt x="0" y="26"/>
                      <a:pt x="0" y="26"/>
                      <a:pt x="0" y="26"/>
                    </a:cubicBezTo>
                    <a:cubicBezTo>
                      <a:pt x="4" y="26"/>
                      <a:pt x="4" y="26"/>
                      <a:pt x="4" y="26"/>
                    </a:cubicBezTo>
                    <a:cubicBezTo>
                      <a:pt x="5" y="23"/>
                      <a:pt x="6" y="20"/>
                      <a:pt x="7" y="17"/>
                    </a:cubicBezTo>
                    <a:cubicBezTo>
                      <a:pt x="4" y="15"/>
                      <a:pt x="4" y="15"/>
                      <a:pt x="4" y="15"/>
                    </a:cubicBezTo>
                    <a:cubicBezTo>
                      <a:pt x="11" y="6"/>
                      <a:pt x="11" y="6"/>
                      <a:pt x="11" y="6"/>
                    </a:cubicBezTo>
                    <a:cubicBezTo>
                      <a:pt x="14" y="9"/>
                      <a:pt x="14" y="9"/>
                      <a:pt x="14" y="9"/>
                    </a:cubicBezTo>
                    <a:cubicBezTo>
                      <a:pt x="16" y="7"/>
                      <a:pt x="19" y="6"/>
                      <a:pt x="22" y="5"/>
                    </a:cubicBezTo>
                    <a:cubicBezTo>
                      <a:pt x="21" y="1"/>
                      <a:pt x="21" y="1"/>
                      <a:pt x="21" y="1"/>
                    </a:cubicBezTo>
                    <a:cubicBezTo>
                      <a:pt x="29" y="0"/>
                      <a:pt x="29" y="0"/>
                      <a:pt x="29" y="0"/>
                    </a:cubicBezTo>
                    <a:cubicBezTo>
                      <a:pt x="29" y="12"/>
                      <a:pt x="29" y="12"/>
                      <a:pt x="29" y="12"/>
                    </a:cubicBezTo>
                    <a:cubicBezTo>
                      <a:pt x="24" y="12"/>
                      <a:pt x="20" y="14"/>
                      <a:pt x="16" y="18"/>
                    </a:cubicBezTo>
                    <a:cubicBezTo>
                      <a:pt x="10" y="25"/>
                      <a:pt x="11" y="36"/>
                      <a:pt x="18" y="42"/>
                    </a:cubicBezTo>
                    <a:cubicBezTo>
                      <a:pt x="20" y="44"/>
                      <a:pt x="22" y="45"/>
                      <a:pt x="24" y="45"/>
                    </a:cubicBezTo>
                    <a:cubicBezTo>
                      <a:pt x="26" y="46"/>
                      <a:pt x="28" y="46"/>
                      <a:pt x="29" y="46"/>
                    </a:cubicBezTo>
                    <a:lnTo>
                      <a:pt x="29" y="58"/>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35" name="Freeform: Shape 262"/>
              <p:cNvSpPr>
                <a:spLocks/>
              </p:cNvSpPr>
              <p:nvPr/>
            </p:nvSpPr>
            <p:spPr bwMode="auto">
              <a:xfrm>
                <a:off x="3205347" y="2729517"/>
                <a:ext cx="13480" cy="22057"/>
              </a:xfrm>
              <a:custGeom>
                <a:avLst/>
                <a:gdLst>
                  <a:gd name="T0" fmla="*/ 0 w 3"/>
                  <a:gd name="T1" fmla="*/ 5 h 5"/>
                  <a:gd name="T2" fmla="*/ 3 w 3"/>
                  <a:gd name="T3" fmla="*/ 1 h 5"/>
                  <a:gd name="T4" fmla="*/ 0 w 3"/>
                  <a:gd name="T5" fmla="*/ 0 h 5"/>
                  <a:gd name="T6" fmla="*/ 0 w 3"/>
                  <a:gd name="T7" fmla="*/ 5 h 5"/>
                </a:gdLst>
                <a:ahLst/>
                <a:cxnLst>
                  <a:cxn ang="0">
                    <a:pos x="T0" y="T1"/>
                  </a:cxn>
                  <a:cxn ang="0">
                    <a:pos x="T2" y="T3"/>
                  </a:cxn>
                  <a:cxn ang="0">
                    <a:pos x="T4" y="T5"/>
                  </a:cxn>
                  <a:cxn ang="0">
                    <a:pos x="T6" y="T7"/>
                  </a:cxn>
                </a:cxnLst>
                <a:rect l="0" t="0" r="r" b="b"/>
                <a:pathLst>
                  <a:path w="3" h="5">
                    <a:moveTo>
                      <a:pt x="0" y="5"/>
                    </a:moveTo>
                    <a:cubicBezTo>
                      <a:pt x="3" y="1"/>
                      <a:pt x="3" y="1"/>
                      <a:pt x="3" y="1"/>
                    </a:cubicBezTo>
                    <a:cubicBezTo>
                      <a:pt x="2" y="1"/>
                      <a:pt x="1" y="1"/>
                      <a:pt x="0" y="0"/>
                    </a:cubicBezTo>
                    <a:cubicBezTo>
                      <a:pt x="0" y="2"/>
                      <a:pt x="0" y="3"/>
                      <a:pt x="0" y="5"/>
                    </a:cubicBezTo>
                    <a:close/>
                  </a:path>
                </a:pathLst>
              </a:custGeom>
              <a:solidFill>
                <a:schemeClr val="accent4"/>
              </a:solidFill>
              <a:ln>
                <a:noFill/>
              </a:ln>
            </p:spPr>
            <p:txBody>
              <a:bodyPr anchor="ctr"/>
              <a:lstStyle/>
              <a:p>
                <a:pPr algn="ctr"/>
                <a:endParaRPr>
                  <a:cs typeface="+mn-ea"/>
                  <a:sym typeface="+mn-lt"/>
                </a:endParaRPr>
              </a:p>
            </p:txBody>
          </p:sp>
          <p:sp>
            <p:nvSpPr>
              <p:cNvPr id="236" name="Freeform: Shape 263"/>
              <p:cNvSpPr>
                <a:spLocks/>
              </p:cNvSpPr>
              <p:nvPr/>
            </p:nvSpPr>
            <p:spPr bwMode="auto">
              <a:xfrm>
                <a:off x="3200445" y="2671922"/>
                <a:ext cx="49017" cy="53918"/>
              </a:xfrm>
              <a:custGeom>
                <a:avLst/>
                <a:gdLst>
                  <a:gd name="T0" fmla="*/ 5 w 11"/>
                  <a:gd name="T1" fmla="*/ 12 h 12"/>
                  <a:gd name="T2" fmla="*/ 6 w 11"/>
                  <a:gd name="T3" fmla="*/ 12 h 12"/>
                  <a:gd name="T4" fmla="*/ 6 w 11"/>
                  <a:gd name="T5" fmla="*/ 12 h 12"/>
                  <a:gd name="T6" fmla="*/ 11 w 11"/>
                  <a:gd name="T7" fmla="*/ 6 h 12"/>
                  <a:gd name="T8" fmla="*/ 11 w 11"/>
                  <a:gd name="T9" fmla="*/ 6 h 12"/>
                  <a:gd name="T10" fmla="*/ 11 w 11"/>
                  <a:gd name="T11" fmla="*/ 5 h 12"/>
                  <a:gd name="T12" fmla="*/ 5 w 11"/>
                  <a:gd name="T13" fmla="*/ 0 h 12"/>
                  <a:gd name="T14" fmla="*/ 4 w 11"/>
                  <a:gd name="T15" fmla="*/ 0 h 12"/>
                  <a:gd name="T16" fmla="*/ 0 w 11"/>
                  <a:gd name="T17" fmla="*/ 3 h 12"/>
                  <a:gd name="T18" fmla="*/ 1 w 11"/>
                  <a:gd name="T19" fmla="*/ 9 h 12"/>
                  <a:gd name="T20" fmla="*/ 5 w 11"/>
                  <a:gd name="T2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12">
                    <a:moveTo>
                      <a:pt x="5" y="12"/>
                    </a:moveTo>
                    <a:cubicBezTo>
                      <a:pt x="5" y="12"/>
                      <a:pt x="6" y="12"/>
                      <a:pt x="6" y="12"/>
                    </a:cubicBezTo>
                    <a:cubicBezTo>
                      <a:pt x="6" y="12"/>
                      <a:pt x="6" y="12"/>
                      <a:pt x="6" y="12"/>
                    </a:cubicBezTo>
                    <a:cubicBezTo>
                      <a:pt x="9" y="11"/>
                      <a:pt x="11" y="8"/>
                      <a:pt x="11" y="6"/>
                    </a:cubicBezTo>
                    <a:cubicBezTo>
                      <a:pt x="11" y="6"/>
                      <a:pt x="11" y="6"/>
                      <a:pt x="11" y="6"/>
                    </a:cubicBezTo>
                    <a:cubicBezTo>
                      <a:pt x="11" y="5"/>
                      <a:pt x="11" y="5"/>
                      <a:pt x="11" y="5"/>
                    </a:cubicBezTo>
                    <a:cubicBezTo>
                      <a:pt x="10" y="2"/>
                      <a:pt x="8" y="0"/>
                      <a:pt x="5" y="0"/>
                    </a:cubicBezTo>
                    <a:cubicBezTo>
                      <a:pt x="5" y="0"/>
                      <a:pt x="4" y="0"/>
                      <a:pt x="4" y="0"/>
                    </a:cubicBezTo>
                    <a:cubicBezTo>
                      <a:pt x="2" y="1"/>
                      <a:pt x="1" y="2"/>
                      <a:pt x="0" y="3"/>
                    </a:cubicBezTo>
                    <a:cubicBezTo>
                      <a:pt x="0" y="5"/>
                      <a:pt x="0" y="7"/>
                      <a:pt x="1" y="9"/>
                    </a:cubicBezTo>
                    <a:cubicBezTo>
                      <a:pt x="2" y="11"/>
                      <a:pt x="3" y="12"/>
                      <a:pt x="5" y="12"/>
                    </a:cubicBezTo>
                    <a:close/>
                  </a:path>
                </a:pathLst>
              </a:custGeom>
              <a:solidFill>
                <a:schemeClr val="accent4"/>
              </a:solidFill>
              <a:ln>
                <a:noFill/>
              </a:ln>
            </p:spPr>
            <p:txBody>
              <a:bodyPr anchor="ctr"/>
              <a:lstStyle/>
              <a:p>
                <a:pPr algn="ctr"/>
                <a:endParaRPr>
                  <a:cs typeface="+mn-ea"/>
                  <a:sym typeface="+mn-lt"/>
                </a:endParaRPr>
              </a:p>
            </p:txBody>
          </p:sp>
          <p:sp>
            <p:nvSpPr>
              <p:cNvPr id="237" name="Freeform: Shape 264"/>
              <p:cNvSpPr>
                <a:spLocks/>
              </p:cNvSpPr>
              <p:nvPr/>
            </p:nvSpPr>
            <p:spPr bwMode="auto">
              <a:xfrm>
                <a:off x="3293577" y="2712361"/>
                <a:ext cx="96808" cy="91906"/>
              </a:xfrm>
              <a:custGeom>
                <a:avLst/>
                <a:gdLst>
                  <a:gd name="T0" fmla="*/ 12 w 22"/>
                  <a:gd name="T1" fmla="*/ 21 h 21"/>
                  <a:gd name="T2" fmla="*/ 22 w 22"/>
                  <a:gd name="T3" fmla="*/ 21 h 21"/>
                  <a:gd name="T4" fmla="*/ 6 w 22"/>
                  <a:gd name="T5" fmla="*/ 0 h 21"/>
                  <a:gd name="T6" fmla="*/ 0 w 22"/>
                  <a:gd name="T7" fmla="*/ 5 h 21"/>
                  <a:gd name="T8" fmla="*/ 12 w 22"/>
                  <a:gd name="T9" fmla="*/ 21 h 21"/>
                </a:gdLst>
                <a:ahLst/>
                <a:cxnLst>
                  <a:cxn ang="0">
                    <a:pos x="T0" y="T1"/>
                  </a:cxn>
                  <a:cxn ang="0">
                    <a:pos x="T2" y="T3"/>
                  </a:cxn>
                  <a:cxn ang="0">
                    <a:pos x="T4" y="T5"/>
                  </a:cxn>
                  <a:cxn ang="0">
                    <a:pos x="T6" y="T7"/>
                  </a:cxn>
                  <a:cxn ang="0">
                    <a:pos x="T8" y="T9"/>
                  </a:cxn>
                </a:cxnLst>
                <a:rect l="0" t="0" r="r" b="b"/>
                <a:pathLst>
                  <a:path w="22" h="21">
                    <a:moveTo>
                      <a:pt x="12" y="21"/>
                    </a:moveTo>
                    <a:cubicBezTo>
                      <a:pt x="22" y="21"/>
                      <a:pt x="22" y="21"/>
                      <a:pt x="22" y="21"/>
                    </a:cubicBezTo>
                    <a:cubicBezTo>
                      <a:pt x="6" y="0"/>
                      <a:pt x="6" y="0"/>
                      <a:pt x="6" y="0"/>
                    </a:cubicBezTo>
                    <a:cubicBezTo>
                      <a:pt x="5" y="3"/>
                      <a:pt x="2" y="5"/>
                      <a:pt x="0" y="5"/>
                    </a:cubicBezTo>
                    <a:lnTo>
                      <a:pt x="12" y="21"/>
                    </a:lnTo>
                    <a:close/>
                  </a:path>
                </a:pathLst>
              </a:custGeom>
              <a:solidFill>
                <a:schemeClr val="accent4"/>
              </a:solidFill>
              <a:ln>
                <a:noFill/>
              </a:ln>
            </p:spPr>
            <p:txBody>
              <a:bodyPr anchor="ctr"/>
              <a:lstStyle/>
              <a:p>
                <a:pPr algn="ctr"/>
                <a:endParaRPr>
                  <a:cs typeface="+mn-ea"/>
                  <a:sym typeface="+mn-lt"/>
                </a:endParaRPr>
              </a:p>
            </p:txBody>
          </p:sp>
          <p:sp>
            <p:nvSpPr>
              <p:cNvPr id="238" name="Freeform: Shape 265"/>
              <p:cNvSpPr>
                <a:spLocks/>
              </p:cNvSpPr>
              <p:nvPr/>
            </p:nvSpPr>
            <p:spPr bwMode="auto">
              <a:xfrm>
                <a:off x="3258040" y="2671922"/>
                <a:ext cx="52693" cy="53918"/>
              </a:xfrm>
              <a:custGeom>
                <a:avLst/>
                <a:gdLst>
                  <a:gd name="T0" fmla="*/ 8 w 12"/>
                  <a:gd name="T1" fmla="*/ 0 h 12"/>
                  <a:gd name="T2" fmla="*/ 6 w 12"/>
                  <a:gd name="T3" fmla="*/ 0 h 12"/>
                  <a:gd name="T4" fmla="*/ 1 w 12"/>
                  <a:gd name="T5" fmla="*/ 5 h 12"/>
                  <a:gd name="T6" fmla="*/ 1 w 12"/>
                  <a:gd name="T7" fmla="*/ 6 h 12"/>
                  <a:gd name="T8" fmla="*/ 1 w 12"/>
                  <a:gd name="T9" fmla="*/ 6 h 12"/>
                  <a:gd name="T10" fmla="*/ 5 w 12"/>
                  <a:gd name="T11" fmla="*/ 12 h 12"/>
                  <a:gd name="T12" fmla="*/ 6 w 12"/>
                  <a:gd name="T13" fmla="*/ 12 h 12"/>
                  <a:gd name="T14" fmla="*/ 6 w 12"/>
                  <a:gd name="T15" fmla="*/ 12 h 12"/>
                  <a:gd name="T16" fmla="*/ 12 w 12"/>
                  <a:gd name="T17" fmla="*/ 7 h 12"/>
                  <a:gd name="T18" fmla="*/ 12 w 12"/>
                  <a:gd name="T19" fmla="*/ 7 h 12"/>
                  <a:gd name="T20" fmla="*/ 8 w 12"/>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2">
                    <a:moveTo>
                      <a:pt x="8" y="0"/>
                    </a:moveTo>
                    <a:cubicBezTo>
                      <a:pt x="7" y="0"/>
                      <a:pt x="7" y="0"/>
                      <a:pt x="6" y="0"/>
                    </a:cubicBezTo>
                    <a:cubicBezTo>
                      <a:pt x="4" y="0"/>
                      <a:pt x="1" y="2"/>
                      <a:pt x="1" y="5"/>
                    </a:cubicBezTo>
                    <a:cubicBezTo>
                      <a:pt x="1" y="5"/>
                      <a:pt x="1" y="5"/>
                      <a:pt x="1" y="6"/>
                    </a:cubicBezTo>
                    <a:cubicBezTo>
                      <a:pt x="1" y="6"/>
                      <a:pt x="1" y="6"/>
                      <a:pt x="1" y="6"/>
                    </a:cubicBezTo>
                    <a:cubicBezTo>
                      <a:pt x="0" y="8"/>
                      <a:pt x="2" y="11"/>
                      <a:pt x="5" y="12"/>
                    </a:cubicBezTo>
                    <a:cubicBezTo>
                      <a:pt x="5" y="12"/>
                      <a:pt x="5" y="12"/>
                      <a:pt x="6" y="12"/>
                    </a:cubicBezTo>
                    <a:cubicBezTo>
                      <a:pt x="6" y="12"/>
                      <a:pt x="6" y="12"/>
                      <a:pt x="6" y="12"/>
                    </a:cubicBezTo>
                    <a:cubicBezTo>
                      <a:pt x="9" y="12"/>
                      <a:pt x="11" y="10"/>
                      <a:pt x="12" y="7"/>
                    </a:cubicBezTo>
                    <a:cubicBezTo>
                      <a:pt x="12" y="7"/>
                      <a:pt x="12" y="7"/>
                      <a:pt x="12" y="7"/>
                    </a:cubicBezTo>
                    <a:cubicBezTo>
                      <a:pt x="12" y="4"/>
                      <a:pt x="11" y="1"/>
                      <a:pt x="8" y="0"/>
                    </a:cubicBezTo>
                    <a:close/>
                  </a:path>
                </a:pathLst>
              </a:custGeom>
              <a:solidFill>
                <a:schemeClr val="accent4"/>
              </a:solidFill>
              <a:ln>
                <a:noFill/>
              </a:ln>
            </p:spPr>
            <p:txBody>
              <a:bodyPr anchor="ctr"/>
              <a:lstStyle/>
              <a:p>
                <a:pPr algn="ctr"/>
                <a:endParaRPr>
                  <a:cs typeface="+mn-ea"/>
                  <a:sym typeface="+mn-lt"/>
                </a:endParaRPr>
              </a:p>
            </p:txBody>
          </p:sp>
          <p:sp>
            <p:nvSpPr>
              <p:cNvPr id="239" name="Freeform: Shape 266"/>
              <p:cNvSpPr>
                <a:spLocks/>
              </p:cNvSpPr>
              <p:nvPr/>
            </p:nvSpPr>
            <p:spPr bwMode="auto">
              <a:xfrm>
                <a:off x="3213925" y="2814070"/>
                <a:ext cx="220574" cy="180136"/>
              </a:xfrm>
              <a:custGeom>
                <a:avLst/>
                <a:gdLst>
                  <a:gd name="T0" fmla="*/ 9 w 50"/>
                  <a:gd name="T1" fmla="*/ 41 h 41"/>
                  <a:gd name="T2" fmla="*/ 39 w 50"/>
                  <a:gd name="T3" fmla="*/ 41 h 41"/>
                  <a:gd name="T4" fmla="*/ 50 w 50"/>
                  <a:gd name="T5" fmla="*/ 0 h 41"/>
                  <a:gd name="T6" fmla="*/ 41 w 50"/>
                  <a:gd name="T7" fmla="*/ 0 h 41"/>
                  <a:gd name="T8" fmla="*/ 31 w 50"/>
                  <a:gd name="T9" fmla="*/ 0 h 41"/>
                  <a:gd name="T10" fmla="*/ 0 w 50"/>
                  <a:gd name="T11" fmla="*/ 0 h 41"/>
                  <a:gd name="T12" fmla="*/ 9 w 50"/>
                  <a:gd name="T13" fmla="*/ 41 h 41"/>
                </a:gdLst>
                <a:ahLst/>
                <a:cxnLst>
                  <a:cxn ang="0">
                    <a:pos x="T0" y="T1"/>
                  </a:cxn>
                  <a:cxn ang="0">
                    <a:pos x="T2" y="T3"/>
                  </a:cxn>
                  <a:cxn ang="0">
                    <a:pos x="T4" y="T5"/>
                  </a:cxn>
                  <a:cxn ang="0">
                    <a:pos x="T6" y="T7"/>
                  </a:cxn>
                  <a:cxn ang="0">
                    <a:pos x="T8" y="T9"/>
                  </a:cxn>
                  <a:cxn ang="0">
                    <a:pos x="T10" y="T11"/>
                  </a:cxn>
                  <a:cxn ang="0">
                    <a:pos x="T12" y="T13"/>
                  </a:cxn>
                </a:cxnLst>
                <a:rect l="0" t="0" r="r" b="b"/>
                <a:pathLst>
                  <a:path w="50" h="41">
                    <a:moveTo>
                      <a:pt x="9" y="41"/>
                    </a:moveTo>
                    <a:cubicBezTo>
                      <a:pt x="39" y="41"/>
                      <a:pt x="39" y="41"/>
                      <a:pt x="39" y="41"/>
                    </a:cubicBezTo>
                    <a:cubicBezTo>
                      <a:pt x="50" y="0"/>
                      <a:pt x="50" y="0"/>
                      <a:pt x="50" y="0"/>
                    </a:cubicBezTo>
                    <a:cubicBezTo>
                      <a:pt x="41" y="0"/>
                      <a:pt x="41" y="0"/>
                      <a:pt x="41" y="0"/>
                    </a:cubicBezTo>
                    <a:cubicBezTo>
                      <a:pt x="31" y="0"/>
                      <a:pt x="31" y="0"/>
                      <a:pt x="31" y="0"/>
                    </a:cubicBezTo>
                    <a:cubicBezTo>
                      <a:pt x="0" y="0"/>
                      <a:pt x="0" y="0"/>
                      <a:pt x="0" y="0"/>
                    </a:cubicBezTo>
                    <a:cubicBezTo>
                      <a:pt x="2" y="14"/>
                      <a:pt x="5" y="28"/>
                      <a:pt x="9" y="41"/>
                    </a:cubicBezTo>
                    <a:close/>
                  </a:path>
                </a:pathLst>
              </a:custGeom>
              <a:solidFill>
                <a:schemeClr val="accent4"/>
              </a:solidFill>
              <a:ln>
                <a:noFill/>
              </a:ln>
            </p:spPr>
            <p:txBody>
              <a:bodyPr anchor="ctr"/>
              <a:lstStyle/>
              <a:p>
                <a:pPr algn="ctr"/>
                <a:endParaRPr>
                  <a:cs typeface="+mn-ea"/>
                  <a:sym typeface="+mn-lt"/>
                </a:endParaRPr>
              </a:p>
            </p:txBody>
          </p:sp>
          <p:sp>
            <p:nvSpPr>
              <p:cNvPr id="240" name="Freeform: Shape 267"/>
              <p:cNvSpPr>
                <a:spLocks/>
              </p:cNvSpPr>
              <p:nvPr/>
            </p:nvSpPr>
            <p:spPr bwMode="auto">
              <a:xfrm>
                <a:off x="5735824" y="2010199"/>
                <a:ext cx="88230" cy="88230"/>
              </a:xfrm>
              <a:custGeom>
                <a:avLst/>
                <a:gdLst>
                  <a:gd name="T0" fmla="*/ 17 w 20"/>
                  <a:gd name="T1" fmla="*/ 0 h 20"/>
                  <a:gd name="T2" fmla="*/ 9 w 20"/>
                  <a:gd name="T3" fmla="*/ 0 h 20"/>
                  <a:gd name="T4" fmla="*/ 0 w 20"/>
                  <a:gd name="T5" fmla="*/ 9 h 20"/>
                  <a:gd name="T6" fmla="*/ 0 w 20"/>
                  <a:gd name="T7" fmla="*/ 20 h 20"/>
                  <a:gd name="T8" fmla="*/ 7 w 20"/>
                  <a:gd name="T9" fmla="*/ 20 h 20"/>
                  <a:gd name="T10" fmla="*/ 7 w 20"/>
                  <a:gd name="T11" fmla="*/ 9 h 20"/>
                  <a:gd name="T12" fmla="*/ 9 w 20"/>
                  <a:gd name="T13" fmla="*/ 7 h 20"/>
                  <a:gd name="T14" fmla="*/ 20 w 20"/>
                  <a:gd name="T15" fmla="*/ 7 h 20"/>
                  <a:gd name="T16" fmla="*/ 17 w 2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17" y="0"/>
                    </a:moveTo>
                    <a:cubicBezTo>
                      <a:pt x="9" y="0"/>
                      <a:pt x="9" y="0"/>
                      <a:pt x="9" y="0"/>
                    </a:cubicBezTo>
                    <a:cubicBezTo>
                      <a:pt x="4" y="0"/>
                      <a:pt x="0" y="4"/>
                      <a:pt x="0" y="9"/>
                    </a:cubicBezTo>
                    <a:cubicBezTo>
                      <a:pt x="0" y="20"/>
                      <a:pt x="0" y="20"/>
                      <a:pt x="0" y="20"/>
                    </a:cubicBezTo>
                    <a:cubicBezTo>
                      <a:pt x="7" y="20"/>
                      <a:pt x="7" y="20"/>
                      <a:pt x="7" y="20"/>
                    </a:cubicBezTo>
                    <a:cubicBezTo>
                      <a:pt x="7" y="9"/>
                      <a:pt x="7" y="9"/>
                      <a:pt x="7" y="9"/>
                    </a:cubicBezTo>
                    <a:cubicBezTo>
                      <a:pt x="7" y="8"/>
                      <a:pt x="8" y="7"/>
                      <a:pt x="9" y="7"/>
                    </a:cubicBezTo>
                    <a:cubicBezTo>
                      <a:pt x="20" y="7"/>
                      <a:pt x="20" y="7"/>
                      <a:pt x="20" y="7"/>
                    </a:cubicBezTo>
                    <a:cubicBezTo>
                      <a:pt x="19" y="4"/>
                      <a:pt x="18" y="2"/>
                      <a:pt x="17" y="0"/>
                    </a:cubicBezTo>
                    <a:close/>
                  </a:path>
                </a:pathLst>
              </a:custGeom>
              <a:solidFill>
                <a:schemeClr val="accent3"/>
              </a:solidFill>
              <a:ln>
                <a:noFill/>
              </a:ln>
            </p:spPr>
            <p:txBody>
              <a:bodyPr anchor="ctr"/>
              <a:lstStyle/>
              <a:p>
                <a:pPr algn="ctr"/>
                <a:endParaRPr>
                  <a:cs typeface="+mn-ea"/>
                  <a:sym typeface="+mn-lt"/>
                </a:endParaRPr>
              </a:p>
            </p:txBody>
          </p:sp>
          <p:sp>
            <p:nvSpPr>
              <p:cNvPr id="241" name="Freeform: Shape 268"/>
              <p:cNvSpPr>
                <a:spLocks/>
              </p:cNvSpPr>
              <p:nvPr/>
            </p:nvSpPr>
            <p:spPr bwMode="auto">
              <a:xfrm>
                <a:off x="5708865" y="2142544"/>
                <a:ext cx="198517" cy="149500"/>
              </a:xfrm>
              <a:custGeom>
                <a:avLst/>
                <a:gdLst>
                  <a:gd name="T0" fmla="*/ 35 w 45"/>
                  <a:gd name="T1" fmla="*/ 0 h 34"/>
                  <a:gd name="T2" fmla="*/ 29 w 45"/>
                  <a:gd name="T3" fmla="*/ 0 h 34"/>
                  <a:gd name="T4" fmla="*/ 29 w 45"/>
                  <a:gd name="T5" fmla="*/ 9 h 34"/>
                  <a:gd name="T6" fmla="*/ 34 w 45"/>
                  <a:gd name="T7" fmla="*/ 15 h 34"/>
                  <a:gd name="T8" fmla="*/ 31 w 45"/>
                  <a:gd name="T9" fmla="*/ 19 h 34"/>
                  <a:gd name="T10" fmla="*/ 31 w 45"/>
                  <a:gd name="T11" fmla="*/ 19 h 34"/>
                  <a:gd name="T12" fmla="*/ 31 w 45"/>
                  <a:gd name="T13" fmla="*/ 27 h 34"/>
                  <a:gd name="T14" fmla="*/ 29 w 45"/>
                  <a:gd name="T15" fmla="*/ 27 h 34"/>
                  <a:gd name="T16" fmla="*/ 29 w 45"/>
                  <a:gd name="T17" fmla="*/ 34 h 34"/>
                  <a:gd name="T18" fmla="*/ 45 w 45"/>
                  <a:gd name="T19" fmla="*/ 34 h 34"/>
                  <a:gd name="T20" fmla="*/ 35 w 45"/>
                  <a:gd name="T21" fmla="*/ 0 h 34"/>
                  <a:gd name="T22" fmla="*/ 29 w 45"/>
                  <a:gd name="T23" fmla="*/ 0 h 34"/>
                  <a:gd name="T24" fmla="*/ 0 w 45"/>
                  <a:gd name="T25" fmla="*/ 0 h 34"/>
                  <a:gd name="T26" fmla="*/ 0 w 45"/>
                  <a:gd name="T27" fmla="*/ 34 h 34"/>
                  <a:gd name="T28" fmla="*/ 29 w 45"/>
                  <a:gd name="T29" fmla="*/ 34 h 34"/>
                  <a:gd name="T30" fmla="*/ 29 w 45"/>
                  <a:gd name="T31" fmla="*/ 27 h 34"/>
                  <a:gd name="T32" fmla="*/ 27 w 45"/>
                  <a:gd name="T33" fmla="*/ 27 h 34"/>
                  <a:gd name="T34" fmla="*/ 27 w 45"/>
                  <a:gd name="T35" fmla="*/ 19 h 34"/>
                  <a:gd name="T36" fmla="*/ 24 w 45"/>
                  <a:gd name="T37" fmla="*/ 15 h 34"/>
                  <a:gd name="T38" fmla="*/ 29 w 45"/>
                  <a:gd name="T39" fmla="*/ 9 h 34"/>
                  <a:gd name="T40" fmla="*/ 29 w 45"/>
                  <a:gd name="T41" fmla="*/ 9 h 34"/>
                  <a:gd name="T42" fmla="*/ 29 w 45"/>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5" h="34">
                    <a:moveTo>
                      <a:pt x="35" y="0"/>
                    </a:moveTo>
                    <a:cubicBezTo>
                      <a:pt x="29" y="0"/>
                      <a:pt x="29" y="0"/>
                      <a:pt x="29" y="0"/>
                    </a:cubicBezTo>
                    <a:cubicBezTo>
                      <a:pt x="29" y="9"/>
                      <a:pt x="29" y="9"/>
                      <a:pt x="29" y="9"/>
                    </a:cubicBezTo>
                    <a:cubicBezTo>
                      <a:pt x="32" y="9"/>
                      <a:pt x="34" y="12"/>
                      <a:pt x="34" y="15"/>
                    </a:cubicBezTo>
                    <a:cubicBezTo>
                      <a:pt x="34" y="17"/>
                      <a:pt x="33" y="19"/>
                      <a:pt x="31" y="19"/>
                    </a:cubicBezTo>
                    <a:cubicBezTo>
                      <a:pt x="31" y="19"/>
                      <a:pt x="31" y="19"/>
                      <a:pt x="31" y="19"/>
                    </a:cubicBezTo>
                    <a:cubicBezTo>
                      <a:pt x="31" y="27"/>
                      <a:pt x="31" y="27"/>
                      <a:pt x="31" y="27"/>
                    </a:cubicBezTo>
                    <a:cubicBezTo>
                      <a:pt x="29" y="27"/>
                      <a:pt x="29" y="27"/>
                      <a:pt x="29" y="27"/>
                    </a:cubicBezTo>
                    <a:cubicBezTo>
                      <a:pt x="29" y="34"/>
                      <a:pt x="29" y="34"/>
                      <a:pt x="29" y="34"/>
                    </a:cubicBezTo>
                    <a:cubicBezTo>
                      <a:pt x="45" y="34"/>
                      <a:pt x="45" y="34"/>
                      <a:pt x="45" y="34"/>
                    </a:cubicBezTo>
                    <a:cubicBezTo>
                      <a:pt x="42" y="22"/>
                      <a:pt x="39" y="11"/>
                      <a:pt x="35" y="0"/>
                    </a:cubicBezTo>
                    <a:close/>
                    <a:moveTo>
                      <a:pt x="29" y="0"/>
                    </a:moveTo>
                    <a:cubicBezTo>
                      <a:pt x="0" y="0"/>
                      <a:pt x="0" y="0"/>
                      <a:pt x="0" y="0"/>
                    </a:cubicBezTo>
                    <a:cubicBezTo>
                      <a:pt x="0" y="34"/>
                      <a:pt x="0" y="34"/>
                      <a:pt x="0" y="34"/>
                    </a:cubicBezTo>
                    <a:cubicBezTo>
                      <a:pt x="29" y="34"/>
                      <a:pt x="29" y="34"/>
                      <a:pt x="29" y="34"/>
                    </a:cubicBezTo>
                    <a:cubicBezTo>
                      <a:pt x="29" y="27"/>
                      <a:pt x="29" y="27"/>
                      <a:pt x="29" y="27"/>
                    </a:cubicBezTo>
                    <a:cubicBezTo>
                      <a:pt x="27" y="27"/>
                      <a:pt x="27" y="27"/>
                      <a:pt x="27" y="27"/>
                    </a:cubicBezTo>
                    <a:cubicBezTo>
                      <a:pt x="27" y="19"/>
                      <a:pt x="27" y="19"/>
                      <a:pt x="27" y="19"/>
                    </a:cubicBezTo>
                    <a:cubicBezTo>
                      <a:pt x="25" y="19"/>
                      <a:pt x="24" y="17"/>
                      <a:pt x="24" y="15"/>
                    </a:cubicBezTo>
                    <a:cubicBezTo>
                      <a:pt x="24" y="12"/>
                      <a:pt x="26" y="9"/>
                      <a:pt x="29" y="9"/>
                    </a:cubicBezTo>
                    <a:cubicBezTo>
                      <a:pt x="29" y="9"/>
                      <a:pt x="29" y="9"/>
                      <a:pt x="29" y="9"/>
                    </a:cubicBezTo>
                    <a:lnTo>
                      <a:pt x="29" y="0"/>
                    </a:lnTo>
                    <a:close/>
                  </a:path>
                </a:pathLst>
              </a:custGeom>
              <a:solidFill>
                <a:schemeClr val="accent3"/>
              </a:solidFill>
              <a:ln>
                <a:noFill/>
              </a:ln>
            </p:spPr>
            <p:txBody>
              <a:bodyPr anchor="ctr"/>
              <a:lstStyle/>
              <a:p>
                <a:pPr algn="ctr"/>
                <a:endParaRPr>
                  <a:cs typeface="+mn-ea"/>
                  <a:sym typeface="+mn-lt"/>
                </a:endParaRPr>
              </a:p>
            </p:txBody>
          </p:sp>
          <p:sp>
            <p:nvSpPr>
              <p:cNvPr id="242" name="Freeform: Shape 269"/>
              <p:cNvSpPr>
                <a:spLocks/>
              </p:cNvSpPr>
              <p:nvPr/>
            </p:nvSpPr>
            <p:spPr bwMode="auto">
              <a:xfrm>
                <a:off x="4269005" y="1537190"/>
                <a:ext cx="155627" cy="66172"/>
              </a:xfrm>
              <a:custGeom>
                <a:avLst/>
                <a:gdLst>
                  <a:gd name="T0" fmla="*/ 0 w 127"/>
                  <a:gd name="T1" fmla="*/ 29 h 54"/>
                  <a:gd name="T2" fmla="*/ 51 w 127"/>
                  <a:gd name="T3" fmla="*/ 54 h 54"/>
                  <a:gd name="T4" fmla="*/ 127 w 127"/>
                  <a:gd name="T5" fmla="*/ 54 h 54"/>
                  <a:gd name="T6" fmla="*/ 15 w 127"/>
                  <a:gd name="T7" fmla="*/ 0 h 54"/>
                  <a:gd name="T8" fmla="*/ 0 w 127"/>
                  <a:gd name="T9" fmla="*/ 29 h 54"/>
                </a:gdLst>
                <a:ahLst/>
                <a:cxnLst>
                  <a:cxn ang="0">
                    <a:pos x="T0" y="T1"/>
                  </a:cxn>
                  <a:cxn ang="0">
                    <a:pos x="T2" y="T3"/>
                  </a:cxn>
                  <a:cxn ang="0">
                    <a:pos x="T4" y="T5"/>
                  </a:cxn>
                  <a:cxn ang="0">
                    <a:pos x="T6" y="T7"/>
                  </a:cxn>
                  <a:cxn ang="0">
                    <a:pos x="T8" y="T9"/>
                  </a:cxn>
                </a:cxnLst>
                <a:rect l="0" t="0" r="r" b="b"/>
                <a:pathLst>
                  <a:path w="127" h="54">
                    <a:moveTo>
                      <a:pt x="0" y="29"/>
                    </a:moveTo>
                    <a:lnTo>
                      <a:pt x="51" y="54"/>
                    </a:lnTo>
                    <a:lnTo>
                      <a:pt x="127" y="54"/>
                    </a:lnTo>
                    <a:lnTo>
                      <a:pt x="15" y="0"/>
                    </a:lnTo>
                    <a:lnTo>
                      <a:pt x="0" y="29"/>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43" name="Freeform: Shape 270"/>
              <p:cNvSpPr>
                <a:spLocks/>
              </p:cNvSpPr>
              <p:nvPr/>
            </p:nvSpPr>
            <p:spPr bwMode="auto">
              <a:xfrm>
                <a:off x="4269005" y="1611940"/>
                <a:ext cx="376202" cy="189939"/>
              </a:xfrm>
              <a:custGeom>
                <a:avLst/>
                <a:gdLst>
                  <a:gd name="T0" fmla="*/ 123 w 307"/>
                  <a:gd name="T1" fmla="*/ 155 h 155"/>
                  <a:gd name="T2" fmla="*/ 245 w 307"/>
                  <a:gd name="T3" fmla="*/ 155 h 155"/>
                  <a:gd name="T4" fmla="*/ 245 w 307"/>
                  <a:gd name="T5" fmla="*/ 123 h 155"/>
                  <a:gd name="T6" fmla="*/ 307 w 307"/>
                  <a:gd name="T7" fmla="*/ 123 h 155"/>
                  <a:gd name="T8" fmla="*/ 307 w 307"/>
                  <a:gd name="T9" fmla="*/ 33 h 155"/>
                  <a:gd name="T10" fmla="*/ 245 w 307"/>
                  <a:gd name="T11" fmla="*/ 33 h 155"/>
                  <a:gd name="T12" fmla="*/ 245 w 307"/>
                  <a:gd name="T13" fmla="*/ 0 h 155"/>
                  <a:gd name="T14" fmla="*/ 145 w 307"/>
                  <a:gd name="T15" fmla="*/ 0 h 155"/>
                  <a:gd name="T16" fmla="*/ 123 w 307"/>
                  <a:gd name="T17" fmla="*/ 0 h 155"/>
                  <a:gd name="T18" fmla="*/ 123 w 307"/>
                  <a:gd name="T19" fmla="*/ 62 h 155"/>
                  <a:gd name="T20" fmla="*/ 184 w 307"/>
                  <a:gd name="T21" fmla="*/ 62 h 155"/>
                  <a:gd name="T22" fmla="*/ 184 w 307"/>
                  <a:gd name="T23" fmla="*/ 94 h 155"/>
                  <a:gd name="T24" fmla="*/ 123 w 307"/>
                  <a:gd name="T25" fmla="*/ 94 h 155"/>
                  <a:gd name="T26" fmla="*/ 123 w 307"/>
                  <a:gd name="T27" fmla="*/ 155 h 155"/>
                  <a:gd name="T28" fmla="*/ 0 w 307"/>
                  <a:gd name="T29" fmla="*/ 155 h 155"/>
                  <a:gd name="T30" fmla="*/ 123 w 307"/>
                  <a:gd name="T31" fmla="*/ 155 h 155"/>
                  <a:gd name="T32" fmla="*/ 123 w 307"/>
                  <a:gd name="T33" fmla="*/ 94 h 155"/>
                  <a:gd name="T34" fmla="*/ 62 w 307"/>
                  <a:gd name="T35" fmla="*/ 94 h 155"/>
                  <a:gd name="T36" fmla="*/ 62 w 307"/>
                  <a:gd name="T37" fmla="*/ 62 h 155"/>
                  <a:gd name="T38" fmla="*/ 62 w 307"/>
                  <a:gd name="T39" fmla="*/ 62 h 155"/>
                  <a:gd name="T40" fmla="*/ 123 w 307"/>
                  <a:gd name="T41" fmla="*/ 62 h 155"/>
                  <a:gd name="T42" fmla="*/ 123 w 307"/>
                  <a:gd name="T43" fmla="*/ 0 h 155"/>
                  <a:gd name="T44" fmla="*/ 65 w 307"/>
                  <a:gd name="T45" fmla="*/ 0 h 155"/>
                  <a:gd name="T46" fmla="*/ 0 w 307"/>
                  <a:gd name="T47" fmla="*/ 0 h 155"/>
                  <a:gd name="T48" fmla="*/ 0 w 307"/>
                  <a:gd name="T49"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07" h="155">
                    <a:moveTo>
                      <a:pt x="123" y="155"/>
                    </a:moveTo>
                    <a:lnTo>
                      <a:pt x="245" y="155"/>
                    </a:lnTo>
                    <a:lnTo>
                      <a:pt x="245" y="123"/>
                    </a:lnTo>
                    <a:lnTo>
                      <a:pt x="307" y="123"/>
                    </a:lnTo>
                    <a:lnTo>
                      <a:pt x="307" y="33"/>
                    </a:lnTo>
                    <a:lnTo>
                      <a:pt x="245" y="33"/>
                    </a:lnTo>
                    <a:lnTo>
                      <a:pt x="245" y="0"/>
                    </a:lnTo>
                    <a:lnTo>
                      <a:pt x="145" y="0"/>
                    </a:lnTo>
                    <a:lnTo>
                      <a:pt x="123" y="0"/>
                    </a:lnTo>
                    <a:lnTo>
                      <a:pt x="123" y="62"/>
                    </a:lnTo>
                    <a:lnTo>
                      <a:pt x="184" y="62"/>
                    </a:lnTo>
                    <a:lnTo>
                      <a:pt x="184" y="94"/>
                    </a:lnTo>
                    <a:lnTo>
                      <a:pt x="123" y="94"/>
                    </a:lnTo>
                    <a:lnTo>
                      <a:pt x="123" y="155"/>
                    </a:lnTo>
                    <a:close/>
                    <a:moveTo>
                      <a:pt x="0" y="155"/>
                    </a:moveTo>
                    <a:lnTo>
                      <a:pt x="123" y="155"/>
                    </a:lnTo>
                    <a:lnTo>
                      <a:pt x="123" y="94"/>
                    </a:lnTo>
                    <a:lnTo>
                      <a:pt x="62" y="94"/>
                    </a:lnTo>
                    <a:lnTo>
                      <a:pt x="62" y="62"/>
                    </a:lnTo>
                    <a:lnTo>
                      <a:pt x="62" y="62"/>
                    </a:lnTo>
                    <a:lnTo>
                      <a:pt x="123" y="62"/>
                    </a:lnTo>
                    <a:lnTo>
                      <a:pt x="123" y="0"/>
                    </a:lnTo>
                    <a:lnTo>
                      <a:pt x="65" y="0"/>
                    </a:lnTo>
                    <a:lnTo>
                      <a:pt x="0" y="0"/>
                    </a:lnTo>
                    <a:lnTo>
                      <a:pt x="0" y="155"/>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44" name="Freeform: Shape 271"/>
              <p:cNvSpPr>
                <a:spLocks/>
              </p:cNvSpPr>
              <p:nvPr/>
            </p:nvSpPr>
            <p:spPr bwMode="auto">
              <a:xfrm>
                <a:off x="3637918" y="1788400"/>
                <a:ext cx="84553" cy="142148"/>
              </a:xfrm>
              <a:custGeom>
                <a:avLst/>
                <a:gdLst>
                  <a:gd name="T0" fmla="*/ 0 w 19"/>
                  <a:gd name="T1" fmla="*/ 22 h 32"/>
                  <a:gd name="T2" fmla="*/ 0 w 19"/>
                  <a:gd name="T3" fmla="*/ 27 h 32"/>
                  <a:gd name="T4" fmla="*/ 6 w 19"/>
                  <a:gd name="T5" fmla="*/ 32 h 32"/>
                  <a:gd name="T6" fmla="*/ 14 w 19"/>
                  <a:gd name="T7" fmla="*/ 32 h 32"/>
                  <a:gd name="T8" fmla="*/ 19 w 19"/>
                  <a:gd name="T9" fmla="*/ 27 h 32"/>
                  <a:gd name="T10" fmla="*/ 19 w 19"/>
                  <a:gd name="T11" fmla="*/ 22 h 32"/>
                  <a:gd name="T12" fmla="*/ 12 w 19"/>
                  <a:gd name="T13" fmla="*/ 22 h 32"/>
                  <a:gd name="T14" fmla="*/ 12 w 19"/>
                  <a:gd name="T15" fmla="*/ 18 h 32"/>
                  <a:gd name="T16" fmla="*/ 19 w 19"/>
                  <a:gd name="T17" fmla="*/ 18 h 32"/>
                  <a:gd name="T18" fmla="*/ 19 w 19"/>
                  <a:gd name="T19" fmla="*/ 12 h 32"/>
                  <a:gd name="T20" fmla="*/ 12 w 19"/>
                  <a:gd name="T21" fmla="*/ 12 h 32"/>
                  <a:gd name="T22" fmla="*/ 12 w 19"/>
                  <a:gd name="T23" fmla="*/ 8 h 32"/>
                  <a:gd name="T24" fmla="*/ 19 w 19"/>
                  <a:gd name="T25" fmla="*/ 8 h 32"/>
                  <a:gd name="T26" fmla="*/ 19 w 19"/>
                  <a:gd name="T27" fmla="*/ 6 h 32"/>
                  <a:gd name="T28" fmla="*/ 14 w 19"/>
                  <a:gd name="T29" fmla="*/ 0 h 32"/>
                  <a:gd name="T30" fmla="*/ 6 w 19"/>
                  <a:gd name="T31" fmla="*/ 0 h 32"/>
                  <a:gd name="T32" fmla="*/ 0 w 19"/>
                  <a:gd name="T33" fmla="*/ 6 h 32"/>
                  <a:gd name="T34" fmla="*/ 0 w 19"/>
                  <a:gd name="T35" fmla="*/ 8 h 32"/>
                  <a:gd name="T36" fmla="*/ 7 w 19"/>
                  <a:gd name="T37" fmla="*/ 8 h 32"/>
                  <a:gd name="T38" fmla="*/ 7 w 19"/>
                  <a:gd name="T39" fmla="*/ 12 h 32"/>
                  <a:gd name="T40" fmla="*/ 0 w 19"/>
                  <a:gd name="T41" fmla="*/ 12 h 32"/>
                  <a:gd name="T42" fmla="*/ 0 w 19"/>
                  <a:gd name="T43" fmla="*/ 18 h 32"/>
                  <a:gd name="T44" fmla="*/ 7 w 19"/>
                  <a:gd name="T45" fmla="*/ 18 h 32"/>
                  <a:gd name="T46" fmla="*/ 7 w 19"/>
                  <a:gd name="T47" fmla="*/ 22 h 32"/>
                  <a:gd name="T48" fmla="*/ 0 w 19"/>
                  <a:gd name="T49"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32">
                    <a:moveTo>
                      <a:pt x="0" y="22"/>
                    </a:moveTo>
                    <a:cubicBezTo>
                      <a:pt x="0" y="27"/>
                      <a:pt x="0" y="27"/>
                      <a:pt x="0" y="27"/>
                    </a:cubicBezTo>
                    <a:cubicBezTo>
                      <a:pt x="0" y="30"/>
                      <a:pt x="3" y="32"/>
                      <a:pt x="6" y="32"/>
                    </a:cubicBezTo>
                    <a:cubicBezTo>
                      <a:pt x="14" y="32"/>
                      <a:pt x="14" y="32"/>
                      <a:pt x="14" y="32"/>
                    </a:cubicBezTo>
                    <a:cubicBezTo>
                      <a:pt x="17" y="32"/>
                      <a:pt x="19" y="30"/>
                      <a:pt x="19" y="27"/>
                    </a:cubicBezTo>
                    <a:cubicBezTo>
                      <a:pt x="19" y="22"/>
                      <a:pt x="19" y="22"/>
                      <a:pt x="19" y="22"/>
                    </a:cubicBezTo>
                    <a:cubicBezTo>
                      <a:pt x="12" y="22"/>
                      <a:pt x="12" y="22"/>
                      <a:pt x="12" y="22"/>
                    </a:cubicBezTo>
                    <a:cubicBezTo>
                      <a:pt x="12" y="18"/>
                      <a:pt x="12" y="18"/>
                      <a:pt x="12" y="18"/>
                    </a:cubicBezTo>
                    <a:cubicBezTo>
                      <a:pt x="19" y="18"/>
                      <a:pt x="19" y="18"/>
                      <a:pt x="19" y="18"/>
                    </a:cubicBezTo>
                    <a:cubicBezTo>
                      <a:pt x="19" y="12"/>
                      <a:pt x="19" y="12"/>
                      <a:pt x="19" y="12"/>
                    </a:cubicBezTo>
                    <a:cubicBezTo>
                      <a:pt x="12" y="12"/>
                      <a:pt x="12" y="12"/>
                      <a:pt x="12" y="12"/>
                    </a:cubicBezTo>
                    <a:cubicBezTo>
                      <a:pt x="12" y="8"/>
                      <a:pt x="12" y="8"/>
                      <a:pt x="12" y="8"/>
                    </a:cubicBezTo>
                    <a:cubicBezTo>
                      <a:pt x="19" y="8"/>
                      <a:pt x="19" y="8"/>
                      <a:pt x="19" y="8"/>
                    </a:cubicBezTo>
                    <a:cubicBezTo>
                      <a:pt x="19" y="6"/>
                      <a:pt x="19" y="6"/>
                      <a:pt x="19" y="6"/>
                    </a:cubicBezTo>
                    <a:cubicBezTo>
                      <a:pt x="19" y="3"/>
                      <a:pt x="17" y="0"/>
                      <a:pt x="14" y="0"/>
                    </a:cubicBezTo>
                    <a:cubicBezTo>
                      <a:pt x="6" y="0"/>
                      <a:pt x="6" y="0"/>
                      <a:pt x="6" y="0"/>
                    </a:cubicBezTo>
                    <a:cubicBezTo>
                      <a:pt x="3" y="0"/>
                      <a:pt x="0" y="3"/>
                      <a:pt x="0" y="6"/>
                    </a:cubicBezTo>
                    <a:cubicBezTo>
                      <a:pt x="0" y="8"/>
                      <a:pt x="0" y="8"/>
                      <a:pt x="0" y="8"/>
                    </a:cubicBezTo>
                    <a:cubicBezTo>
                      <a:pt x="7" y="8"/>
                      <a:pt x="7" y="8"/>
                      <a:pt x="7" y="8"/>
                    </a:cubicBezTo>
                    <a:cubicBezTo>
                      <a:pt x="7" y="12"/>
                      <a:pt x="7" y="12"/>
                      <a:pt x="7" y="12"/>
                    </a:cubicBezTo>
                    <a:cubicBezTo>
                      <a:pt x="0" y="12"/>
                      <a:pt x="0" y="12"/>
                      <a:pt x="0" y="12"/>
                    </a:cubicBezTo>
                    <a:cubicBezTo>
                      <a:pt x="0" y="18"/>
                      <a:pt x="0" y="18"/>
                      <a:pt x="0" y="18"/>
                    </a:cubicBezTo>
                    <a:cubicBezTo>
                      <a:pt x="7" y="18"/>
                      <a:pt x="7" y="18"/>
                      <a:pt x="7" y="18"/>
                    </a:cubicBezTo>
                    <a:cubicBezTo>
                      <a:pt x="7" y="22"/>
                      <a:pt x="7" y="22"/>
                      <a:pt x="7" y="22"/>
                    </a:cubicBezTo>
                    <a:lnTo>
                      <a:pt x="0" y="22"/>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45" name="Freeform: Shape 272"/>
              <p:cNvSpPr>
                <a:spLocks/>
              </p:cNvSpPr>
              <p:nvPr/>
            </p:nvSpPr>
            <p:spPr bwMode="auto">
              <a:xfrm>
                <a:off x="3615860" y="1917068"/>
                <a:ext cx="132345" cy="83328"/>
              </a:xfrm>
              <a:custGeom>
                <a:avLst/>
                <a:gdLst>
                  <a:gd name="T0" fmla="*/ 0 w 30"/>
                  <a:gd name="T1" fmla="*/ 0 h 19"/>
                  <a:gd name="T2" fmla="*/ 10 w 30"/>
                  <a:gd name="T3" fmla="*/ 9 h 19"/>
                  <a:gd name="T4" fmla="*/ 13 w 30"/>
                  <a:gd name="T5" fmla="*/ 9 h 19"/>
                  <a:gd name="T6" fmla="*/ 13 w 30"/>
                  <a:gd name="T7" fmla="*/ 15 h 19"/>
                  <a:gd name="T8" fmla="*/ 9 w 30"/>
                  <a:gd name="T9" fmla="*/ 15 h 19"/>
                  <a:gd name="T10" fmla="*/ 9 w 30"/>
                  <a:gd name="T11" fmla="*/ 19 h 19"/>
                  <a:gd name="T12" fmla="*/ 21 w 30"/>
                  <a:gd name="T13" fmla="*/ 19 h 19"/>
                  <a:gd name="T14" fmla="*/ 21 w 30"/>
                  <a:gd name="T15" fmla="*/ 15 h 19"/>
                  <a:gd name="T16" fmla="*/ 17 w 30"/>
                  <a:gd name="T17" fmla="*/ 15 h 19"/>
                  <a:gd name="T18" fmla="*/ 17 w 30"/>
                  <a:gd name="T19" fmla="*/ 9 h 19"/>
                  <a:gd name="T20" fmla="*/ 20 w 30"/>
                  <a:gd name="T21" fmla="*/ 9 h 19"/>
                  <a:gd name="T22" fmla="*/ 30 w 30"/>
                  <a:gd name="T23" fmla="*/ 0 h 19"/>
                  <a:gd name="T24" fmla="*/ 26 w 30"/>
                  <a:gd name="T25" fmla="*/ 0 h 19"/>
                  <a:gd name="T26" fmla="*/ 20 w 30"/>
                  <a:gd name="T27" fmla="*/ 5 h 19"/>
                  <a:gd name="T28" fmla="*/ 10 w 30"/>
                  <a:gd name="T29" fmla="*/ 5 h 19"/>
                  <a:gd name="T30" fmla="*/ 4 w 30"/>
                  <a:gd name="T31" fmla="*/ 0 h 19"/>
                  <a:gd name="T32" fmla="*/ 0 w 30"/>
                  <a:gd name="T33"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19">
                    <a:moveTo>
                      <a:pt x="0" y="0"/>
                    </a:moveTo>
                    <a:cubicBezTo>
                      <a:pt x="1" y="5"/>
                      <a:pt x="5" y="9"/>
                      <a:pt x="10" y="9"/>
                    </a:cubicBezTo>
                    <a:cubicBezTo>
                      <a:pt x="13" y="9"/>
                      <a:pt x="13" y="9"/>
                      <a:pt x="13" y="9"/>
                    </a:cubicBezTo>
                    <a:cubicBezTo>
                      <a:pt x="13" y="15"/>
                      <a:pt x="13" y="15"/>
                      <a:pt x="13" y="15"/>
                    </a:cubicBezTo>
                    <a:cubicBezTo>
                      <a:pt x="9" y="15"/>
                      <a:pt x="9" y="15"/>
                      <a:pt x="9" y="15"/>
                    </a:cubicBezTo>
                    <a:cubicBezTo>
                      <a:pt x="9" y="19"/>
                      <a:pt x="9" y="19"/>
                      <a:pt x="9" y="19"/>
                    </a:cubicBezTo>
                    <a:cubicBezTo>
                      <a:pt x="21" y="19"/>
                      <a:pt x="21" y="19"/>
                      <a:pt x="21" y="19"/>
                    </a:cubicBezTo>
                    <a:cubicBezTo>
                      <a:pt x="21" y="15"/>
                      <a:pt x="21" y="15"/>
                      <a:pt x="21" y="15"/>
                    </a:cubicBezTo>
                    <a:cubicBezTo>
                      <a:pt x="17" y="15"/>
                      <a:pt x="17" y="15"/>
                      <a:pt x="17" y="15"/>
                    </a:cubicBezTo>
                    <a:cubicBezTo>
                      <a:pt x="17" y="9"/>
                      <a:pt x="17" y="9"/>
                      <a:pt x="17" y="9"/>
                    </a:cubicBezTo>
                    <a:cubicBezTo>
                      <a:pt x="20" y="9"/>
                      <a:pt x="20" y="9"/>
                      <a:pt x="20" y="9"/>
                    </a:cubicBezTo>
                    <a:cubicBezTo>
                      <a:pt x="25" y="9"/>
                      <a:pt x="29" y="5"/>
                      <a:pt x="30" y="0"/>
                    </a:cubicBezTo>
                    <a:cubicBezTo>
                      <a:pt x="26" y="0"/>
                      <a:pt x="26" y="0"/>
                      <a:pt x="26" y="0"/>
                    </a:cubicBezTo>
                    <a:cubicBezTo>
                      <a:pt x="25" y="2"/>
                      <a:pt x="23" y="5"/>
                      <a:pt x="20" y="5"/>
                    </a:cubicBezTo>
                    <a:cubicBezTo>
                      <a:pt x="10" y="5"/>
                      <a:pt x="10" y="5"/>
                      <a:pt x="10" y="5"/>
                    </a:cubicBezTo>
                    <a:cubicBezTo>
                      <a:pt x="7" y="5"/>
                      <a:pt x="4" y="2"/>
                      <a:pt x="4" y="0"/>
                    </a:cubicBezTo>
                    <a:lnTo>
                      <a:pt x="0" y="0"/>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46" name="Freeform: Shape 273"/>
              <p:cNvSpPr>
                <a:spLocks/>
              </p:cNvSpPr>
              <p:nvPr/>
            </p:nvSpPr>
            <p:spPr bwMode="auto">
              <a:xfrm>
                <a:off x="5369426" y="2200138"/>
                <a:ext cx="269591" cy="136021"/>
              </a:xfrm>
              <a:custGeom>
                <a:avLst/>
                <a:gdLst>
                  <a:gd name="T0" fmla="*/ 53 w 61"/>
                  <a:gd name="T1" fmla="*/ 22 h 31"/>
                  <a:gd name="T2" fmla="*/ 61 w 61"/>
                  <a:gd name="T3" fmla="*/ 11 h 31"/>
                  <a:gd name="T4" fmla="*/ 53 w 61"/>
                  <a:gd name="T5" fmla="*/ 1 h 31"/>
                  <a:gd name="T6" fmla="*/ 53 w 61"/>
                  <a:gd name="T7" fmla="*/ 5 h 31"/>
                  <a:gd name="T8" fmla="*/ 57 w 61"/>
                  <a:gd name="T9" fmla="*/ 11 h 31"/>
                  <a:gd name="T10" fmla="*/ 53 w 61"/>
                  <a:gd name="T11" fmla="*/ 17 h 31"/>
                  <a:gd name="T12" fmla="*/ 53 w 61"/>
                  <a:gd name="T13" fmla="*/ 22 h 31"/>
                  <a:gd name="T14" fmla="*/ 26 w 61"/>
                  <a:gd name="T15" fmla="*/ 31 h 31"/>
                  <a:gd name="T16" fmla="*/ 46 w 61"/>
                  <a:gd name="T17" fmla="*/ 21 h 31"/>
                  <a:gd name="T18" fmla="*/ 51 w 61"/>
                  <a:gd name="T19" fmla="*/ 22 h 31"/>
                  <a:gd name="T20" fmla="*/ 53 w 61"/>
                  <a:gd name="T21" fmla="*/ 22 h 31"/>
                  <a:gd name="T22" fmla="*/ 53 w 61"/>
                  <a:gd name="T23" fmla="*/ 17 h 31"/>
                  <a:gd name="T24" fmla="*/ 51 w 61"/>
                  <a:gd name="T25" fmla="*/ 17 h 31"/>
                  <a:gd name="T26" fmla="*/ 49 w 61"/>
                  <a:gd name="T27" fmla="*/ 17 h 31"/>
                  <a:gd name="T28" fmla="*/ 52 w 61"/>
                  <a:gd name="T29" fmla="*/ 5 h 31"/>
                  <a:gd name="T30" fmla="*/ 52 w 61"/>
                  <a:gd name="T31" fmla="*/ 5 h 31"/>
                  <a:gd name="T32" fmla="*/ 52 w 61"/>
                  <a:gd name="T33" fmla="*/ 5 h 31"/>
                  <a:gd name="T34" fmla="*/ 53 w 61"/>
                  <a:gd name="T35" fmla="*/ 5 h 31"/>
                  <a:gd name="T36" fmla="*/ 53 w 61"/>
                  <a:gd name="T37" fmla="*/ 1 h 31"/>
                  <a:gd name="T38" fmla="*/ 51 w 61"/>
                  <a:gd name="T39" fmla="*/ 0 h 31"/>
                  <a:gd name="T40" fmla="*/ 51 w 61"/>
                  <a:gd name="T41" fmla="*/ 0 h 31"/>
                  <a:gd name="T42" fmla="*/ 1 w 61"/>
                  <a:gd name="T43" fmla="*/ 0 h 31"/>
                  <a:gd name="T44" fmla="*/ 0 w 61"/>
                  <a:gd name="T45" fmla="*/ 5 h 31"/>
                  <a:gd name="T46" fmla="*/ 26 w 61"/>
                  <a:gd name="T47"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 h="31">
                    <a:moveTo>
                      <a:pt x="53" y="22"/>
                    </a:moveTo>
                    <a:cubicBezTo>
                      <a:pt x="58" y="21"/>
                      <a:pt x="61" y="16"/>
                      <a:pt x="61" y="11"/>
                    </a:cubicBezTo>
                    <a:cubicBezTo>
                      <a:pt x="61" y="6"/>
                      <a:pt x="58" y="1"/>
                      <a:pt x="53" y="1"/>
                    </a:cubicBezTo>
                    <a:cubicBezTo>
                      <a:pt x="53" y="5"/>
                      <a:pt x="53" y="5"/>
                      <a:pt x="53" y="5"/>
                    </a:cubicBezTo>
                    <a:cubicBezTo>
                      <a:pt x="55" y="6"/>
                      <a:pt x="57" y="8"/>
                      <a:pt x="57" y="11"/>
                    </a:cubicBezTo>
                    <a:cubicBezTo>
                      <a:pt x="57" y="14"/>
                      <a:pt x="55" y="16"/>
                      <a:pt x="53" y="17"/>
                    </a:cubicBezTo>
                    <a:lnTo>
                      <a:pt x="53" y="22"/>
                    </a:lnTo>
                    <a:close/>
                    <a:moveTo>
                      <a:pt x="26" y="31"/>
                    </a:moveTo>
                    <a:cubicBezTo>
                      <a:pt x="34" y="31"/>
                      <a:pt x="41" y="27"/>
                      <a:pt x="46" y="21"/>
                    </a:cubicBezTo>
                    <a:cubicBezTo>
                      <a:pt x="47" y="22"/>
                      <a:pt x="49" y="22"/>
                      <a:pt x="51" y="22"/>
                    </a:cubicBezTo>
                    <a:cubicBezTo>
                      <a:pt x="51" y="22"/>
                      <a:pt x="52" y="22"/>
                      <a:pt x="53" y="22"/>
                    </a:cubicBezTo>
                    <a:cubicBezTo>
                      <a:pt x="53" y="17"/>
                      <a:pt x="53" y="17"/>
                      <a:pt x="53" y="17"/>
                    </a:cubicBezTo>
                    <a:cubicBezTo>
                      <a:pt x="52" y="17"/>
                      <a:pt x="51" y="17"/>
                      <a:pt x="51" y="17"/>
                    </a:cubicBezTo>
                    <a:cubicBezTo>
                      <a:pt x="50" y="17"/>
                      <a:pt x="49" y="17"/>
                      <a:pt x="49" y="17"/>
                    </a:cubicBezTo>
                    <a:cubicBezTo>
                      <a:pt x="51" y="13"/>
                      <a:pt x="52" y="9"/>
                      <a:pt x="52" y="5"/>
                    </a:cubicBezTo>
                    <a:cubicBezTo>
                      <a:pt x="52" y="5"/>
                      <a:pt x="52" y="5"/>
                      <a:pt x="52" y="5"/>
                    </a:cubicBezTo>
                    <a:cubicBezTo>
                      <a:pt x="52" y="5"/>
                      <a:pt x="52" y="5"/>
                      <a:pt x="52" y="5"/>
                    </a:cubicBezTo>
                    <a:cubicBezTo>
                      <a:pt x="52" y="5"/>
                      <a:pt x="52" y="5"/>
                      <a:pt x="53" y="5"/>
                    </a:cubicBezTo>
                    <a:cubicBezTo>
                      <a:pt x="53" y="1"/>
                      <a:pt x="53" y="1"/>
                      <a:pt x="53" y="1"/>
                    </a:cubicBezTo>
                    <a:cubicBezTo>
                      <a:pt x="52" y="0"/>
                      <a:pt x="52" y="0"/>
                      <a:pt x="51" y="0"/>
                    </a:cubicBezTo>
                    <a:cubicBezTo>
                      <a:pt x="51" y="0"/>
                      <a:pt x="51" y="0"/>
                      <a:pt x="51" y="0"/>
                    </a:cubicBezTo>
                    <a:cubicBezTo>
                      <a:pt x="1" y="0"/>
                      <a:pt x="1" y="0"/>
                      <a:pt x="1" y="0"/>
                    </a:cubicBezTo>
                    <a:cubicBezTo>
                      <a:pt x="0" y="2"/>
                      <a:pt x="0" y="3"/>
                      <a:pt x="0" y="5"/>
                    </a:cubicBezTo>
                    <a:cubicBezTo>
                      <a:pt x="0" y="19"/>
                      <a:pt x="12" y="31"/>
                      <a:pt x="26" y="31"/>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47" name="Rectangle 274"/>
              <p:cNvSpPr>
                <a:spLocks/>
              </p:cNvSpPr>
              <p:nvPr/>
            </p:nvSpPr>
            <p:spPr bwMode="auto">
              <a:xfrm>
                <a:off x="5369426" y="2345962"/>
                <a:ext cx="247533" cy="22057"/>
              </a:xfrm>
              <a:prstGeom prst="rect">
                <a:avLst/>
              </a:pr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248" name="Freeform: Shape 275"/>
              <p:cNvSpPr>
                <a:spLocks/>
              </p:cNvSpPr>
              <p:nvPr/>
            </p:nvSpPr>
            <p:spPr bwMode="auto">
              <a:xfrm>
                <a:off x="5427020" y="2080048"/>
                <a:ext cx="44115" cy="115189"/>
              </a:xfrm>
              <a:custGeom>
                <a:avLst/>
                <a:gdLst>
                  <a:gd name="T0" fmla="*/ 3 w 10"/>
                  <a:gd name="T1" fmla="*/ 19 h 26"/>
                  <a:gd name="T2" fmla="*/ 5 w 10"/>
                  <a:gd name="T3" fmla="*/ 25 h 26"/>
                  <a:gd name="T4" fmla="*/ 9 w 10"/>
                  <a:gd name="T5" fmla="*/ 16 h 26"/>
                  <a:gd name="T6" fmla="*/ 7 w 10"/>
                  <a:gd name="T7" fmla="*/ 11 h 26"/>
                  <a:gd name="T8" fmla="*/ 6 w 10"/>
                  <a:gd name="T9" fmla="*/ 7 h 26"/>
                  <a:gd name="T10" fmla="*/ 4 w 10"/>
                  <a:gd name="T11" fmla="*/ 2 h 26"/>
                  <a:gd name="T12" fmla="*/ 1 w 10"/>
                  <a:gd name="T13" fmla="*/ 11 h 26"/>
                  <a:gd name="T14" fmla="*/ 3 w 10"/>
                  <a:gd name="T15" fmla="*/ 19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6">
                    <a:moveTo>
                      <a:pt x="3" y="19"/>
                    </a:moveTo>
                    <a:cubicBezTo>
                      <a:pt x="0" y="21"/>
                      <a:pt x="2" y="26"/>
                      <a:pt x="5" y="25"/>
                    </a:cubicBezTo>
                    <a:cubicBezTo>
                      <a:pt x="9" y="23"/>
                      <a:pt x="10" y="19"/>
                      <a:pt x="9" y="16"/>
                    </a:cubicBezTo>
                    <a:cubicBezTo>
                      <a:pt x="9" y="14"/>
                      <a:pt x="7" y="12"/>
                      <a:pt x="7" y="11"/>
                    </a:cubicBezTo>
                    <a:cubicBezTo>
                      <a:pt x="6" y="10"/>
                      <a:pt x="5" y="7"/>
                      <a:pt x="6" y="7"/>
                    </a:cubicBezTo>
                    <a:cubicBezTo>
                      <a:pt x="9" y="5"/>
                      <a:pt x="7" y="0"/>
                      <a:pt x="4" y="2"/>
                    </a:cubicBezTo>
                    <a:cubicBezTo>
                      <a:pt x="1" y="4"/>
                      <a:pt x="0" y="8"/>
                      <a:pt x="1" y="11"/>
                    </a:cubicBezTo>
                    <a:cubicBezTo>
                      <a:pt x="1" y="12"/>
                      <a:pt x="6" y="19"/>
                      <a:pt x="3" y="19"/>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49" name="Freeform: Shape 276"/>
              <p:cNvSpPr>
                <a:spLocks/>
              </p:cNvSpPr>
              <p:nvPr/>
            </p:nvSpPr>
            <p:spPr bwMode="auto">
              <a:xfrm>
                <a:off x="5488291" y="2080048"/>
                <a:ext cx="44115" cy="115189"/>
              </a:xfrm>
              <a:custGeom>
                <a:avLst/>
                <a:gdLst>
                  <a:gd name="T0" fmla="*/ 4 w 10"/>
                  <a:gd name="T1" fmla="*/ 19 h 26"/>
                  <a:gd name="T2" fmla="*/ 5 w 10"/>
                  <a:gd name="T3" fmla="*/ 25 h 26"/>
                  <a:gd name="T4" fmla="*/ 9 w 10"/>
                  <a:gd name="T5" fmla="*/ 16 h 26"/>
                  <a:gd name="T6" fmla="*/ 7 w 10"/>
                  <a:gd name="T7" fmla="*/ 11 h 26"/>
                  <a:gd name="T8" fmla="*/ 7 w 10"/>
                  <a:gd name="T9" fmla="*/ 7 h 26"/>
                  <a:gd name="T10" fmla="*/ 4 w 10"/>
                  <a:gd name="T11" fmla="*/ 2 h 26"/>
                  <a:gd name="T12" fmla="*/ 1 w 10"/>
                  <a:gd name="T13" fmla="*/ 11 h 26"/>
                  <a:gd name="T14" fmla="*/ 4 w 10"/>
                  <a:gd name="T15" fmla="*/ 19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6">
                    <a:moveTo>
                      <a:pt x="4" y="19"/>
                    </a:moveTo>
                    <a:cubicBezTo>
                      <a:pt x="1" y="21"/>
                      <a:pt x="2" y="26"/>
                      <a:pt x="5" y="25"/>
                    </a:cubicBezTo>
                    <a:cubicBezTo>
                      <a:pt x="9" y="23"/>
                      <a:pt x="10" y="19"/>
                      <a:pt x="9" y="16"/>
                    </a:cubicBezTo>
                    <a:cubicBezTo>
                      <a:pt x="9" y="14"/>
                      <a:pt x="8" y="12"/>
                      <a:pt x="7" y="11"/>
                    </a:cubicBezTo>
                    <a:cubicBezTo>
                      <a:pt x="6" y="10"/>
                      <a:pt x="5" y="7"/>
                      <a:pt x="7" y="7"/>
                    </a:cubicBezTo>
                    <a:cubicBezTo>
                      <a:pt x="10" y="5"/>
                      <a:pt x="7" y="0"/>
                      <a:pt x="4" y="2"/>
                    </a:cubicBezTo>
                    <a:cubicBezTo>
                      <a:pt x="1" y="4"/>
                      <a:pt x="0" y="8"/>
                      <a:pt x="1" y="11"/>
                    </a:cubicBezTo>
                    <a:cubicBezTo>
                      <a:pt x="2" y="12"/>
                      <a:pt x="6" y="19"/>
                      <a:pt x="4" y="19"/>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50" name="Freeform: Shape 277"/>
              <p:cNvSpPr>
                <a:spLocks/>
              </p:cNvSpPr>
              <p:nvPr/>
            </p:nvSpPr>
            <p:spPr bwMode="auto">
              <a:xfrm>
                <a:off x="4794707" y="1638899"/>
                <a:ext cx="220574" cy="220574"/>
              </a:xfrm>
              <a:custGeom>
                <a:avLst/>
                <a:gdLst>
                  <a:gd name="T0" fmla="*/ 25 w 50"/>
                  <a:gd name="T1" fmla="*/ 47 h 50"/>
                  <a:gd name="T2" fmla="*/ 29 w 50"/>
                  <a:gd name="T3" fmla="*/ 46 h 50"/>
                  <a:gd name="T4" fmla="*/ 30 w 50"/>
                  <a:gd name="T5" fmla="*/ 50 h 50"/>
                  <a:gd name="T6" fmla="*/ 39 w 50"/>
                  <a:gd name="T7" fmla="*/ 46 h 50"/>
                  <a:gd name="T8" fmla="*/ 38 w 50"/>
                  <a:gd name="T9" fmla="*/ 43 h 50"/>
                  <a:gd name="T10" fmla="*/ 43 w 50"/>
                  <a:gd name="T11" fmla="*/ 37 h 50"/>
                  <a:gd name="T12" fmla="*/ 46 w 50"/>
                  <a:gd name="T13" fmla="*/ 39 h 50"/>
                  <a:gd name="T14" fmla="*/ 50 w 50"/>
                  <a:gd name="T15" fmla="*/ 30 h 50"/>
                  <a:gd name="T16" fmla="*/ 46 w 50"/>
                  <a:gd name="T17" fmla="*/ 29 h 50"/>
                  <a:gd name="T18" fmla="*/ 46 w 50"/>
                  <a:gd name="T19" fmla="*/ 21 h 50"/>
                  <a:gd name="T20" fmla="*/ 50 w 50"/>
                  <a:gd name="T21" fmla="*/ 20 h 50"/>
                  <a:gd name="T22" fmla="*/ 46 w 50"/>
                  <a:gd name="T23" fmla="*/ 11 h 50"/>
                  <a:gd name="T24" fmla="*/ 43 w 50"/>
                  <a:gd name="T25" fmla="*/ 12 h 50"/>
                  <a:gd name="T26" fmla="*/ 37 w 50"/>
                  <a:gd name="T27" fmla="*/ 7 h 50"/>
                  <a:gd name="T28" fmla="*/ 39 w 50"/>
                  <a:gd name="T29" fmla="*/ 4 h 50"/>
                  <a:gd name="T30" fmla="*/ 30 w 50"/>
                  <a:gd name="T31" fmla="*/ 0 h 50"/>
                  <a:gd name="T32" fmla="*/ 29 w 50"/>
                  <a:gd name="T33" fmla="*/ 4 h 50"/>
                  <a:gd name="T34" fmla="*/ 25 w 50"/>
                  <a:gd name="T35" fmla="*/ 3 h 50"/>
                  <a:gd name="T36" fmla="*/ 25 w 50"/>
                  <a:gd name="T37" fmla="*/ 10 h 50"/>
                  <a:gd name="T38" fmla="*/ 38 w 50"/>
                  <a:gd name="T39" fmla="*/ 19 h 50"/>
                  <a:gd name="T40" fmla="*/ 31 w 50"/>
                  <a:gd name="T41" fmla="*/ 38 h 50"/>
                  <a:gd name="T42" fmla="*/ 25 w 50"/>
                  <a:gd name="T43" fmla="*/ 40 h 50"/>
                  <a:gd name="T44" fmla="*/ 25 w 50"/>
                  <a:gd name="T45" fmla="*/ 40 h 50"/>
                  <a:gd name="T46" fmla="*/ 25 w 50"/>
                  <a:gd name="T47" fmla="*/ 47 h 50"/>
                  <a:gd name="T48" fmla="*/ 4 w 50"/>
                  <a:gd name="T49" fmla="*/ 29 h 50"/>
                  <a:gd name="T50" fmla="*/ 0 w 50"/>
                  <a:gd name="T51" fmla="*/ 31 h 50"/>
                  <a:gd name="T52" fmla="*/ 4 w 50"/>
                  <a:gd name="T53" fmla="*/ 39 h 50"/>
                  <a:gd name="T54" fmla="*/ 7 w 50"/>
                  <a:gd name="T55" fmla="*/ 38 h 50"/>
                  <a:gd name="T56" fmla="*/ 13 w 50"/>
                  <a:gd name="T57" fmla="*/ 43 h 50"/>
                  <a:gd name="T58" fmla="*/ 11 w 50"/>
                  <a:gd name="T59" fmla="*/ 46 h 50"/>
                  <a:gd name="T60" fmla="*/ 20 w 50"/>
                  <a:gd name="T61" fmla="*/ 50 h 50"/>
                  <a:gd name="T62" fmla="*/ 21 w 50"/>
                  <a:gd name="T63" fmla="*/ 46 h 50"/>
                  <a:gd name="T64" fmla="*/ 25 w 50"/>
                  <a:gd name="T65" fmla="*/ 47 h 50"/>
                  <a:gd name="T66" fmla="*/ 25 w 50"/>
                  <a:gd name="T67" fmla="*/ 40 h 50"/>
                  <a:gd name="T68" fmla="*/ 12 w 50"/>
                  <a:gd name="T69" fmla="*/ 31 h 50"/>
                  <a:gd name="T70" fmla="*/ 19 w 50"/>
                  <a:gd name="T71" fmla="*/ 12 h 50"/>
                  <a:gd name="T72" fmla="*/ 19 w 50"/>
                  <a:gd name="T73" fmla="*/ 12 h 50"/>
                  <a:gd name="T74" fmla="*/ 25 w 50"/>
                  <a:gd name="T75" fmla="*/ 10 h 50"/>
                  <a:gd name="T76" fmla="*/ 25 w 50"/>
                  <a:gd name="T77" fmla="*/ 10 h 50"/>
                  <a:gd name="T78" fmla="*/ 25 w 50"/>
                  <a:gd name="T79" fmla="*/ 3 h 50"/>
                  <a:gd name="T80" fmla="*/ 21 w 50"/>
                  <a:gd name="T81" fmla="*/ 4 h 50"/>
                  <a:gd name="T82" fmla="*/ 19 w 50"/>
                  <a:gd name="T83" fmla="*/ 0 h 50"/>
                  <a:gd name="T84" fmla="*/ 11 w 50"/>
                  <a:gd name="T85" fmla="*/ 4 h 50"/>
                  <a:gd name="T86" fmla="*/ 12 w 50"/>
                  <a:gd name="T87" fmla="*/ 7 h 50"/>
                  <a:gd name="T88" fmla="*/ 7 w 50"/>
                  <a:gd name="T89" fmla="*/ 13 h 50"/>
                  <a:gd name="T90" fmla="*/ 4 w 50"/>
                  <a:gd name="T91" fmla="*/ 11 h 50"/>
                  <a:gd name="T92" fmla="*/ 0 w 50"/>
                  <a:gd name="T93" fmla="*/ 20 h 50"/>
                  <a:gd name="T94" fmla="*/ 4 w 50"/>
                  <a:gd name="T95" fmla="*/ 21 h 50"/>
                  <a:gd name="T96" fmla="*/ 4 w 50"/>
                  <a:gd name="T97" fmla="*/ 2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0" h="50">
                    <a:moveTo>
                      <a:pt x="25" y="47"/>
                    </a:moveTo>
                    <a:cubicBezTo>
                      <a:pt x="26" y="47"/>
                      <a:pt x="28" y="47"/>
                      <a:pt x="29" y="46"/>
                    </a:cubicBezTo>
                    <a:cubicBezTo>
                      <a:pt x="30" y="50"/>
                      <a:pt x="30" y="50"/>
                      <a:pt x="30" y="50"/>
                    </a:cubicBezTo>
                    <a:cubicBezTo>
                      <a:pt x="39" y="46"/>
                      <a:pt x="39" y="46"/>
                      <a:pt x="39" y="46"/>
                    </a:cubicBezTo>
                    <a:cubicBezTo>
                      <a:pt x="38" y="43"/>
                      <a:pt x="38" y="43"/>
                      <a:pt x="38" y="43"/>
                    </a:cubicBezTo>
                    <a:cubicBezTo>
                      <a:pt x="40" y="41"/>
                      <a:pt x="41" y="39"/>
                      <a:pt x="43" y="37"/>
                    </a:cubicBezTo>
                    <a:cubicBezTo>
                      <a:pt x="46" y="39"/>
                      <a:pt x="46" y="39"/>
                      <a:pt x="46" y="39"/>
                    </a:cubicBezTo>
                    <a:cubicBezTo>
                      <a:pt x="50" y="30"/>
                      <a:pt x="50" y="30"/>
                      <a:pt x="50" y="30"/>
                    </a:cubicBezTo>
                    <a:cubicBezTo>
                      <a:pt x="46" y="29"/>
                      <a:pt x="46" y="29"/>
                      <a:pt x="46" y="29"/>
                    </a:cubicBezTo>
                    <a:cubicBezTo>
                      <a:pt x="47" y="26"/>
                      <a:pt x="47" y="24"/>
                      <a:pt x="46" y="21"/>
                    </a:cubicBezTo>
                    <a:cubicBezTo>
                      <a:pt x="50" y="20"/>
                      <a:pt x="50" y="20"/>
                      <a:pt x="50" y="20"/>
                    </a:cubicBezTo>
                    <a:cubicBezTo>
                      <a:pt x="46" y="11"/>
                      <a:pt x="46" y="11"/>
                      <a:pt x="46" y="11"/>
                    </a:cubicBezTo>
                    <a:cubicBezTo>
                      <a:pt x="43" y="12"/>
                      <a:pt x="43" y="12"/>
                      <a:pt x="43" y="12"/>
                    </a:cubicBezTo>
                    <a:cubicBezTo>
                      <a:pt x="41" y="10"/>
                      <a:pt x="39" y="9"/>
                      <a:pt x="37" y="7"/>
                    </a:cubicBezTo>
                    <a:cubicBezTo>
                      <a:pt x="39" y="4"/>
                      <a:pt x="39" y="4"/>
                      <a:pt x="39" y="4"/>
                    </a:cubicBezTo>
                    <a:cubicBezTo>
                      <a:pt x="30" y="0"/>
                      <a:pt x="30" y="0"/>
                      <a:pt x="30" y="0"/>
                    </a:cubicBezTo>
                    <a:cubicBezTo>
                      <a:pt x="29" y="4"/>
                      <a:pt x="29" y="4"/>
                      <a:pt x="29" y="4"/>
                    </a:cubicBezTo>
                    <a:cubicBezTo>
                      <a:pt x="27" y="3"/>
                      <a:pt x="26" y="3"/>
                      <a:pt x="25" y="3"/>
                    </a:cubicBezTo>
                    <a:cubicBezTo>
                      <a:pt x="25" y="10"/>
                      <a:pt x="25" y="10"/>
                      <a:pt x="25" y="10"/>
                    </a:cubicBezTo>
                    <a:cubicBezTo>
                      <a:pt x="31" y="10"/>
                      <a:pt x="36" y="14"/>
                      <a:pt x="38" y="19"/>
                    </a:cubicBezTo>
                    <a:cubicBezTo>
                      <a:pt x="42" y="27"/>
                      <a:pt x="38" y="35"/>
                      <a:pt x="31" y="38"/>
                    </a:cubicBezTo>
                    <a:cubicBezTo>
                      <a:pt x="29" y="39"/>
                      <a:pt x="27" y="40"/>
                      <a:pt x="25" y="40"/>
                    </a:cubicBezTo>
                    <a:cubicBezTo>
                      <a:pt x="25" y="40"/>
                      <a:pt x="25" y="40"/>
                      <a:pt x="25" y="40"/>
                    </a:cubicBezTo>
                    <a:lnTo>
                      <a:pt x="25" y="47"/>
                    </a:lnTo>
                    <a:close/>
                    <a:moveTo>
                      <a:pt x="4" y="29"/>
                    </a:moveTo>
                    <a:cubicBezTo>
                      <a:pt x="0" y="31"/>
                      <a:pt x="0" y="31"/>
                      <a:pt x="0" y="31"/>
                    </a:cubicBezTo>
                    <a:cubicBezTo>
                      <a:pt x="4" y="39"/>
                      <a:pt x="4" y="39"/>
                      <a:pt x="4" y="39"/>
                    </a:cubicBezTo>
                    <a:cubicBezTo>
                      <a:pt x="7" y="38"/>
                      <a:pt x="7" y="38"/>
                      <a:pt x="7" y="38"/>
                    </a:cubicBezTo>
                    <a:cubicBezTo>
                      <a:pt x="9" y="40"/>
                      <a:pt x="11" y="42"/>
                      <a:pt x="13" y="43"/>
                    </a:cubicBezTo>
                    <a:cubicBezTo>
                      <a:pt x="11" y="46"/>
                      <a:pt x="11" y="46"/>
                      <a:pt x="11" y="46"/>
                    </a:cubicBezTo>
                    <a:cubicBezTo>
                      <a:pt x="20" y="50"/>
                      <a:pt x="20" y="50"/>
                      <a:pt x="20" y="50"/>
                    </a:cubicBezTo>
                    <a:cubicBezTo>
                      <a:pt x="21" y="46"/>
                      <a:pt x="21" y="46"/>
                      <a:pt x="21" y="46"/>
                    </a:cubicBezTo>
                    <a:cubicBezTo>
                      <a:pt x="23" y="47"/>
                      <a:pt x="24" y="47"/>
                      <a:pt x="25" y="47"/>
                    </a:cubicBezTo>
                    <a:cubicBezTo>
                      <a:pt x="25" y="40"/>
                      <a:pt x="25" y="40"/>
                      <a:pt x="25" y="40"/>
                    </a:cubicBezTo>
                    <a:cubicBezTo>
                      <a:pt x="19" y="40"/>
                      <a:pt x="14" y="36"/>
                      <a:pt x="12" y="31"/>
                    </a:cubicBezTo>
                    <a:cubicBezTo>
                      <a:pt x="8" y="23"/>
                      <a:pt x="12" y="15"/>
                      <a:pt x="19" y="12"/>
                    </a:cubicBezTo>
                    <a:cubicBezTo>
                      <a:pt x="19" y="12"/>
                      <a:pt x="19" y="12"/>
                      <a:pt x="19" y="12"/>
                    </a:cubicBezTo>
                    <a:cubicBezTo>
                      <a:pt x="21" y="11"/>
                      <a:pt x="23" y="10"/>
                      <a:pt x="25" y="10"/>
                    </a:cubicBezTo>
                    <a:cubicBezTo>
                      <a:pt x="25" y="10"/>
                      <a:pt x="25" y="10"/>
                      <a:pt x="25" y="10"/>
                    </a:cubicBezTo>
                    <a:cubicBezTo>
                      <a:pt x="25" y="3"/>
                      <a:pt x="25" y="3"/>
                      <a:pt x="25" y="3"/>
                    </a:cubicBezTo>
                    <a:cubicBezTo>
                      <a:pt x="24" y="3"/>
                      <a:pt x="22" y="3"/>
                      <a:pt x="21" y="4"/>
                    </a:cubicBezTo>
                    <a:cubicBezTo>
                      <a:pt x="19" y="0"/>
                      <a:pt x="19" y="0"/>
                      <a:pt x="19" y="0"/>
                    </a:cubicBezTo>
                    <a:cubicBezTo>
                      <a:pt x="11" y="4"/>
                      <a:pt x="11" y="4"/>
                      <a:pt x="11" y="4"/>
                    </a:cubicBezTo>
                    <a:cubicBezTo>
                      <a:pt x="12" y="7"/>
                      <a:pt x="12" y="7"/>
                      <a:pt x="12" y="7"/>
                    </a:cubicBezTo>
                    <a:cubicBezTo>
                      <a:pt x="10" y="9"/>
                      <a:pt x="8" y="11"/>
                      <a:pt x="7" y="13"/>
                    </a:cubicBezTo>
                    <a:cubicBezTo>
                      <a:pt x="4" y="11"/>
                      <a:pt x="4" y="11"/>
                      <a:pt x="4" y="11"/>
                    </a:cubicBezTo>
                    <a:cubicBezTo>
                      <a:pt x="0" y="20"/>
                      <a:pt x="0" y="20"/>
                      <a:pt x="0" y="20"/>
                    </a:cubicBezTo>
                    <a:cubicBezTo>
                      <a:pt x="4" y="21"/>
                      <a:pt x="4" y="21"/>
                      <a:pt x="4" y="21"/>
                    </a:cubicBezTo>
                    <a:cubicBezTo>
                      <a:pt x="3" y="24"/>
                      <a:pt x="3" y="27"/>
                      <a:pt x="4" y="29"/>
                    </a:cubicBez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51" name="Freeform: Shape 278"/>
              <p:cNvSpPr>
                <a:spLocks/>
              </p:cNvSpPr>
              <p:nvPr/>
            </p:nvSpPr>
            <p:spPr bwMode="auto">
              <a:xfrm>
                <a:off x="4163620" y="3246641"/>
                <a:ext cx="225476" cy="229152"/>
              </a:xfrm>
              <a:custGeom>
                <a:avLst/>
                <a:gdLst>
                  <a:gd name="T0" fmla="*/ 38 w 51"/>
                  <a:gd name="T1" fmla="*/ 52 h 52"/>
                  <a:gd name="T2" fmla="*/ 35 w 51"/>
                  <a:gd name="T3" fmla="*/ 52 h 52"/>
                  <a:gd name="T4" fmla="*/ 34 w 51"/>
                  <a:gd name="T5" fmla="*/ 51 h 52"/>
                  <a:gd name="T6" fmla="*/ 30 w 51"/>
                  <a:gd name="T7" fmla="*/ 49 h 52"/>
                  <a:gd name="T8" fmla="*/ 12 w 51"/>
                  <a:gd name="T9" fmla="*/ 49 h 52"/>
                  <a:gd name="T10" fmla="*/ 8 w 51"/>
                  <a:gd name="T11" fmla="*/ 47 h 52"/>
                  <a:gd name="T12" fmla="*/ 1 w 51"/>
                  <a:gd name="T13" fmla="*/ 25 h 52"/>
                  <a:gd name="T14" fmla="*/ 4 w 51"/>
                  <a:gd name="T15" fmla="*/ 20 h 52"/>
                  <a:gd name="T16" fmla="*/ 20 w 51"/>
                  <a:gd name="T17" fmla="*/ 20 h 52"/>
                  <a:gd name="T18" fmla="*/ 19 w 51"/>
                  <a:gd name="T19" fmla="*/ 15 h 52"/>
                  <a:gd name="T20" fmla="*/ 16 w 51"/>
                  <a:gd name="T21" fmla="*/ 7 h 52"/>
                  <a:gd name="T22" fmla="*/ 18 w 51"/>
                  <a:gd name="T23" fmla="*/ 3 h 52"/>
                  <a:gd name="T24" fmla="*/ 24 w 51"/>
                  <a:gd name="T25" fmla="*/ 3 h 52"/>
                  <a:gd name="T26" fmla="*/ 28 w 51"/>
                  <a:gd name="T27" fmla="*/ 13 h 52"/>
                  <a:gd name="T28" fmla="*/ 38 w 51"/>
                  <a:gd name="T29" fmla="*/ 25 h 52"/>
                  <a:gd name="T30" fmla="*/ 40 w 51"/>
                  <a:gd name="T31" fmla="*/ 27 h 52"/>
                  <a:gd name="T32" fmla="*/ 50 w 51"/>
                  <a:gd name="T33" fmla="*/ 37 h 52"/>
                  <a:gd name="T34" fmla="*/ 50 w 51"/>
                  <a:gd name="T35" fmla="*/ 40 h 52"/>
                  <a:gd name="T36" fmla="*/ 38 w 51"/>
                  <a:gd name="T3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 h="52">
                    <a:moveTo>
                      <a:pt x="38" y="52"/>
                    </a:moveTo>
                    <a:cubicBezTo>
                      <a:pt x="37" y="52"/>
                      <a:pt x="36" y="52"/>
                      <a:pt x="35" y="52"/>
                    </a:cubicBezTo>
                    <a:cubicBezTo>
                      <a:pt x="34" y="51"/>
                      <a:pt x="34" y="51"/>
                      <a:pt x="34" y="51"/>
                    </a:cubicBezTo>
                    <a:cubicBezTo>
                      <a:pt x="33" y="50"/>
                      <a:pt x="31" y="49"/>
                      <a:pt x="30" y="49"/>
                    </a:cubicBezTo>
                    <a:cubicBezTo>
                      <a:pt x="12" y="49"/>
                      <a:pt x="12" y="49"/>
                      <a:pt x="12" y="49"/>
                    </a:cubicBezTo>
                    <a:cubicBezTo>
                      <a:pt x="10" y="49"/>
                      <a:pt x="9" y="48"/>
                      <a:pt x="8" y="47"/>
                    </a:cubicBezTo>
                    <a:cubicBezTo>
                      <a:pt x="1" y="25"/>
                      <a:pt x="1" y="25"/>
                      <a:pt x="1" y="25"/>
                    </a:cubicBezTo>
                    <a:cubicBezTo>
                      <a:pt x="0" y="22"/>
                      <a:pt x="1" y="20"/>
                      <a:pt x="4" y="20"/>
                    </a:cubicBezTo>
                    <a:cubicBezTo>
                      <a:pt x="20" y="20"/>
                      <a:pt x="20" y="20"/>
                      <a:pt x="20" y="20"/>
                    </a:cubicBezTo>
                    <a:cubicBezTo>
                      <a:pt x="20" y="18"/>
                      <a:pt x="20" y="16"/>
                      <a:pt x="19" y="15"/>
                    </a:cubicBezTo>
                    <a:cubicBezTo>
                      <a:pt x="18" y="14"/>
                      <a:pt x="16" y="11"/>
                      <a:pt x="16" y="7"/>
                    </a:cubicBezTo>
                    <a:cubicBezTo>
                      <a:pt x="16" y="6"/>
                      <a:pt x="17" y="4"/>
                      <a:pt x="18" y="3"/>
                    </a:cubicBezTo>
                    <a:cubicBezTo>
                      <a:pt x="20" y="0"/>
                      <a:pt x="24" y="0"/>
                      <a:pt x="24" y="3"/>
                    </a:cubicBezTo>
                    <a:cubicBezTo>
                      <a:pt x="24" y="6"/>
                      <a:pt x="22" y="10"/>
                      <a:pt x="28" y="13"/>
                    </a:cubicBezTo>
                    <a:cubicBezTo>
                      <a:pt x="34" y="17"/>
                      <a:pt x="38" y="25"/>
                      <a:pt x="38" y="25"/>
                    </a:cubicBezTo>
                    <a:cubicBezTo>
                      <a:pt x="38" y="25"/>
                      <a:pt x="39" y="26"/>
                      <a:pt x="40" y="27"/>
                    </a:cubicBezTo>
                    <a:cubicBezTo>
                      <a:pt x="50" y="37"/>
                      <a:pt x="50" y="37"/>
                      <a:pt x="50" y="37"/>
                    </a:cubicBezTo>
                    <a:cubicBezTo>
                      <a:pt x="51" y="38"/>
                      <a:pt x="51" y="39"/>
                      <a:pt x="50" y="40"/>
                    </a:cubicBezTo>
                    <a:lnTo>
                      <a:pt x="38" y="52"/>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52" name="Freeform: Shape 279"/>
              <p:cNvSpPr>
                <a:spLocks/>
              </p:cNvSpPr>
              <p:nvPr/>
            </p:nvSpPr>
            <p:spPr bwMode="auto">
              <a:xfrm>
                <a:off x="4335177" y="3428002"/>
                <a:ext cx="71074" cy="69849"/>
              </a:xfrm>
              <a:custGeom>
                <a:avLst/>
                <a:gdLst>
                  <a:gd name="T0" fmla="*/ 47 w 58"/>
                  <a:gd name="T1" fmla="*/ 0 h 57"/>
                  <a:gd name="T2" fmla="*/ 0 w 58"/>
                  <a:gd name="T3" fmla="*/ 46 h 57"/>
                  <a:gd name="T4" fmla="*/ 11 w 58"/>
                  <a:gd name="T5" fmla="*/ 57 h 57"/>
                  <a:gd name="T6" fmla="*/ 58 w 58"/>
                  <a:gd name="T7" fmla="*/ 10 h 57"/>
                  <a:gd name="T8" fmla="*/ 47 w 58"/>
                  <a:gd name="T9" fmla="*/ 0 h 57"/>
                </a:gdLst>
                <a:ahLst/>
                <a:cxnLst>
                  <a:cxn ang="0">
                    <a:pos x="T0" y="T1"/>
                  </a:cxn>
                  <a:cxn ang="0">
                    <a:pos x="T2" y="T3"/>
                  </a:cxn>
                  <a:cxn ang="0">
                    <a:pos x="T4" y="T5"/>
                  </a:cxn>
                  <a:cxn ang="0">
                    <a:pos x="T6" y="T7"/>
                  </a:cxn>
                  <a:cxn ang="0">
                    <a:pos x="T8" y="T9"/>
                  </a:cxn>
                </a:cxnLst>
                <a:rect l="0" t="0" r="r" b="b"/>
                <a:pathLst>
                  <a:path w="58" h="57">
                    <a:moveTo>
                      <a:pt x="47" y="0"/>
                    </a:moveTo>
                    <a:lnTo>
                      <a:pt x="0" y="46"/>
                    </a:lnTo>
                    <a:lnTo>
                      <a:pt x="11" y="57"/>
                    </a:lnTo>
                    <a:lnTo>
                      <a:pt x="58" y="10"/>
                    </a:lnTo>
                    <a:lnTo>
                      <a:pt x="47" y="0"/>
                    </a:lnTo>
                    <a:close/>
                  </a:path>
                </a:pathLst>
              </a:custGeom>
              <a:solidFill>
                <a:srgbClr val="497193"/>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53" name="Oval 280"/>
              <p:cNvSpPr>
                <a:spLocks/>
              </p:cNvSpPr>
              <p:nvPr/>
            </p:nvSpPr>
            <p:spPr bwMode="auto">
              <a:xfrm>
                <a:off x="6017669" y="2646188"/>
                <a:ext cx="35537" cy="34312"/>
              </a:xfrm>
              <a:prstGeom prst="ellipse">
                <a:avLst/>
              </a:prstGeom>
              <a:solidFill>
                <a:srgbClr val="E2E2E2"/>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54" name="Freeform: Shape 281"/>
              <p:cNvSpPr>
                <a:spLocks/>
              </p:cNvSpPr>
              <p:nvPr/>
            </p:nvSpPr>
            <p:spPr bwMode="auto">
              <a:xfrm>
                <a:off x="3634242" y="1364407"/>
                <a:ext cx="74750" cy="75976"/>
              </a:xfrm>
              <a:custGeom>
                <a:avLst/>
                <a:gdLst>
                  <a:gd name="T0" fmla="*/ 9 w 17"/>
                  <a:gd name="T1" fmla="*/ 17 h 17"/>
                  <a:gd name="T2" fmla="*/ 17 w 17"/>
                  <a:gd name="T3" fmla="*/ 9 h 17"/>
                  <a:gd name="T4" fmla="*/ 9 w 17"/>
                  <a:gd name="T5" fmla="*/ 0 h 17"/>
                  <a:gd name="T6" fmla="*/ 9 w 17"/>
                  <a:gd name="T7" fmla="*/ 3 h 17"/>
                  <a:gd name="T8" fmla="*/ 14 w 17"/>
                  <a:gd name="T9" fmla="*/ 9 h 17"/>
                  <a:gd name="T10" fmla="*/ 9 w 17"/>
                  <a:gd name="T11" fmla="*/ 14 h 17"/>
                  <a:gd name="T12" fmla="*/ 9 w 17"/>
                  <a:gd name="T13" fmla="*/ 17 h 17"/>
                  <a:gd name="T14" fmla="*/ 9 w 17"/>
                  <a:gd name="T15" fmla="*/ 0 h 17"/>
                  <a:gd name="T16" fmla="*/ 0 w 17"/>
                  <a:gd name="T17" fmla="*/ 9 h 17"/>
                  <a:gd name="T18" fmla="*/ 9 w 17"/>
                  <a:gd name="T19" fmla="*/ 17 h 17"/>
                  <a:gd name="T20" fmla="*/ 9 w 17"/>
                  <a:gd name="T21" fmla="*/ 17 h 17"/>
                  <a:gd name="T22" fmla="*/ 9 w 17"/>
                  <a:gd name="T23" fmla="*/ 14 h 17"/>
                  <a:gd name="T24" fmla="*/ 9 w 17"/>
                  <a:gd name="T25" fmla="*/ 14 h 17"/>
                  <a:gd name="T26" fmla="*/ 9 w 17"/>
                  <a:gd name="T27" fmla="*/ 14 h 17"/>
                  <a:gd name="T28" fmla="*/ 3 w 17"/>
                  <a:gd name="T29" fmla="*/ 9 h 17"/>
                  <a:gd name="T30" fmla="*/ 9 w 17"/>
                  <a:gd name="T31" fmla="*/ 3 h 17"/>
                  <a:gd name="T32" fmla="*/ 9 w 17"/>
                  <a:gd name="T33" fmla="*/ 3 h 17"/>
                  <a:gd name="T34" fmla="*/ 9 w 17"/>
                  <a:gd name="T3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7">
                    <a:moveTo>
                      <a:pt x="9" y="17"/>
                    </a:moveTo>
                    <a:cubicBezTo>
                      <a:pt x="13" y="17"/>
                      <a:pt x="17" y="13"/>
                      <a:pt x="17" y="9"/>
                    </a:cubicBezTo>
                    <a:cubicBezTo>
                      <a:pt x="17" y="4"/>
                      <a:pt x="13" y="0"/>
                      <a:pt x="9" y="0"/>
                    </a:cubicBezTo>
                    <a:cubicBezTo>
                      <a:pt x="9" y="3"/>
                      <a:pt x="9" y="3"/>
                      <a:pt x="9" y="3"/>
                    </a:cubicBezTo>
                    <a:cubicBezTo>
                      <a:pt x="12" y="3"/>
                      <a:pt x="14" y="5"/>
                      <a:pt x="14" y="9"/>
                    </a:cubicBezTo>
                    <a:cubicBezTo>
                      <a:pt x="14" y="12"/>
                      <a:pt x="12" y="14"/>
                      <a:pt x="9" y="14"/>
                    </a:cubicBezTo>
                    <a:lnTo>
                      <a:pt x="9" y="17"/>
                    </a:lnTo>
                    <a:close/>
                    <a:moveTo>
                      <a:pt x="9" y="0"/>
                    </a:moveTo>
                    <a:cubicBezTo>
                      <a:pt x="4" y="0"/>
                      <a:pt x="0" y="4"/>
                      <a:pt x="0" y="9"/>
                    </a:cubicBezTo>
                    <a:cubicBezTo>
                      <a:pt x="0" y="13"/>
                      <a:pt x="4" y="17"/>
                      <a:pt x="9" y="17"/>
                    </a:cubicBezTo>
                    <a:cubicBezTo>
                      <a:pt x="9" y="17"/>
                      <a:pt x="9" y="17"/>
                      <a:pt x="9" y="17"/>
                    </a:cubicBezTo>
                    <a:cubicBezTo>
                      <a:pt x="9" y="14"/>
                      <a:pt x="9" y="14"/>
                      <a:pt x="9" y="14"/>
                    </a:cubicBezTo>
                    <a:cubicBezTo>
                      <a:pt x="9" y="14"/>
                      <a:pt x="9" y="14"/>
                      <a:pt x="9" y="14"/>
                    </a:cubicBezTo>
                    <a:cubicBezTo>
                      <a:pt x="9" y="14"/>
                      <a:pt x="9" y="14"/>
                      <a:pt x="9" y="14"/>
                    </a:cubicBezTo>
                    <a:cubicBezTo>
                      <a:pt x="5" y="14"/>
                      <a:pt x="3" y="12"/>
                      <a:pt x="3" y="9"/>
                    </a:cubicBezTo>
                    <a:cubicBezTo>
                      <a:pt x="3" y="5"/>
                      <a:pt x="5" y="3"/>
                      <a:pt x="9" y="3"/>
                    </a:cubicBezTo>
                    <a:cubicBezTo>
                      <a:pt x="9" y="3"/>
                      <a:pt x="9" y="3"/>
                      <a:pt x="9" y="3"/>
                    </a:cubicBezTo>
                    <a:cubicBezTo>
                      <a:pt x="9" y="0"/>
                      <a:pt x="9" y="0"/>
                      <a:pt x="9" y="0"/>
                    </a:cubicBezTo>
                    <a:close/>
                  </a:path>
                </a:pathLst>
              </a:custGeom>
              <a:solidFill>
                <a:srgbClr val="E2E2E2"/>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255" name="Freeform: Shape 282"/>
              <p:cNvSpPr>
                <a:spLocks/>
              </p:cNvSpPr>
              <p:nvPr/>
            </p:nvSpPr>
            <p:spPr bwMode="auto">
              <a:xfrm>
                <a:off x="3588901" y="3533387"/>
                <a:ext cx="18381" cy="44115"/>
              </a:xfrm>
              <a:custGeom>
                <a:avLst/>
                <a:gdLst>
                  <a:gd name="T0" fmla="*/ 1 w 4"/>
                  <a:gd name="T1" fmla="*/ 8 h 10"/>
                  <a:gd name="T2" fmla="*/ 4 w 4"/>
                  <a:gd name="T3" fmla="*/ 3 h 10"/>
                  <a:gd name="T4" fmla="*/ 1 w 4"/>
                  <a:gd name="T5" fmla="*/ 0 h 10"/>
                  <a:gd name="T6" fmla="*/ 1 w 4"/>
                  <a:gd name="T7" fmla="*/ 8 h 10"/>
                  <a:gd name="T8" fmla="*/ 1 w 4"/>
                  <a:gd name="T9" fmla="*/ 8 h 10"/>
                </a:gdLst>
                <a:ahLst/>
                <a:cxnLst>
                  <a:cxn ang="0">
                    <a:pos x="T0" y="T1"/>
                  </a:cxn>
                  <a:cxn ang="0">
                    <a:pos x="T2" y="T3"/>
                  </a:cxn>
                  <a:cxn ang="0">
                    <a:pos x="T4" y="T5"/>
                  </a:cxn>
                  <a:cxn ang="0">
                    <a:pos x="T6" y="T7"/>
                  </a:cxn>
                  <a:cxn ang="0">
                    <a:pos x="T8" y="T9"/>
                  </a:cxn>
                </a:cxnLst>
                <a:rect l="0" t="0" r="r" b="b"/>
                <a:pathLst>
                  <a:path w="4" h="10">
                    <a:moveTo>
                      <a:pt x="1" y="8"/>
                    </a:moveTo>
                    <a:cubicBezTo>
                      <a:pt x="2" y="6"/>
                      <a:pt x="3" y="5"/>
                      <a:pt x="4" y="3"/>
                    </a:cubicBezTo>
                    <a:cubicBezTo>
                      <a:pt x="3" y="2"/>
                      <a:pt x="2" y="1"/>
                      <a:pt x="1" y="0"/>
                    </a:cubicBezTo>
                    <a:cubicBezTo>
                      <a:pt x="1" y="8"/>
                      <a:pt x="1" y="8"/>
                      <a:pt x="1" y="8"/>
                    </a:cubicBezTo>
                    <a:cubicBezTo>
                      <a:pt x="1" y="10"/>
                      <a:pt x="0" y="10"/>
                      <a:pt x="1" y="8"/>
                    </a:cubicBezTo>
                    <a:close/>
                  </a:path>
                </a:pathLst>
              </a:custGeom>
              <a:solidFill>
                <a:srgbClr val="E2E2E2"/>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grpSp>
        <p:grpSp>
          <p:nvGrpSpPr>
            <p:cNvPr id="31" name="Group 57"/>
            <p:cNvGrpSpPr/>
            <p:nvPr/>
          </p:nvGrpSpPr>
          <p:grpSpPr>
            <a:xfrm>
              <a:off x="6230840" y="1044862"/>
              <a:ext cx="5334632" cy="5300318"/>
              <a:chOff x="2569358" y="623032"/>
              <a:chExt cx="4000972" cy="3975239"/>
            </a:xfrm>
          </p:grpSpPr>
          <p:sp>
            <p:nvSpPr>
              <p:cNvPr id="103" name="Freeform: Shape 130"/>
              <p:cNvSpPr>
                <a:spLocks/>
              </p:cNvSpPr>
              <p:nvPr/>
            </p:nvSpPr>
            <p:spPr bwMode="auto">
              <a:xfrm>
                <a:off x="6256624" y="2084949"/>
                <a:ext cx="225476" cy="145824"/>
              </a:xfrm>
              <a:custGeom>
                <a:avLst/>
                <a:gdLst>
                  <a:gd name="T0" fmla="*/ 0 w 51"/>
                  <a:gd name="T1" fmla="*/ 1 h 33"/>
                  <a:gd name="T2" fmla="*/ 17 w 51"/>
                  <a:gd name="T3" fmla="*/ 15 h 33"/>
                  <a:gd name="T4" fmla="*/ 22 w 51"/>
                  <a:gd name="T5" fmla="*/ 15 h 33"/>
                  <a:gd name="T6" fmla="*/ 22 w 51"/>
                  <a:gd name="T7" fmla="*/ 26 h 33"/>
                  <a:gd name="T8" fmla="*/ 16 w 51"/>
                  <a:gd name="T9" fmla="*/ 26 h 33"/>
                  <a:gd name="T10" fmla="*/ 16 w 51"/>
                  <a:gd name="T11" fmla="*/ 33 h 33"/>
                  <a:gd name="T12" fmla="*/ 36 w 51"/>
                  <a:gd name="T13" fmla="*/ 33 h 33"/>
                  <a:gd name="T14" fmla="*/ 36 w 51"/>
                  <a:gd name="T15" fmla="*/ 26 h 33"/>
                  <a:gd name="T16" fmla="*/ 29 w 51"/>
                  <a:gd name="T17" fmla="*/ 26 h 33"/>
                  <a:gd name="T18" fmla="*/ 29 w 51"/>
                  <a:gd name="T19" fmla="*/ 15 h 33"/>
                  <a:gd name="T20" fmla="*/ 35 w 51"/>
                  <a:gd name="T21" fmla="*/ 15 h 33"/>
                  <a:gd name="T22" fmla="*/ 51 w 51"/>
                  <a:gd name="T23" fmla="*/ 1 h 33"/>
                  <a:gd name="T24" fmla="*/ 45 w 51"/>
                  <a:gd name="T25" fmla="*/ 0 h 33"/>
                  <a:gd name="T26" fmla="*/ 35 w 51"/>
                  <a:gd name="T27" fmla="*/ 9 h 33"/>
                  <a:gd name="T28" fmla="*/ 17 w 51"/>
                  <a:gd name="T29" fmla="*/ 9 h 33"/>
                  <a:gd name="T30" fmla="*/ 7 w 51"/>
                  <a:gd name="T31" fmla="*/ 0 h 33"/>
                  <a:gd name="T32" fmla="*/ 0 w 51"/>
                  <a:gd name="T33" fmla="*/ 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33">
                    <a:moveTo>
                      <a:pt x="0" y="1"/>
                    </a:moveTo>
                    <a:cubicBezTo>
                      <a:pt x="2" y="9"/>
                      <a:pt x="9" y="15"/>
                      <a:pt x="17" y="15"/>
                    </a:cubicBezTo>
                    <a:cubicBezTo>
                      <a:pt x="22" y="15"/>
                      <a:pt x="22" y="15"/>
                      <a:pt x="22" y="15"/>
                    </a:cubicBezTo>
                    <a:cubicBezTo>
                      <a:pt x="22" y="26"/>
                      <a:pt x="22" y="26"/>
                      <a:pt x="22" y="26"/>
                    </a:cubicBezTo>
                    <a:cubicBezTo>
                      <a:pt x="16" y="26"/>
                      <a:pt x="16" y="26"/>
                      <a:pt x="16" y="26"/>
                    </a:cubicBezTo>
                    <a:cubicBezTo>
                      <a:pt x="16" y="33"/>
                      <a:pt x="16" y="33"/>
                      <a:pt x="16" y="33"/>
                    </a:cubicBezTo>
                    <a:cubicBezTo>
                      <a:pt x="36" y="33"/>
                      <a:pt x="36" y="33"/>
                      <a:pt x="36" y="33"/>
                    </a:cubicBezTo>
                    <a:cubicBezTo>
                      <a:pt x="36" y="26"/>
                      <a:pt x="36" y="26"/>
                      <a:pt x="36" y="26"/>
                    </a:cubicBezTo>
                    <a:cubicBezTo>
                      <a:pt x="29" y="26"/>
                      <a:pt x="29" y="26"/>
                      <a:pt x="29" y="26"/>
                    </a:cubicBezTo>
                    <a:cubicBezTo>
                      <a:pt x="29" y="15"/>
                      <a:pt x="29" y="15"/>
                      <a:pt x="29" y="15"/>
                    </a:cubicBezTo>
                    <a:cubicBezTo>
                      <a:pt x="35" y="15"/>
                      <a:pt x="35" y="15"/>
                      <a:pt x="35" y="15"/>
                    </a:cubicBezTo>
                    <a:cubicBezTo>
                      <a:pt x="43" y="15"/>
                      <a:pt x="50" y="8"/>
                      <a:pt x="51" y="1"/>
                    </a:cubicBezTo>
                    <a:cubicBezTo>
                      <a:pt x="45" y="0"/>
                      <a:pt x="45" y="0"/>
                      <a:pt x="45" y="0"/>
                    </a:cubicBezTo>
                    <a:cubicBezTo>
                      <a:pt x="44" y="4"/>
                      <a:pt x="39" y="9"/>
                      <a:pt x="35" y="9"/>
                    </a:cubicBezTo>
                    <a:cubicBezTo>
                      <a:pt x="17" y="9"/>
                      <a:pt x="17" y="9"/>
                      <a:pt x="17" y="9"/>
                    </a:cubicBezTo>
                    <a:cubicBezTo>
                      <a:pt x="13" y="9"/>
                      <a:pt x="8" y="5"/>
                      <a:pt x="7" y="0"/>
                    </a:cubicBezTo>
                    <a:lnTo>
                      <a:pt x="0" y="1"/>
                    </a:lnTo>
                    <a:close/>
                  </a:path>
                </a:pathLst>
              </a:custGeom>
              <a:solidFill>
                <a:srgbClr val="E2E2E2">
                  <a:alpha val="40000"/>
                </a:srgb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04" name="Freeform: Shape 131"/>
              <p:cNvSpPr>
                <a:spLocks/>
              </p:cNvSpPr>
              <p:nvPr/>
            </p:nvSpPr>
            <p:spPr bwMode="auto">
              <a:xfrm>
                <a:off x="6151239" y="1925646"/>
                <a:ext cx="100484" cy="110287"/>
              </a:xfrm>
              <a:custGeom>
                <a:avLst/>
                <a:gdLst>
                  <a:gd name="T0" fmla="*/ 19 w 23"/>
                  <a:gd name="T1" fmla="*/ 17 h 25"/>
                  <a:gd name="T2" fmla="*/ 20 w 23"/>
                  <a:gd name="T3" fmla="*/ 16 h 25"/>
                  <a:gd name="T4" fmla="*/ 22 w 23"/>
                  <a:gd name="T5" fmla="*/ 16 h 25"/>
                  <a:gd name="T6" fmla="*/ 23 w 23"/>
                  <a:gd name="T7" fmla="*/ 13 h 25"/>
                  <a:gd name="T8" fmla="*/ 22 w 23"/>
                  <a:gd name="T9" fmla="*/ 7 h 25"/>
                  <a:gd name="T10" fmla="*/ 17 w 23"/>
                  <a:gd name="T11" fmla="*/ 12 h 25"/>
                  <a:gd name="T12" fmla="*/ 15 w 23"/>
                  <a:gd name="T13" fmla="*/ 14 h 25"/>
                  <a:gd name="T14" fmla="*/ 15 w 23"/>
                  <a:gd name="T15" fmla="*/ 12 h 25"/>
                  <a:gd name="T16" fmla="*/ 17 w 23"/>
                  <a:gd name="T17" fmla="*/ 8 h 25"/>
                  <a:gd name="T18" fmla="*/ 15 w 23"/>
                  <a:gd name="T19" fmla="*/ 5 h 25"/>
                  <a:gd name="T20" fmla="*/ 11 w 23"/>
                  <a:gd name="T21" fmla="*/ 0 h 25"/>
                  <a:gd name="T22" fmla="*/ 11 w 23"/>
                  <a:gd name="T23" fmla="*/ 0 h 25"/>
                  <a:gd name="T24" fmla="*/ 11 w 23"/>
                  <a:gd name="T25" fmla="*/ 0 h 25"/>
                  <a:gd name="T26" fmla="*/ 11 w 23"/>
                  <a:gd name="T27" fmla="*/ 0 h 25"/>
                  <a:gd name="T28" fmla="*/ 11 w 23"/>
                  <a:gd name="T29" fmla="*/ 0 h 25"/>
                  <a:gd name="T30" fmla="*/ 7 w 23"/>
                  <a:gd name="T31" fmla="*/ 5 h 25"/>
                  <a:gd name="T32" fmla="*/ 5 w 23"/>
                  <a:gd name="T33" fmla="*/ 8 h 25"/>
                  <a:gd name="T34" fmla="*/ 7 w 23"/>
                  <a:gd name="T35" fmla="*/ 12 h 25"/>
                  <a:gd name="T36" fmla="*/ 7 w 23"/>
                  <a:gd name="T37" fmla="*/ 14 h 25"/>
                  <a:gd name="T38" fmla="*/ 5 w 23"/>
                  <a:gd name="T39" fmla="*/ 12 h 25"/>
                  <a:gd name="T40" fmla="*/ 0 w 23"/>
                  <a:gd name="T41" fmla="*/ 7 h 25"/>
                  <a:gd name="T42" fmla="*/ 0 w 23"/>
                  <a:gd name="T43" fmla="*/ 13 h 25"/>
                  <a:gd name="T44" fmla="*/ 0 w 23"/>
                  <a:gd name="T45" fmla="*/ 16 h 25"/>
                  <a:gd name="T46" fmla="*/ 2 w 23"/>
                  <a:gd name="T47" fmla="*/ 16 h 25"/>
                  <a:gd name="T48" fmla="*/ 4 w 23"/>
                  <a:gd name="T49" fmla="*/ 17 h 25"/>
                  <a:gd name="T50" fmla="*/ 3 w 23"/>
                  <a:gd name="T51" fmla="*/ 18 h 25"/>
                  <a:gd name="T52" fmla="*/ 0 w 23"/>
                  <a:gd name="T53" fmla="*/ 17 h 25"/>
                  <a:gd name="T54" fmla="*/ 5 w 23"/>
                  <a:gd name="T55" fmla="*/ 24 h 25"/>
                  <a:gd name="T56" fmla="*/ 7 w 23"/>
                  <a:gd name="T57" fmla="*/ 24 h 25"/>
                  <a:gd name="T58" fmla="*/ 10 w 23"/>
                  <a:gd name="T59" fmla="*/ 22 h 25"/>
                  <a:gd name="T60" fmla="*/ 11 w 23"/>
                  <a:gd name="T61" fmla="*/ 22 h 25"/>
                  <a:gd name="T62" fmla="*/ 11 w 23"/>
                  <a:gd name="T63" fmla="*/ 21 h 25"/>
                  <a:gd name="T64" fmla="*/ 11 w 23"/>
                  <a:gd name="T65" fmla="*/ 11 h 25"/>
                  <a:gd name="T66" fmla="*/ 12 w 23"/>
                  <a:gd name="T67" fmla="*/ 21 h 25"/>
                  <a:gd name="T68" fmla="*/ 12 w 23"/>
                  <a:gd name="T69" fmla="*/ 22 h 25"/>
                  <a:gd name="T70" fmla="*/ 12 w 23"/>
                  <a:gd name="T71" fmla="*/ 22 h 25"/>
                  <a:gd name="T72" fmla="*/ 15 w 23"/>
                  <a:gd name="T73" fmla="*/ 24 h 25"/>
                  <a:gd name="T74" fmla="*/ 17 w 23"/>
                  <a:gd name="T75" fmla="*/ 24 h 25"/>
                  <a:gd name="T76" fmla="*/ 23 w 23"/>
                  <a:gd name="T77" fmla="*/ 17 h 25"/>
                  <a:gd name="T78" fmla="*/ 19 w 23"/>
                  <a:gd name="T79" fmla="*/ 18 h 25"/>
                  <a:gd name="T80" fmla="*/ 19 w 23"/>
                  <a:gd name="T81" fmla="*/ 17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 h="25">
                    <a:moveTo>
                      <a:pt x="19" y="17"/>
                    </a:moveTo>
                    <a:cubicBezTo>
                      <a:pt x="19" y="17"/>
                      <a:pt x="20" y="17"/>
                      <a:pt x="20" y="16"/>
                    </a:cubicBezTo>
                    <a:cubicBezTo>
                      <a:pt x="21" y="16"/>
                      <a:pt x="22" y="16"/>
                      <a:pt x="22" y="16"/>
                    </a:cubicBezTo>
                    <a:cubicBezTo>
                      <a:pt x="23" y="15"/>
                      <a:pt x="23" y="14"/>
                      <a:pt x="23" y="13"/>
                    </a:cubicBezTo>
                    <a:cubicBezTo>
                      <a:pt x="22" y="11"/>
                      <a:pt x="22" y="9"/>
                      <a:pt x="22" y="7"/>
                    </a:cubicBezTo>
                    <a:cubicBezTo>
                      <a:pt x="20" y="9"/>
                      <a:pt x="17" y="9"/>
                      <a:pt x="17" y="12"/>
                    </a:cubicBezTo>
                    <a:cubicBezTo>
                      <a:pt x="17" y="12"/>
                      <a:pt x="16" y="14"/>
                      <a:pt x="15" y="14"/>
                    </a:cubicBezTo>
                    <a:cubicBezTo>
                      <a:pt x="14" y="13"/>
                      <a:pt x="15" y="12"/>
                      <a:pt x="15" y="12"/>
                    </a:cubicBezTo>
                    <a:cubicBezTo>
                      <a:pt x="16" y="11"/>
                      <a:pt x="17" y="10"/>
                      <a:pt x="17" y="8"/>
                    </a:cubicBezTo>
                    <a:cubicBezTo>
                      <a:pt x="17" y="7"/>
                      <a:pt x="16" y="6"/>
                      <a:pt x="15" y="5"/>
                    </a:cubicBezTo>
                    <a:cubicBezTo>
                      <a:pt x="14" y="3"/>
                      <a:pt x="12" y="2"/>
                      <a:pt x="11" y="0"/>
                    </a:cubicBezTo>
                    <a:cubicBezTo>
                      <a:pt x="11" y="0"/>
                      <a:pt x="11" y="0"/>
                      <a:pt x="11" y="0"/>
                    </a:cubicBezTo>
                    <a:cubicBezTo>
                      <a:pt x="11" y="0"/>
                      <a:pt x="11" y="0"/>
                      <a:pt x="11" y="0"/>
                    </a:cubicBezTo>
                    <a:cubicBezTo>
                      <a:pt x="11" y="0"/>
                      <a:pt x="11" y="0"/>
                      <a:pt x="11" y="0"/>
                    </a:cubicBezTo>
                    <a:cubicBezTo>
                      <a:pt x="11" y="0"/>
                      <a:pt x="11" y="0"/>
                      <a:pt x="11" y="0"/>
                    </a:cubicBezTo>
                    <a:cubicBezTo>
                      <a:pt x="10" y="2"/>
                      <a:pt x="8" y="3"/>
                      <a:pt x="7" y="5"/>
                    </a:cubicBezTo>
                    <a:cubicBezTo>
                      <a:pt x="6" y="6"/>
                      <a:pt x="5" y="7"/>
                      <a:pt x="5" y="8"/>
                    </a:cubicBezTo>
                    <a:cubicBezTo>
                      <a:pt x="5" y="10"/>
                      <a:pt x="6" y="11"/>
                      <a:pt x="7" y="12"/>
                    </a:cubicBezTo>
                    <a:cubicBezTo>
                      <a:pt x="7" y="12"/>
                      <a:pt x="8" y="13"/>
                      <a:pt x="7" y="14"/>
                    </a:cubicBezTo>
                    <a:cubicBezTo>
                      <a:pt x="6" y="14"/>
                      <a:pt x="6" y="12"/>
                      <a:pt x="5" y="12"/>
                    </a:cubicBezTo>
                    <a:cubicBezTo>
                      <a:pt x="5" y="9"/>
                      <a:pt x="2" y="9"/>
                      <a:pt x="0" y="7"/>
                    </a:cubicBezTo>
                    <a:cubicBezTo>
                      <a:pt x="0" y="9"/>
                      <a:pt x="0" y="11"/>
                      <a:pt x="0" y="13"/>
                    </a:cubicBezTo>
                    <a:cubicBezTo>
                      <a:pt x="0" y="14"/>
                      <a:pt x="0" y="15"/>
                      <a:pt x="0" y="16"/>
                    </a:cubicBezTo>
                    <a:cubicBezTo>
                      <a:pt x="1" y="16"/>
                      <a:pt x="1" y="16"/>
                      <a:pt x="2" y="16"/>
                    </a:cubicBezTo>
                    <a:cubicBezTo>
                      <a:pt x="2" y="17"/>
                      <a:pt x="3" y="17"/>
                      <a:pt x="4" y="17"/>
                    </a:cubicBezTo>
                    <a:cubicBezTo>
                      <a:pt x="4" y="18"/>
                      <a:pt x="4" y="18"/>
                      <a:pt x="3" y="18"/>
                    </a:cubicBezTo>
                    <a:cubicBezTo>
                      <a:pt x="2" y="18"/>
                      <a:pt x="1" y="17"/>
                      <a:pt x="0" y="17"/>
                    </a:cubicBezTo>
                    <a:cubicBezTo>
                      <a:pt x="0" y="20"/>
                      <a:pt x="2" y="23"/>
                      <a:pt x="5" y="24"/>
                    </a:cubicBezTo>
                    <a:cubicBezTo>
                      <a:pt x="6" y="25"/>
                      <a:pt x="6" y="25"/>
                      <a:pt x="7" y="24"/>
                    </a:cubicBezTo>
                    <a:cubicBezTo>
                      <a:pt x="8" y="23"/>
                      <a:pt x="9" y="23"/>
                      <a:pt x="10" y="22"/>
                    </a:cubicBezTo>
                    <a:cubicBezTo>
                      <a:pt x="10" y="22"/>
                      <a:pt x="10" y="23"/>
                      <a:pt x="11" y="22"/>
                    </a:cubicBezTo>
                    <a:cubicBezTo>
                      <a:pt x="11" y="22"/>
                      <a:pt x="11" y="21"/>
                      <a:pt x="11" y="21"/>
                    </a:cubicBezTo>
                    <a:cubicBezTo>
                      <a:pt x="11" y="17"/>
                      <a:pt x="11" y="15"/>
                      <a:pt x="11" y="11"/>
                    </a:cubicBezTo>
                    <a:cubicBezTo>
                      <a:pt x="11" y="15"/>
                      <a:pt x="12" y="17"/>
                      <a:pt x="12" y="21"/>
                    </a:cubicBezTo>
                    <a:cubicBezTo>
                      <a:pt x="12" y="21"/>
                      <a:pt x="12" y="22"/>
                      <a:pt x="12" y="22"/>
                    </a:cubicBezTo>
                    <a:cubicBezTo>
                      <a:pt x="12" y="23"/>
                      <a:pt x="12" y="22"/>
                      <a:pt x="12" y="22"/>
                    </a:cubicBezTo>
                    <a:cubicBezTo>
                      <a:pt x="13" y="23"/>
                      <a:pt x="14" y="23"/>
                      <a:pt x="15" y="24"/>
                    </a:cubicBezTo>
                    <a:cubicBezTo>
                      <a:pt x="16" y="25"/>
                      <a:pt x="16" y="25"/>
                      <a:pt x="17" y="24"/>
                    </a:cubicBezTo>
                    <a:cubicBezTo>
                      <a:pt x="20" y="23"/>
                      <a:pt x="22" y="20"/>
                      <a:pt x="23" y="17"/>
                    </a:cubicBezTo>
                    <a:cubicBezTo>
                      <a:pt x="21" y="17"/>
                      <a:pt x="20" y="18"/>
                      <a:pt x="19" y="18"/>
                    </a:cubicBezTo>
                    <a:cubicBezTo>
                      <a:pt x="18" y="18"/>
                      <a:pt x="18" y="18"/>
                      <a:pt x="19" y="17"/>
                    </a:cubicBezTo>
                    <a:close/>
                  </a:path>
                </a:pathLst>
              </a:custGeom>
              <a:solidFill>
                <a:srgbClr val="E2E2E2"/>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grpSp>
            <p:nvGrpSpPr>
              <p:cNvPr id="105" name="Group 132"/>
              <p:cNvGrpSpPr/>
              <p:nvPr/>
            </p:nvGrpSpPr>
            <p:grpSpPr>
              <a:xfrm>
                <a:off x="2569358" y="623032"/>
                <a:ext cx="4000972" cy="3975239"/>
                <a:chOff x="2569358" y="623032"/>
                <a:chExt cx="4000972" cy="3975239"/>
              </a:xfrm>
              <a:solidFill>
                <a:schemeClr val="bg1">
                  <a:lumMod val="95000"/>
                </a:schemeClr>
              </a:solidFill>
            </p:grpSpPr>
            <p:sp>
              <p:nvSpPr>
                <p:cNvPr id="106" name="Freeform: Shape 133"/>
                <p:cNvSpPr>
                  <a:spLocks/>
                </p:cNvSpPr>
                <p:nvPr/>
              </p:nvSpPr>
              <p:spPr bwMode="auto">
                <a:xfrm>
                  <a:off x="6256624" y="2680500"/>
                  <a:ext cx="300226" cy="301452"/>
                </a:xfrm>
                <a:custGeom>
                  <a:avLst/>
                  <a:gdLst>
                    <a:gd name="T0" fmla="*/ 67 w 68"/>
                    <a:gd name="T1" fmla="*/ 26 h 68"/>
                    <a:gd name="T2" fmla="*/ 53 w 68"/>
                    <a:gd name="T3" fmla="*/ 32 h 68"/>
                    <a:gd name="T4" fmla="*/ 48 w 68"/>
                    <a:gd name="T5" fmla="*/ 32 h 68"/>
                    <a:gd name="T6" fmla="*/ 45 w 68"/>
                    <a:gd name="T7" fmla="*/ 25 h 68"/>
                    <a:gd name="T8" fmla="*/ 49 w 68"/>
                    <a:gd name="T9" fmla="*/ 21 h 68"/>
                    <a:gd name="T10" fmla="*/ 63 w 68"/>
                    <a:gd name="T11" fmla="*/ 16 h 68"/>
                    <a:gd name="T12" fmla="*/ 56 w 68"/>
                    <a:gd name="T13" fmla="*/ 8 h 68"/>
                    <a:gd name="T14" fmla="*/ 48 w 68"/>
                    <a:gd name="T15" fmla="*/ 5 h 68"/>
                    <a:gd name="T16" fmla="*/ 46 w 68"/>
                    <a:gd name="T17" fmla="*/ 16 h 68"/>
                    <a:gd name="T18" fmla="*/ 40 w 68"/>
                    <a:gd name="T19" fmla="*/ 25 h 68"/>
                    <a:gd name="T20" fmla="*/ 40 w 68"/>
                    <a:gd name="T21" fmla="*/ 15 h 68"/>
                    <a:gd name="T22" fmla="*/ 36 w 68"/>
                    <a:gd name="T23" fmla="*/ 12 h 68"/>
                    <a:gd name="T24" fmla="*/ 36 w 68"/>
                    <a:gd name="T25" fmla="*/ 7 h 68"/>
                    <a:gd name="T26" fmla="*/ 32 w 68"/>
                    <a:gd name="T27" fmla="*/ 7 h 68"/>
                    <a:gd name="T28" fmla="*/ 32 w 68"/>
                    <a:gd name="T29" fmla="*/ 12 h 68"/>
                    <a:gd name="T30" fmla="*/ 27 w 68"/>
                    <a:gd name="T31" fmla="*/ 15 h 68"/>
                    <a:gd name="T32" fmla="*/ 28 w 68"/>
                    <a:gd name="T33" fmla="*/ 25 h 68"/>
                    <a:gd name="T34" fmla="*/ 21 w 68"/>
                    <a:gd name="T35" fmla="*/ 16 h 68"/>
                    <a:gd name="T36" fmla="*/ 20 w 68"/>
                    <a:gd name="T37" fmla="*/ 5 h 68"/>
                    <a:gd name="T38" fmla="*/ 11 w 68"/>
                    <a:gd name="T39" fmla="*/ 8 h 68"/>
                    <a:gd name="T40" fmla="*/ 5 w 68"/>
                    <a:gd name="T41" fmla="*/ 16 h 68"/>
                    <a:gd name="T42" fmla="*/ 19 w 68"/>
                    <a:gd name="T43" fmla="*/ 21 h 68"/>
                    <a:gd name="T44" fmla="*/ 22 w 68"/>
                    <a:gd name="T45" fmla="*/ 25 h 68"/>
                    <a:gd name="T46" fmla="*/ 20 w 68"/>
                    <a:gd name="T47" fmla="*/ 32 h 68"/>
                    <a:gd name="T48" fmla="*/ 14 w 68"/>
                    <a:gd name="T49" fmla="*/ 32 h 68"/>
                    <a:gd name="T50" fmla="*/ 1 w 68"/>
                    <a:gd name="T51" fmla="*/ 26 h 68"/>
                    <a:gd name="T52" fmla="*/ 0 w 68"/>
                    <a:gd name="T53" fmla="*/ 36 h 68"/>
                    <a:gd name="T54" fmla="*/ 3 w 68"/>
                    <a:gd name="T55" fmla="*/ 44 h 68"/>
                    <a:gd name="T56" fmla="*/ 12 w 68"/>
                    <a:gd name="T57" fmla="*/ 38 h 68"/>
                    <a:gd name="T58" fmla="*/ 23 w 68"/>
                    <a:gd name="T59" fmla="*/ 36 h 68"/>
                    <a:gd name="T60" fmla="*/ 16 w 68"/>
                    <a:gd name="T61" fmla="*/ 42 h 68"/>
                    <a:gd name="T62" fmla="*/ 17 w 68"/>
                    <a:gd name="T63" fmla="*/ 48 h 68"/>
                    <a:gd name="T64" fmla="*/ 13 w 68"/>
                    <a:gd name="T65" fmla="*/ 52 h 68"/>
                    <a:gd name="T66" fmla="*/ 16 w 68"/>
                    <a:gd name="T67" fmla="*/ 54 h 68"/>
                    <a:gd name="T68" fmla="*/ 20 w 68"/>
                    <a:gd name="T69" fmla="*/ 50 h 68"/>
                    <a:gd name="T70" fmla="*/ 25 w 68"/>
                    <a:gd name="T71" fmla="*/ 52 h 68"/>
                    <a:gd name="T72" fmla="*/ 32 w 68"/>
                    <a:gd name="T73" fmla="*/ 44 h 68"/>
                    <a:gd name="T74" fmla="*/ 30 w 68"/>
                    <a:gd name="T75" fmla="*/ 55 h 68"/>
                    <a:gd name="T76" fmla="*/ 23 w 68"/>
                    <a:gd name="T77" fmla="*/ 64 h 68"/>
                    <a:gd name="T78" fmla="*/ 32 w 68"/>
                    <a:gd name="T79" fmla="*/ 68 h 68"/>
                    <a:gd name="T80" fmla="*/ 42 w 68"/>
                    <a:gd name="T81" fmla="*/ 67 h 68"/>
                    <a:gd name="T82" fmla="*/ 36 w 68"/>
                    <a:gd name="T83" fmla="*/ 53 h 68"/>
                    <a:gd name="T84" fmla="*/ 36 w 68"/>
                    <a:gd name="T85" fmla="*/ 48 h 68"/>
                    <a:gd name="T86" fmla="*/ 42 w 68"/>
                    <a:gd name="T87" fmla="*/ 45 h 68"/>
                    <a:gd name="T88" fmla="*/ 46 w 68"/>
                    <a:gd name="T89" fmla="*/ 49 h 68"/>
                    <a:gd name="T90" fmla="*/ 52 w 68"/>
                    <a:gd name="T91" fmla="*/ 63 h 68"/>
                    <a:gd name="T92" fmla="*/ 59 w 68"/>
                    <a:gd name="T93" fmla="*/ 56 h 68"/>
                    <a:gd name="T94" fmla="*/ 63 w 68"/>
                    <a:gd name="T95" fmla="*/ 48 h 68"/>
                    <a:gd name="T96" fmla="*/ 52 w 68"/>
                    <a:gd name="T97" fmla="*/ 46 h 68"/>
                    <a:gd name="T98" fmla="*/ 42 w 68"/>
                    <a:gd name="T99" fmla="*/ 40 h 68"/>
                    <a:gd name="T100" fmla="*/ 53 w 68"/>
                    <a:gd name="T101" fmla="*/ 40 h 68"/>
                    <a:gd name="T102" fmla="*/ 55 w 68"/>
                    <a:gd name="T103" fmla="*/ 36 h 68"/>
                    <a:gd name="T104" fmla="*/ 61 w 68"/>
                    <a:gd name="T105" fmla="*/ 3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 h="68">
                      <a:moveTo>
                        <a:pt x="68" y="32"/>
                      </a:moveTo>
                      <a:cubicBezTo>
                        <a:pt x="61" y="32"/>
                        <a:pt x="61" y="32"/>
                        <a:pt x="61" y="32"/>
                      </a:cubicBezTo>
                      <a:cubicBezTo>
                        <a:pt x="67" y="26"/>
                        <a:pt x="67" y="26"/>
                        <a:pt x="67" y="26"/>
                      </a:cubicBezTo>
                      <a:cubicBezTo>
                        <a:pt x="64" y="23"/>
                        <a:pt x="64" y="23"/>
                        <a:pt x="64" y="23"/>
                      </a:cubicBezTo>
                      <a:cubicBezTo>
                        <a:pt x="55" y="32"/>
                        <a:pt x="55" y="32"/>
                        <a:pt x="55" y="32"/>
                      </a:cubicBezTo>
                      <a:cubicBezTo>
                        <a:pt x="53" y="32"/>
                        <a:pt x="53" y="32"/>
                        <a:pt x="53" y="32"/>
                      </a:cubicBezTo>
                      <a:cubicBezTo>
                        <a:pt x="55" y="30"/>
                        <a:pt x="55" y="30"/>
                        <a:pt x="55" y="30"/>
                      </a:cubicBezTo>
                      <a:cubicBezTo>
                        <a:pt x="53" y="27"/>
                        <a:pt x="53" y="27"/>
                        <a:pt x="53" y="27"/>
                      </a:cubicBezTo>
                      <a:cubicBezTo>
                        <a:pt x="48" y="32"/>
                        <a:pt x="48" y="32"/>
                        <a:pt x="48" y="32"/>
                      </a:cubicBezTo>
                      <a:cubicBezTo>
                        <a:pt x="44" y="32"/>
                        <a:pt x="44" y="32"/>
                        <a:pt x="44" y="32"/>
                      </a:cubicBezTo>
                      <a:cubicBezTo>
                        <a:pt x="44" y="30"/>
                        <a:pt x="43" y="29"/>
                        <a:pt x="42" y="28"/>
                      </a:cubicBezTo>
                      <a:cubicBezTo>
                        <a:pt x="45" y="25"/>
                        <a:pt x="45" y="25"/>
                        <a:pt x="45" y="25"/>
                      </a:cubicBezTo>
                      <a:cubicBezTo>
                        <a:pt x="52" y="25"/>
                        <a:pt x="52" y="25"/>
                        <a:pt x="52" y="25"/>
                      </a:cubicBezTo>
                      <a:cubicBezTo>
                        <a:pt x="52" y="21"/>
                        <a:pt x="52" y="21"/>
                        <a:pt x="52" y="21"/>
                      </a:cubicBezTo>
                      <a:cubicBezTo>
                        <a:pt x="49" y="21"/>
                        <a:pt x="49" y="21"/>
                        <a:pt x="49" y="21"/>
                      </a:cubicBezTo>
                      <a:cubicBezTo>
                        <a:pt x="50" y="20"/>
                        <a:pt x="50" y="20"/>
                        <a:pt x="50" y="20"/>
                      </a:cubicBezTo>
                      <a:cubicBezTo>
                        <a:pt x="63" y="20"/>
                        <a:pt x="63" y="20"/>
                        <a:pt x="63" y="20"/>
                      </a:cubicBezTo>
                      <a:cubicBezTo>
                        <a:pt x="63" y="16"/>
                        <a:pt x="63" y="16"/>
                        <a:pt x="63" y="16"/>
                      </a:cubicBezTo>
                      <a:cubicBezTo>
                        <a:pt x="54" y="16"/>
                        <a:pt x="54" y="16"/>
                        <a:pt x="54" y="16"/>
                      </a:cubicBezTo>
                      <a:cubicBezTo>
                        <a:pt x="59" y="11"/>
                        <a:pt x="59" y="11"/>
                        <a:pt x="59" y="11"/>
                      </a:cubicBezTo>
                      <a:cubicBezTo>
                        <a:pt x="56" y="8"/>
                        <a:pt x="56" y="8"/>
                        <a:pt x="56" y="8"/>
                      </a:cubicBezTo>
                      <a:cubicBezTo>
                        <a:pt x="52" y="13"/>
                        <a:pt x="52" y="13"/>
                        <a:pt x="52" y="13"/>
                      </a:cubicBezTo>
                      <a:cubicBezTo>
                        <a:pt x="52" y="5"/>
                        <a:pt x="52" y="5"/>
                        <a:pt x="52" y="5"/>
                      </a:cubicBezTo>
                      <a:cubicBezTo>
                        <a:pt x="48" y="5"/>
                        <a:pt x="48" y="5"/>
                        <a:pt x="48" y="5"/>
                      </a:cubicBezTo>
                      <a:cubicBezTo>
                        <a:pt x="48" y="17"/>
                        <a:pt x="48" y="17"/>
                        <a:pt x="48" y="17"/>
                      </a:cubicBezTo>
                      <a:cubicBezTo>
                        <a:pt x="46" y="19"/>
                        <a:pt x="46" y="19"/>
                        <a:pt x="46" y="19"/>
                      </a:cubicBezTo>
                      <a:cubicBezTo>
                        <a:pt x="46" y="16"/>
                        <a:pt x="46" y="16"/>
                        <a:pt x="46" y="16"/>
                      </a:cubicBezTo>
                      <a:cubicBezTo>
                        <a:pt x="42" y="16"/>
                        <a:pt x="42" y="16"/>
                        <a:pt x="42" y="16"/>
                      </a:cubicBezTo>
                      <a:cubicBezTo>
                        <a:pt x="42" y="22"/>
                        <a:pt x="42" y="22"/>
                        <a:pt x="42" y="22"/>
                      </a:cubicBezTo>
                      <a:cubicBezTo>
                        <a:pt x="40" y="25"/>
                        <a:pt x="40" y="25"/>
                        <a:pt x="40" y="25"/>
                      </a:cubicBezTo>
                      <a:cubicBezTo>
                        <a:pt x="38" y="24"/>
                        <a:pt x="37" y="24"/>
                        <a:pt x="36" y="23"/>
                      </a:cubicBezTo>
                      <a:cubicBezTo>
                        <a:pt x="36" y="20"/>
                        <a:pt x="36" y="20"/>
                        <a:pt x="36" y="20"/>
                      </a:cubicBezTo>
                      <a:cubicBezTo>
                        <a:pt x="40" y="15"/>
                        <a:pt x="40" y="15"/>
                        <a:pt x="40" y="15"/>
                      </a:cubicBezTo>
                      <a:cubicBezTo>
                        <a:pt x="38" y="12"/>
                        <a:pt x="38" y="12"/>
                        <a:pt x="38" y="12"/>
                      </a:cubicBezTo>
                      <a:cubicBezTo>
                        <a:pt x="36" y="14"/>
                        <a:pt x="36" y="14"/>
                        <a:pt x="36" y="14"/>
                      </a:cubicBezTo>
                      <a:cubicBezTo>
                        <a:pt x="36" y="12"/>
                        <a:pt x="36" y="12"/>
                        <a:pt x="36" y="12"/>
                      </a:cubicBezTo>
                      <a:cubicBezTo>
                        <a:pt x="44" y="3"/>
                        <a:pt x="44" y="3"/>
                        <a:pt x="44" y="3"/>
                      </a:cubicBezTo>
                      <a:cubicBezTo>
                        <a:pt x="42" y="1"/>
                        <a:pt x="42" y="1"/>
                        <a:pt x="42" y="1"/>
                      </a:cubicBezTo>
                      <a:cubicBezTo>
                        <a:pt x="36" y="7"/>
                        <a:pt x="36" y="7"/>
                        <a:pt x="36" y="7"/>
                      </a:cubicBezTo>
                      <a:cubicBezTo>
                        <a:pt x="36" y="0"/>
                        <a:pt x="36" y="0"/>
                        <a:pt x="36" y="0"/>
                      </a:cubicBezTo>
                      <a:cubicBezTo>
                        <a:pt x="32" y="0"/>
                        <a:pt x="32" y="0"/>
                        <a:pt x="32" y="0"/>
                      </a:cubicBezTo>
                      <a:cubicBezTo>
                        <a:pt x="32" y="7"/>
                        <a:pt x="32" y="7"/>
                        <a:pt x="32" y="7"/>
                      </a:cubicBezTo>
                      <a:cubicBezTo>
                        <a:pt x="26" y="1"/>
                        <a:pt x="26" y="1"/>
                        <a:pt x="26" y="1"/>
                      </a:cubicBezTo>
                      <a:cubicBezTo>
                        <a:pt x="23" y="3"/>
                        <a:pt x="23" y="3"/>
                        <a:pt x="23" y="3"/>
                      </a:cubicBezTo>
                      <a:cubicBezTo>
                        <a:pt x="32" y="12"/>
                        <a:pt x="32" y="12"/>
                        <a:pt x="32" y="12"/>
                      </a:cubicBezTo>
                      <a:cubicBezTo>
                        <a:pt x="32" y="14"/>
                        <a:pt x="32" y="14"/>
                        <a:pt x="32" y="14"/>
                      </a:cubicBezTo>
                      <a:cubicBezTo>
                        <a:pt x="30" y="12"/>
                        <a:pt x="30" y="12"/>
                        <a:pt x="30" y="12"/>
                      </a:cubicBezTo>
                      <a:cubicBezTo>
                        <a:pt x="27" y="15"/>
                        <a:pt x="27" y="15"/>
                        <a:pt x="27" y="15"/>
                      </a:cubicBezTo>
                      <a:cubicBezTo>
                        <a:pt x="32" y="20"/>
                        <a:pt x="32" y="20"/>
                        <a:pt x="32" y="20"/>
                      </a:cubicBezTo>
                      <a:cubicBezTo>
                        <a:pt x="32" y="23"/>
                        <a:pt x="32" y="23"/>
                        <a:pt x="32" y="23"/>
                      </a:cubicBezTo>
                      <a:cubicBezTo>
                        <a:pt x="30" y="24"/>
                        <a:pt x="29" y="24"/>
                        <a:pt x="28" y="25"/>
                      </a:cubicBezTo>
                      <a:cubicBezTo>
                        <a:pt x="25" y="22"/>
                        <a:pt x="25" y="22"/>
                        <a:pt x="25" y="22"/>
                      </a:cubicBezTo>
                      <a:cubicBezTo>
                        <a:pt x="25" y="16"/>
                        <a:pt x="25" y="16"/>
                        <a:pt x="25" y="16"/>
                      </a:cubicBezTo>
                      <a:cubicBezTo>
                        <a:pt x="21" y="16"/>
                        <a:pt x="21" y="16"/>
                        <a:pt x="21" y="16"/>
                      </a:cubicBezTo>
                      <a:cubicBezTo>
                        <a:pt x="21" y="19"/>
                        <a:pt x="21" y="19"/>
                        <a:pt x="21" y="19"/>
                      </a:cubicBezTo>
                      <a:cubicBezTo>
                        <a:pt x="20" y="17"/>
                        <a:pt x="20" y="17"/>
                        <a:pt x="20" y="17"/>
                      </a:cubicBezTo>
                      <a:cubicBezTo>
                        <a:pt x="20" y="5"/>
                        <a:pt x="20" y="5"/>
                        <a:pt x="20" y="5"/>
                      </a:cubicBezTo>
                      <a:cubicBezTo>
                        <a:pt x="16" y="5"/>
                        <a:pt x="16" y="5"/>
                        <a:pt x="16" y="5"/>
                      </a:cubicBezTo>
                      <a:cubicBezTo>
                        <a:pt x="16" y="13"/>
                        <a:pt x="16" y="13"/>
                        <a:pt x="16" y="13"/>
                      </a:cubicBezTo>
                      <a:cubicBezTo>
                        <a:pt x="11" y="8"/>
                        <a:pt x="11" y="8"/>
                        <a:pt x="11" y="8"/>
                      </a:cubicBezTo>
                      <a:cubicBezTo>
                        <a:pt x="8" y="11"/>
                        <a:pt x="8" y="11"/>
                        <a:pt x="8" y="11"/>
                      </a:cubicBezTo>
                      <a:cubicBezTo>
                        <a:pt x="13" y="16"/>
                        <a:pt x="13" y="16"/>
                        <a:pt x="13" y="16"/>
                      </a:cubicBezTo>
                      <a:cubicBezTo>
                        <a:pt x="5" y="16"/>
                        <a:pt x="5" y="16"/>
                        <a:pt x="5" y="16"/>
                      </a:cubicBezTo>
                      <a:cubicBezTo>
                        <a:pt x="5" y="20"/>
                        <a:pt x="5" y="20"/>
                        <a:pt x="5" y="20"/>
                      </a:cubicBezTo>
                      <a:cubicBezTo>
                        <a:pt x="17" y="20"/>
                        <a:pt x="17" y="20"/>
                        <a:pt x="17" y="20"/>
                      </a:cubicBezTo>
                      <a:cubicBezTo>
                        <a:pt x="19" y="21"/>
                        <a:pt x="19" y="21"/>
                        <a:pt x="19" y="21"/>
                      </a:cubicBezTo>
                      <a:cubicBezTo>
                        <a:pt x="16" y="21"/>
                        <a:pt x="16" y="21"/>
                        <a:pt x="16" y="21"/>
                      </a:cubicBezTo>
                      <a:cubicBezTo>
                        <a:pt x="16" y="25"/>
                        <a:pt x="16" y="25"/>
                        <a:pt x="16" y="25"/>
                      </a:cubicBezTo>
                      <a:cubicBezTo>
                        <a:pt x="22" y="25"/>
                        <a:pt x="22" y="25"/>
                        <a:pt x="22" y="25"/>
                      </a:cubicBezTo>
                      <a:cubicBezTo>
                        <a:pt x="25" y="28"/>
                        <a:pt x="25" y="28"/>
                        <a:pt x="25" y="28"/>
                      </a:cubicBezTo>
                      <a:cubicBezTo>
                        <a:pt x="24" y="29"/>
                        <a:pt x="24" y="30"/>
                        <a:pt x="23" y="32"/>
                      </a:cubicBezTo>
                      <a:cubicBezTo>
                        <a:pt x="20" y="32"/>
                        <a:pt x="20" y="32"/>
                        <a:pt x="20" y="32"/>
                      </a:cubicBezTo>
                      <a:cubicBezTo>
                        <a:pt x="15" y="27"/>
                        <a:pt x="15" y="27"/>
                        <a:pt x="15" y="27"/>
                      </a:cubicBezTo>
                      <a:cubicBezTo>
                        <a:pt x="12" y="30"/>
                        <a:pt x="12" y="30"/>
                        <a:pt x="12" y="30"/>
                      </a:cubicBezTo>
                      <a:cubicBezTo>
                        <a:pt x="14" y="32"/>
                        <a:pt x="14" y="32"/>
                        <a:pt x="14" y="32"/>
                      </a:cubicBezTo>
                      <a:cubicBezTo>
                        <a:pt x="12" y="32"/>
                        <a:pt x="12" y="32"/>
                        <a:pt x="12" y="32"/>
                      </a:cubicBezTo>
                      <a:cubicBezTo>
                        <a:pt x="3" y="23"/>
                        <a:pt x="3" y="23"/>
                        <a:pt x="3" y="23"/>
                      </a:cubicBezTo>
                      <a:cubicBezTo>
                        <a:pt x="1" y="26"/>
                        <a:pt x="1" y="26"/>
                        <a:pt x="1" y="26"/>
                      </a:cubicBezTo>
                      <a:cubicBezTo>
                        <a:pt x="7" y="32"/>
                        <a:pt x="7" y="32"/>
                        <a:pt x="7" y="32"/>
                      </a:cubicBezTo>
                      <a:cubicBezTo>
                        <a:pt x="0" y="32"/>
                        <a:pt x="0" y="32"/>
                        <a:pt x="0" y="32"/>
                      </a:cubicBezTo>
                      <a:cubicBezTo>
                        <a:pt x="0" y="36"/>
                        <a:pt x="0" y="36"/>
                        <a:pt x="0" y="36"/>
                      </a:cubicBezTo>
                      <a:cubicBezTo>
                        <a:pt x="7" y="36"/>
                        <a:pt x="7" y="36"/>
                        <a:pt x="7" y="36"/>
                      </a:cubicBezTo>
                      <a:cubicBezTo>
                        <a:pt x="1" y="42"/>
                        <a:pt x="1" y="42"/>
                        <a:pt x="1" y="42"/>
                      </a:cubicBezTo>
                      <a:cubicBezTo>
                        <a:pt x="3" y="44"/>
                        <a:pt x="3" y="44"/>
                        <a:pt x="3" y="44"/>
                      </a:cubicBezTo>
                      <a:cubicBezTo>
                        <a:pt x="12" y="36"/>
                        <a:pt x="12" y="36"/>
                        <a:pt x="12" y="36"/>
                      </a:cubicBezTo>
                      <a:cubicBezTo>
                        <a:pt x="14" y="36"/>
                        <a:pt x="14" y="36"/>
                        <a:pt x="14" y="36"/>
                      </a:cubicBezTo>
                      <a:cubicBezTo>
                        <a:pt x="12" y="38"/>
                        <a:pt x="12" y="38"/>
                        <a:pt x="12" y="38"/>
                      </a:cubicBezTo>
                      <a:cubicBezTo>
                        <a:pt x="15" y="40"/>
                        <a:pt x="15" y="40"/>
                        <a:pt x="15" y="40"/>
                      </a:cubicBezTo>
                      <a:cubicBezTo>
                        <a:pt x="20" y="36"/>
                        <a:pt x="20" y="36"/>
                        <a:pt x="20" y="36"/>
                      </a:cubicBezTo>
                      <a:cubicBezTo>
                        <a:pt x="23" y="36"/>
                        <a:pt x="23" y="36"/>
                        <a:pt x="23" y="36"/>
                      </a:cubicBezTo>
                      <a:cubicBezTo>
                        <a:pt x="24" y="37"/>
                        <a:pt x="24" y="38"/>
                        <a:pt x="25" y="40"/>
                      </a:cubicBezTo>
                      <a:cubicBezTo>
                        <a:pt x="22" y="42"/>
                        <a:pt x="22" y="42"/>
                        <a:pt x="22" y="42"/>
                      </a:cubicBezTo>
                      <a:cubicBezTo>
                        <a:pt x="16" y="42"/>
                        <a:pt x="16" y="42"/>
                        <a:pt x="16" y="42"/>
                      </a:cubicBezTo>
                      <a:cubicBezTo>
                        <a:pt x="16" y="46"/>
                        <a:pt x="16" y="46"/>
                        <a:pt x="16" y="46"/>
                      </a:cubicBezTo>
                      <a:cubicBezTo>
                        <a:pt x="19" y="46"/>
                        <a:pt x="19" y="46"/>
                        <a:pt x="19" y="46"/>
                      </a:cubicBezTo>
                      <a:cubicBezTo>
                        <a:pt x="17" y="48"/>
                        <a:pt x="17" y="48"/>
                        <a:pt x="17" y="48"/>
                      </a:cubicBezTo>
                      <a:cubicBezTo>
                        <a:pt x="5" y="48"/>
                        <a:pt x="5" y="48"/>
                        <a:pt x="5" y="48"/>
                      </a:cubicBezTo>
                      <a:cubicBezTo>
                        <a:pt x="5" y="52"/>
                        <a:pt x="5" y="52"/>
                        <a:pt x="5" y="52"/>
                      </a:cubicBezTo>
                      <a:cubicBezTo>
                        <a:pt x="13" y="52"/>
                        <a:pt x="13" y="52"/>
                        <a:pt x="13" y="52"/>
                      </a:cubicBezTo>
                      <a:cubicBezTo>
                        <a:pt x="8" y="56"/>
                        <a:pt x="8" y="56"/>
                        <a:pt x="8" y="56"/>
                      </a:cubicBezTo>
                      <a:cubicBezTo>
                        <a:pt x="11" y="59"/>
                        <a:pt x="11" y="59"/>
                        <a:pt x="11" y="59"/>
                      </a:cubicBezTo>
                      <a:cubicBezTo>
                        <a:pt x="16" y="54"/>
                        <a:pt x="16" y="54"/>
                        <a:pt x="16" y="54"/>
                      </a:cubicBezTo>
                      <a:cubicBezTo>
                        <a:pt x="16" y="63"/>
                        <a:pt x="16" y="63"/>
                        <a:pt x="16" y="63"/>
                      </a:cubicBezTo>
                      <a:cubicBezTo>
                        <a:pt x="20" y="63"/>
                        <a:pt x="20" y="63"/>
                        <a:pt x="20" y="63"/>
                      </a:cubicBezTo>
                      <a:cubicBezTo>
                        <a:pt x="20" y="50"/>
                        <a:pt x="20" y="50"/>
                        <a:pt x="20" y="50"/>
                      </a:cubicBezTo>
                      <a:cubicBezTo>
                        <a:pt x="21" y="49"/>
                        <a:pt x="21" y="49"/>
                        <a:pt x="21" y="49"/>
                      </a:cubicBezTo>
                      <a:cubicBezTo>
                        <a:pt x="21" y="52"/>
                        <a:pt x="21" y="52"/>
                        <a:pt x="21" y="52"/>
                      </a:cubicBezTo>
                      <a:cubicBezTo>
                        <a:pt x="25" y="52"/>
                        <a:pt x="25" y="52"/>
                        <a:pt x="25" y="52"/>
                      </a:cubicBezTo>
                      <a:cubicBezTo>
                        <a:pt x="25" y="45"/>
                        <a:pt x="25" y="45"/>
                        <a:pt x="25" y="45"/>
                      </a:cubicBezTo>
                      <a:cubicBezTo>
                        <a:pt x="28" y="42"/>
                        <a:pt x="28" y="42"/>
                        <a:pt x="28" y="42"/>
                      </a:cubicBezTo>
                      <a:cubicBezTo>
                        <a:pt x="29" y="43"/>
                        <a:pt x="30" y="44"/>
                        <a:pt x="32" y="44"/>
                      </a:cubicBezTo>
                      <a:cubicBezTo>
                        <a:pt x="32" y="48"/>
                        <a:pt x="32" y="48"/>
                        <a:pt x="32" y="48"/>
                      </a:cubicBezTo>
                      <a:cubicBezTo>
                        <a:pt x="27" y="53"/>
                        <a:pt x="27" y="53"/>
                        <a:pt x="27" y="53"/>
                      </a:cubicBezTo>
                      <a:cubicBezTo>
                        <a:pt x="30" y="55"/>
                        <a:pt x="30" y="55"/>
                        <a:pt x="30" y="55"/>
                      </a:cubicBezTo>
                      <a:cubicBezTo>
                        <a:pt x="32" y="53"/>
                        <a:pt x="32" y="53"/>
                        <a:pt x="32" y="53"/>
                      </a:cubicBezTo>
                      <a:cubicBezTo>
                        <a:pt x="32" y="55"/>
                        <a:pt x="32" y="55"/>
                        <a:pt x="32" y="55"/>
                      </a:cubicBezTo>
                      <a:cubicBezTo>
                        <a:pt x="23" y="64"/>
                        <a:pt x="23" y="64"/>
                        <a:pt x="23" y="64"/>
                      </a:cubicBezTo>
                      <a:cubicBezTo>
                        <a:pt x="26" y="67"/>
                        <a:pt x="26" y="67"/>
                        <a:pt x="26" y="67"/>
                      </a:cubicBezTo>
                      <a:cubicBezTo>
                        <a:pt x="32" y="61"/>
                        <a:pt x="32" y="61"/>
                        <a:pt x="32" y="61"/>
                      </a:cubicBezTo>
                      <a:cubicBezTo>
                        <a:pt x="32" y="68"/>
                        <a:pt x="32" y="68"/>
                        <a:pt x="32" y="68"/>
                      </a:cubicBezTo>
                      <a:cubicBezTo>
                        <a:pt x="36" y="68"/>
                        <a:pt x="36" y="68"/>
                        <a:pt x="36" y="68"/>
                      </a:cubicBezTo>
                      <a:cubicBezTo>
                        <a:pt x="36" y="61"/>
                        <a:pt x="36" y="61"/>
                        <a:pt x="36" y="61"/>
                      </a:cubicBezTo>
                      <a:cubicBezTo>
                        <a:pt x="42" y="67"/>
                        <a:pt x="42" y="67"/>
                        <a:pt x="42" y="67"/>
                      </a:cubicBezTo>
                      <a:cubicBezTo>
                        <a:pt x="44" y="64"/>
                        <a:pt x="44" y="64"/>
                        <a:pt x="44" y="64"/>
                      </a:cubicBezTo>
                      <a:cubicBezTo>
                        <a:pt x="36" y="55"/>
                        <a:pt x="36" y="55"/>
                        <a:pt x="36" y="55"/>
                      </a:cubicBezTo>
                      <a:cubicBezTo>
                        <a:pt x="36" y="53"/>
                        <a:pt x="36" y="53"/>
                        <a:pt x="36" y="53"/>
                      </a:cubicBezTo>
                      <a:cubicBezTo>
                        <a:pt x="38" y="55"/>
                        <a:pt x="38" y="55"/>
                        <a:pt x="38" y="55"/>
                      </a:cubicBezTo>
                      <a:cubicBezTo>
                        <a:pt x="40" y="53"/>
                        <a:pt x="40" y="53"/>
                        <a:pt x="40" y="53"/>
                      </a:cubicBezTo>
                      <a:cubicBezTo>
                        <a:pt x="36" y="48"/>
                        <a:pt x="36" y="48"/>
                        <a:pt x="36" y="48"/>
                      </a:cubicBezTo>
                      <a:cubicBezTo>
                        <a:pt x="36" y="44"/>
                        <a:pt x="36" y="44"/>
                        <a:pt x="36" y="44"/>
                      </a:cubicBezTo>
                      <a:cubicBezTo>
                        <a:pt x="37" y="44"/>
                        <a:pt x="38" y="43"/>
                        <a:pt x="40" y="42"/>
                      </a:cubicBezTo>
                      <a:cubicBezTo>
                        <a:pt x="42" y="45"/>
                        <a:pt x="42" y="45"/>
                        <a:pt x="42" y="45"/>
                      </a:cubicBezTo>
                      <a:cubicBezTo>
                        <a:pt x="42" y="52"/>
                        <a:pt x="42" y="52"/>
                        <a:pt x="42" y="52"/>
                      </a:cubicBezTo>
                      <a:cubicBezTo>
                        <a:pt x="46" y="52"/>
                        <a:pt x="46" y="52"/>
                        <a:pt x="46" y="52"/>
                      </a:cubicBezTo>
                      <a:cubicBezTo>
                        <a:pt x="46" y="49"/>
                        <a:pt x="46" y="49"/>
                        <a:pt x="46" y="49"/>
                      </a:cubicBezTo>
                      <a:cubicBezTo>
                        <a:pt x="48" y="50"/>
                        <a:pt x="48" y="50"/>
                        <a:pt x="48" y="50"/>
                      </a:cubicBezTo>
                      <a:cubicBezTo>
                        <a:pt x="48" y="63"/>
                        <a:pt x="48" y="63"/>
                        <a:pt x="48" y="63"/>
                      </a:cubicBezTo>
                      <a:cubicBezTo>
                        <a:pt x="52" y="63"/>
                        <a:pt x="52" y="63"/>
                        <a:pt x="52" y="63"/>
                      </a:cubicBezTo>
                      <a:cubicBezTo>
                        <a:pt x="52" y="54"/>
                        <a:pt x="52" y="54"/>
                        <a:pt x="52" y="54"/>
                      </a:cubicBezTo>
                      <a:cubicBezTo>
                        <a:pt x="56" y="59"/>
                        <a:pt x="56" y="59"/>
                        <a:pt x="56" y="59"/>
                      </a:cubicBezTo>
                      <a:cubicBezTo>
                        <a:pt x="59" y="56"/>
                        <a:pt x="59" y="56"/>
                        <a:pt x="59" y="56"/>
                      </a:cubicBezTo>
                      <a:cubicBezTo>
                        <a:pt x="54" y="52"/>
                        <a:pt x="54" y="52"/>
                        <a:pt x="54" y="52"/>
                      </a:cubicBezTo>
                      <a:cubicBezTo>
                        <a:pt x="63" y="52"/>
                        <a:pt x="63" y="52"/>
                        <a:pt x="63" y="52"/>
                      </a:cubicBezTo>
                      <a:cubicBezTo>
                        <a:pt x="63" y="48"/>
                        <a:pt x="63" y="48"/>
                        <a:pt x="63" y="48"/>
                      </a:cubicBezTo>
                      <a:cubicBezTo>
                        <a:pt x="50" y="48"/>
                        <a:pt x="50" y="48"/>
                        <a:pt x="50" y="48"/>
                      </a:cubicBezTo>
                      <a:cubicBezTo>
                        <a:pt x="49" y="46"/>
                        <a:pt x="49" y="46"/>
                        <a:pt x="49" y="46"/>
                      </a:cubicBezTo>
                      <a:cubicBezTo>
                        <a:pt x="52" y="46"/>
                        <a:pt x="52" y="46"/>
                        <a:pt x="52" y="46"/>
                      </a:cubicBezTo>
                      <a:cubicBezTo>
                        <a:pt x="52" y="42"/>
                        <a:pt x="52" y="42"/>
                        <a:pt x="52" y="42"/>
                      </a:cubicBezTo>
                      <a:cubicBezTo>
                        <a:pt x="45" y="42"/>
                        <a:pt x="45" y="42"/>
                        <a:pt x="45" y="42"/>
                      </a:cubicBezTo>
                      <a:cubicBezTo>
                        <a:pt x="42" y="40"/>
                        <a:pt x="42" y="40"/>
                        <a:pt x="42" y="40"/>
                      </a:cubicBezTo>
                      <a:cubicBezTo>
                        <a:pt x="43" y="38"/>
                        <a:pt x="44" y="37"/>
                        <a:pt x="44" y="36"/>
                      </a:cubicBezTo>
                      <a:cubicBezTo>
                        <a:pt x="48" y="36"/>
                        <a:pt x="48" y="36"/>
                        <a:pt x="48" y="36"/>
                      </a:cubicBezTo>
                      <a:cubicBezTo>
                        <a:pt x="53" y="40"/>
                        <a:pt x="53" y="40"/>
                        <a:pt x="53" y="40"/>
                      </a:cubicBezTo>
                      <a:cubicBezTo>
                        <a:pt x="55" y="38"/>
                        <a:pt x="55" y="38"/>
                        <a:pt x="55" y="38"/>
                      </a:cubicBezTo>
                      <a:cubicBezTo>
                        <a:pt x="53" y="36"/>
                        <a:pt x="53" y="36"/>
                        <a:pt x="53" y="36"/>
                      </a:cubicBezTo>
                      <a:cubicBezTo>
                        <a:pt x="55" y="36"/>
                        <a:pt x="55" y="36"/>
                        <a:pt x="55" y="36"/>
                      </a:cubicBezTo>
                      <a:cubicBezTo>
                        <a:pt x="64" y="44"/>
                        <a:pt x="64" y="44"/>
                        <a:pt x="64" y="44"/>
                      </a:cubicBezTo>
                      <a:cubicBezTo>
                        <a:pt x="67" y="42"/>
                        <a:pt x="67" y="42"/>
                        <a:pt x="67" y="42"/>
                      </a:cubicBezTo>
                      <a:cubicBezTo>
                        <a:pt x="61" y="36"/>
                        <a:pt x="61" y="36"/>
                        <a:pt x="61" y="36"/>
                      </a:cubicBezTo>
                      <a:cubicBezTo>
                        <a:pt x="68" y="36"/>
                        <a:pt x="68" y="36"/>
                        <a:pt x="68" y="36"/>
                      </a:cubicBezTo>
                      <a:lnTo>
                        <a:pt x="68" y="32"/>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07" name="Freeform: Shape 134"/>
                <p:cNvSpPr>
                  <a:spLocks/>
                </p:cNvSpPr>
                <p:nvPr/>
              </p:nvSpPr>
              <p:spPr bwMode="auto">
                <a:xfrm>
                  <a:off x="2582838" y="2159700"/>
                  <a:ext cx="344341" cy="401935"/>
                </a:xfrm>
                <a:custGeom>
                  <a:avLst/>
                  <a:gdLst>
                    <a:gd name="T0" fmla="*/ 73 w 78"/>
                    <a:gd name="T1" fmla="*/ 84 h 91"/>
                    <a:gd name="T2" fmla="*/ 78 w 78"/>
                    <a:gd name="T3" fmla="*/ 16 h 91"/>
                    <a:gd name="T4" fmla="*/ 66 w 78"/>
                    <a:gd name="T5" fmla="*/ 12 h 91"/>
                    <a:gd name="T6" fmla="*/ 77 w 78"/>
                    <a:gd name="T7" fmla="*/ 1 h 91"/>
                    <a:gd name="T8" fmla="*/ 65 w 78"/>
                    <a:gd name="T9" fmla="*/ 7 h 91"/>
                    <a:gd name="T10" fmla="*/ 71 w 78"/>
                    <a:gd name="T11" fmla="*/ 23 h 91"/>
                    <a:gd name="T12" fmla="*/ 65 w 78"/>
                    <a:gd name="T13" fmla="*/ 63 h 91"/>
                    <a:gd name="T14" fmla="*/ 70 w 78"/>
                    <a:gd name="T15" fmla="*/ 74 h 91"/>
                    <a:gd name="T16" fmla="*/ 65 w 78"/>
                    <a:gd name="T17" fmla="*/ 91 h 91"/>
                    <a:gd name="T18" fmla="*/ 65 w 78"/>
                    <a:gd name="T19" fmla="*/ 7 h 91"/>
                    <a:gd name="T20" fmla="*/ 60 w 78"/>
                    <a:gd name="T21" fmla="*/ 8 h 91"/>
                    <a:gd name="T22" fmla="*/ 50 w 78"/>
                    <a:gd name="T23" fmla="*/ 4 h 91"/>
                    <a:gd name="T24" fmla="*/ 53 w 78"/>
                    <a:gd name="T25" fmla="*/ 12 h 91"/>
                    <a:gd name="T26" fmla="*/ 50 w 78"/>
                    <a:gd name="T27" fmla="*/ 16 h 91"/>
                    <a:gd name="T28" fmla="*/ 65 w 78"/>
                    <a:gd name="T29" fmla="*/ 23 h 91"/>
                    <a:gd name="T30" fmla="*/ 50 w 78"/>
                    <a:gd name="T31" fmla="*/ 84 h 91"/>
                    <a:gd name="T32" fmla="*/ 63 w 78"/>
                    <a:gd name="T33" fmla="*/ 91 h 91"/>
                    <a:gd name="T34" fmla="*/ 65 w 78"/>
                    <a:gd name="T35" fmla="*/ 78 h 91"/>
                    <a:gd name="T36" fmla="*/ 61 w 78"/>
                    <a:gd name="T37" fmla="*/ 74 h 91"/>
                    <a:gd name="T38" fmla="*/ 65 w 78"/>
                    <a:gd name="T39" fmla="*/ 69 h 91"/>
                    <a:gd name="T40" fmla="*/ 65 w 78"/>
                    <a:gd name="T41" fmla="*/ 63 h 91"/>
                    <a:gd name="T42" fmla="*/ 50 w 78"/>
                    <a:gd name="T43" fmla="*/ 69 h 91"/>
                    <a:gd name="T44" fmla="*/ 55 w 78"/>
                    <a:gd name="T45" fmla="*/ 74 h 91"/>
                    <a:gd name="T46" fmla="*/ 50 w 78"/>
                    <a:gd name="T47" fmla="*/ 78 h 91"/>
                    <a:gd name="T48" fmla="*/ 50 w 78"/>
                    <a:gd name="T49" fmla="*/ 84 h 91"/>
                    <a:gd name="T50" fmla="*/ 46 w 78"/>
                    <a:gd name="T51" fmla="*/ 0 h 91"/>
                    <a:gd name="T52" fmla="*/ 43 w 78"/>
                    <a:gd name="T53" fmla="*/ 4 h 91"/>
                    <a:gd name="T54" fmla="*/ 50 w 78"/>
                    <a:gd name="T55" fmla="*/ 4 h 91"/>
                    <a:gd name="T56" fmla="*/ 39 w 78"/>
                    <a:gd name="T57" fmla="*/ 16 h 91"/>
                    <a:gd name="T58" fmla="*/ 50 w 78"/>
                    <a:gd name="T59" fmla="*/ 23 h 91"/>
                    <a:gd name="T60" fmla="*/ 39 w 78"/>
                    <a:gd name="T61" fmla="*/ 84 h 91"/>
                    <a:gd name="T62" fmla="*/ 50 w 78"/>
                    <a:gd name="T63" fmla="*/ 78 h 91"/>
                    <a:gd name="T64" fmla="*/ 50 w 78"/>
                    <a:gd name="T65" fmla="*/ 69 h 91"/>
                    <a:gd name="T66" fmla="*/ 39 w 78"/>
                    <a:gd name="T67" fmla="*/ 63 h 91"/>
                    <a:gd name="T68" fmla="*/ 39 w 78"/>
                    <a:gd name="T69" fmla="*/ 16 h 91"/>
                    <a:gd name="T70" fmla="*/ 0 w 78"/>
                    <a:gd name="T71" fmla="*/ 84 h 91"/>
                    <a:gd name="T72" fmla="*/ 6 w 78"/>
                    <a:gd name="T73" fmla="*/ 91 h 91"/>
                    <a:gd name="T74" fmla="*/ 16 w 78"/>
                    <a:gd name="T75" fmla="*/ 84 h 91"/>
                    <a:gd name="T76" fmla="*/ 39 w 78"/>
                    <a:gd name="T77" fmla="*/ 63 h 91"/>
                    <a:gd name="T78" fmla="*/ 7 w 78"/>
                    <a:gd name="T79" fmla="*/ 23 h 91"/>
                    <a:gd name="T80" fmla="*/ 39 w 78"/>
                    <a:gd name="T81" fmla="*/ 23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 h="91">
                      <a:moveTo>
                        <a:pt x="73" y="91"/>
                      </a:moveTo>
                      <a:cubicBezTo>
                        <a:pt x="73" y="84"/>
                        <a:pt x="73" y="84"/>
                        <a:pt x="73" y="84"/>
                      </a:cubicBezTo>
                      <a:cubicBezTo>
                        <a:pt x="78" y="84"/>
                        <a:pt x="78" y="84"/>
                        <a:pt x="78" y="84"/>
                      </a:cubicBezTo>
                      <a:cubicBezTo>
                        <a:pt x="78" y="16"/>
                        <a:pt x="78" y="16"/>
                        <a:pt x="78" y="16"/>
                      </a:cubicBezTo>
                      <a:cubicBezTo>
                        <a:pt x="67" y="16"/>
                        <a:pt x="67" y="16"/>
                        <a:pt x="67" y="16"/>
                      </a:cubicBezTo>
                      <a:cubicBezTo>
                        <a:pt x="67" y="15"/>
                        <a:pt x="67" y="13"/>
                        <a:pt x="66" y="12"/>
                      </a:cubicBezTo>
                      <a:cubicBezTo>
                        <a:pt x="77" y="4"/>
                        <a:pt x="77" y="4"/>
                        <a:pt x="77" y="4"/>
                      </a:cubicBezTo>
                      <a:cubicBezTo>
                        <a:pt x="78" y="3"/>
                        <a:pt x="78" y="2"/>
                        <a:pt x="77" y="1"/>
                      </a:cubicBezTo>
                      <a:cubicBezTo>
                        <a:pt x="76" y="0"/>
                        <a:pt x="75" y="0"/>
                        <a:pt x="74" y="0"/>
                      </a:cubicBezTo>
                      <a:cubicBezTo>
                        <a:pt x="65" y="7"/>
                        <a:pt x="65" y="7"/>
                        <a:pt x="65" y="7"/>
                      </a:cubicBezTo>
                      <a:cubicBezTo>
                        <a:pt x="65" y="23"/>
                        <a:pt x="65" y="23"/>
                        <a:pt x="65" y="23"/>
                      </a:cubicBezTo>
                      <a:cubicBezTo>
                        <a:pt x="71" y="23"/>
                        <a:pt x="71" y="23"/>
                        <a:pt x="71" y="23"/>
                      </a:cubicBezTo>
                      <a:cubicBezTo>
                        <a:pt x="71" y="63"/>
                        <a:pt x="71" y="63"/>
                        <a:pt x="71" y="63"/>
                      </a:cubicBezTo>
                      <a:cubicBezTo>
                        <a:pt x="65" y="63"/>
                        <a:pt x="65" y="63"/>
                        <a:pt x="65" y="63"/>
                      </a:cubicBezTo>
                      <a:cubicBezTo>
                        <a:pt x="65" y="69"/>
                        <a:pt x="65" y="69"/>
                        <a:pt x="65" y="69"/>
                      </a:cubicBezTo>
                      <a:cubicBezTo>
                        <a:pt x="68" y="69"/>
                        <a:pt x="70" y="71"/>
                        <a:pt x="70" y="74"/>
                      </a:cubicBezTo>
                      <a:cubicBezTo>
                        <a:pt x="70" y="76"/>
                        <a:pt x="68" y="78"/>
                        <a:pt x="65" y="78"/>
                      </a:cubicBezTo>
                      <a:cubicBezTo>
                        <a:pt x="65" y="91"/>
                        <a:pt x="65" y="91"/>
                        <a:pt x="65" y="91"/>
                      </a:cubicBezTo>
                      <a:lnTo>
                        <a:pt x="73" y="91"/>
                      </a:lnTo>
                      <a:close/>
                      <a:moveTo>
                        <a:pt x="65" y="7"/>
                      </a:moveTo>
                      <a:cubicBezTo>
                        <a:pt x="63" y="9"/>
                        <a:pt x="63" y="9"/>
                        <a:pt x="63" y="9"/>
                      </a:cubicBezTo>
                      <a:cubicBezTo>
                        <a:pt x="62" y="9"/>
                        <a:pt x="61" y="8"/>
                        <a:pt x="60" y="8"/>
                      </a:cubicBezTo>
                      <a:cubicBezTo>
                        <a:pt x="59" y="8"/>
                        <a:pt x="58" y="9"/>
                        <a:pt x="57" y="9"/>
                      </a:cubicBezTo>
                      <a:cubicBezTo>
                        <a:pt x="50" y="4"/>
                        <a:pt x="50" y="4"/>
                        <a:pt x="50" y="4"/>
                      </a:cubicBezTo>
                      <a:cubicBezTo>
                        <a:pt x="50" y="10"/>
                        <a:pt x="50" y="10"/>
                        <a:pt x="50" y="10"/>
                      </a:cubicBezTo>
                      <a:cubicBezTo>
                        <a:pt x="53" y="12"/>
                        <a:pt x="53" y="12"/>
                        <a:pt x="53" y="12"/>
                      </a:cubicBezTo>
                      <a:cubicBezTo>
                        <a:pt x="52" y="13"/>
                        <a:pt x="52" y="15"/>
                        <a:pt x="52" y="16"/>
                      </a:cubicBezTo>
                      <a:cubicBezTo>
                        <a:pt x="50" y="16"/>
                        <a:pt x="50" y="16"/>
                        <a:pt x="50" y="16"/>
                      </a:cubicBezTo>
                      <a:cubicBezTo>
                        <a:pt x="50" y="23"/>
                        <a:pt x="50" y="23"/>
                        <a:pt x="50" y="23"/>
                      </a:cubicBezTo>
                      <a:cubicBezTo>
                        <a:pt x="65" y="23"/>
                        <a:pt x="65" y="23"/>
                        <a:pt x="65" y="23"/>
                      </a:cubicBezTo>
                      <a:cubicBezTo>
                        <a:pt x="65" y="7"/>
                        <a:pt x="65" y="7"/>
                        <a:pt x="65" y="7"/>
                      </a:cubicBezTo>
                      <a:close/>
                      <a:moveTo>
                        <a:pt x="50" y="84"/>
                      </a:moveTo>
                      <a:cubicBezTo>
                        <a:pt x="63" y="84"/>
                        <a:pt x="63" y="84"/>
                        <a:pt x="63" y="84"/>
                      </a:cubicBezTo>
                      <a:cubicBezTo>
                        <a:pt x="63" y="91"/>
                        <a:pt x="63" y="91"/>
                        <a:pt x="63" y="91"/>
                      </a:cubicBezTo>
                      <a:cubicBezTo>
                        <a:pt x="65" y="91"/>
                        <a:pt x="65" y="91"/>
                        <a:pt x="65" y="91"/>
                      </a:cubicBezTo>
                      <a:cubicBezTo>
                        <a:pt x="65" y="78"/>
                        <a:pt x="65" y="78"/>
                        <a:pt x="65" y="78"/>
                      </a:cubicBezTo>
                      <a:cubicBezTo>
                        <a:pt x="65" y="78"/>
                        <a:pt x="65" y="78"/>
                        <a:pt x="65" y="78"/>
                      </a:cubicBezTo>
                      <a:cubicBezTo>
                        <a:pt x="63" y="78"/>
                        <a:pt x="61" y="76"/>
                        <a:pt x="61" y="74"/>
                      </a:cubicBezTo>
                      <a:cubicBezTo>
                        <a:pt x="61" y="74"/>
                        <a:pt x="61" y="74"/>
                        <a:pt x="61" y="74"/>
                      </a:cubicBezTo>
                      <a:cubicBezTo>
                        <a:pt x="61" y="71"/>
                        <a:pt x="63" y="69"/>
                        <a:pt x="65" y="69"/>
                      </a:cubicBezTo>
                      <a:cubicBezTo>
                        <a:pt x="65" y="69"/>
                        <a:pt x="65" y="69"/>
                        <a:pt x="65" y="69"/>
                      </a:cubicBezTo>
                      <a:cubicBezTo>
                        <a:pt x="65" y="63"/>
                        <a:pt x="65" y="63"/>
                        <a:pt x="65" y="63"/>
                      </a:cubicBezTo>
                      <a:cubicBezTo>
                        <a:pt x="50" y="63"/>
                        <a:pt x="50" y="63"/>
                        <a:pt x="50" y="63"/>
                      </a:cubicBezTo>
                      <a:cubicBezTo>
                        <a:pt x="50" y="69"/>
                        <a:pt x="50" y="69"/>
                        <a:pt x="50" y="69"/>
                      </a:cubicBezTo>
                      <a:cubicBezTo>
                        <a:pt x="50" y="69"/>
                        <a:pt x="50" y="69"/>
                        <a:pt x="50" y="69"/>
                      </a:cubicBezTo>
                      <a:cubicBezTo>
                        <a:pt x="53" y="69"/>
                        <a:pt x="55" y="71"/>
                        <a:pt x="55" y="74"/>
                      </a:cubicBezTo>
                      <a:cubicBezTo>
                        <a:pt x="55" y="76"/>
                        <a:pt x="53" y="78"/>
                        <a:pt x="50" y="78"/>
                      </a:cubicBezTo>
                      <a:cubicBezTo>
                        <a:pt x="50" y="78"/>
                        <a:pt x="50" y="78"/>
                        <a:pt x="50" y="78"/>
                      </a:cubicBezTo>
                      <a:cubicBezTo>
                        <a:pt x="50" y="78"/>
                        <a:pt x="50" y="78"/>
                        <a:pt x="50" y="78"/>
                      </a:cubicBezTo>
                      <a:lnTo>
                        <a:pt x="50" y="84"/>
                      </a:lnTo>
                      <a:close/>
                      <a:moveTo>
                        <a:pt x="50" y="4"/>
                      </a:moveTo>
                      <a:cubicBezTo>
                        <a:pt x="46" y="0"/>
                        <a:pt x="46" y="0"/>
                        <a:pt x="46" y="0"/>
                      </a:cubicBezTo>
                      <a:cubicBezTo>
                        <a:pt x="45" y="0"/>
                        <a:pt x="43" y="0"/>
                        <a:pt x="42" y="1"/>
                      </a:cubicBezTo>
                      <a:cubicBezTo>
                        <a:pt x="42" y="2"/>
                        <a:pt x="42" y="3"/>
                        <a:pt x="43" y="4"/>
                      </a:cubicBezTo>
                      <a:cubicBezTo>
                        <a:pt x="50" y="10"/>
                        <a:pt x="50" y="10"/>
                        <a:pt x="50" y="10"/>
                      </a:cubicBezTo>
                      <a:cubicBezTo>
                        <a:pt x="50" y="4"/>
                        <a:pt x="50" y="4"/>
                        <a:pt x="50" y="4"/>
                      </a:cubicBezTo>
                      <a:close/>
                      <a:moveTo>
                        <a:pt x="50" y="16"/>
                      </a:moveTo>
                      <a:cubicBezTo>
                        <a:pt x="39" y="16"/>
                        <a:pt x="39" y="16"/>
                        <a:pt x="39" y="16"/>
                      </a:cubicBezTo>
                      <a:cubicBezTo>
                        <a:pt x="39" y="23"/>
                        <a:pt x="39" y="23"/>
                        <a:pt x="39" y="23"/>
                      </a:cubicBezTo>
                      <a:cubicBezTo>
                        <a:pt x="50" y="23"/>
                        <a:pt x="50" y="23"/>
                        <a:pt x="50" y="23"/>
                      </a:cubicBezTo>
                      <a:cubicBezTo>
                        <a:pt x="50" y="16"/>
                        <a:pt x="50" y="16"/>
                        <a:pt x="50" y="16"/>
                      </a:cubicBezTo>
                      <a:close/>
                      <a:moveTo>
                        <a:pt x="39" y="84"/>
                      </a:moveTo>
                      <a:cubicBezTo>
                        <a:pt x="50" y="84"/>
                        <a:pt x="50" y="84"/>
                        <a:pt x="50" y="84"/>
                      </a:cubicBezTo>
                      <a:cubicBezTo>
                        <a:pt x="50" y="78"/>
                        <a:pt x="50" y="78"/>
                        <a:pt x="50" y="78"/>
                      </a:cubicBezTo>
                      <a:cubicBezTo>
                        <a:pt x="48" y="78"/>
                        <a:pt x="46" y="76"/>
                        <a:pt x="46" y="74"/>
                      </a:cubicBezTo>
                      <a:cubicBezTo>
                        <a:pt x="46" y="71"/>
                        <a:pt x="48" y="69"/>
                        <a:pt x="50" y="69"/>
                      </a:cubicBezTo>
                      <a:cubicBezTo>
                        <a:pt x="50" y="63"/>
                        <a:pt x="50" y="63"/>
                        <a:pt x="50" y="63"/>
                      </a:cubicBezTo>
                      <a:cubicBezTo>
                        <a:pt x="39" y="63"/>
                        <a:pt x="39" y="63"/>
                        <a:pt x="39" y="63"/>
                      </a:cubicBezTo>
                      <a:lnTo>
                        <a:pt x="39" y="84"/>
                      </a:lnTo>
                      <a:close/>
                      <a:moveTo>
                        <a:pt x="39" y="16"/>
                      </a:moveTo>
                      <a:cubicBezTo>
                        <a:pt x="0" y="16"/>
                        <a:pt x="0" y="16"/>
                        <a:pt x="0" y="16"/>
                      </a:cubicBezTo>
                      <a:cubicBezTo>
                        <a:pt x="0" y="84"/>
                        <a:pt x="0" y="84"/>
                        <a:pt x="0" y="84"/>
                      </a:cubicBezTo>
                      <a:cubicBezTo>
                        <a:pt x="6" y="84"/>
                        <a:pt x="6" y="84"/>
                        <a:pt x="6" y="84"/>
                      </a:cubicBezTo>
                      <a:cubicBezTo>
                        <a:pt x="6" y="91"/>
                        <a:pt x="6" y="91"/>
                        <a:pt x="6" y="91"/>
                      </a:cubicBezTo>
                      <a:cubicBezTo>
                        <a:pt x="16" y="91"/>
                        <a:pt x="16" y="91"/>
                        <a:pt x="16" y="91"/>
                      </a:cubicBezTo>
                      <a:cubicBezTo>
                        <a:pt x="16" y="84"/>
                        <a:pt x="16" y="84"/>
                        <a:pt x="16" y="84"/>
                      </a:cubicBezTo>
                      <a:cubicBezTo>
                        <a:pt x="39" y="84"/>
                        <a:pt x="39" y="84"/>
                        <a:pt x="39" y="84"/>
                      </a:cubicBezTo>
                      <a:cubicBezTo>
                        <a:pt x="39" y="63"/>
                        <a:pt x="39" y="63"/>
                        <a:pt x="39" y="63"/>
                      </a:cubicBezTo>
                      <a:cubicBezTo>
                        <a:pt x="7" y="63"/>
                        <a:pt x="7" y="63"/>
                        <a:pt x="7" y="63"/>
                      </a:cubicBezTo>
                      <a:cubicBezTo>
                        <a:pt x="7" y="23"/>
                        <a:pt x="7" y="23"/>
                        <a:pt x="7" y="23"/>
                      </a:cubicBezTo>
                      <a:cubicBezTo>
                        <a:pt x="7" y="23"/>
                        <a:pt x="7" y="23"/>
                        <a:pt x="7" y="23"/>
                      </a:cubicBezTo>
                      <a:cubicBezTo>
                        <a:pt x="39" y="23"/>
                        <a:pt x="39" y="23"/>
                        <a:pt x="39" y="23"/>
                      </a:cubicBezTo>
                      <a:lnTo>
                        <a:pt x="39" y="16"/>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08" name="Freeform: Shape 135"/>
                <p:cNvSpPr>
                  <a:spLocks/>
                </p:cNvSpPr>
                <p:nvPr/>
              </p:nvSpPr>
              <p:spPr bwMode="auto">
                <a:xfrm>
                  <a:off x="6110800" y="1687916"/>
                  <a:ext cx="208320" cy="122541"/>
                </a:xfrm>
                <a:custGeom>
                  <a:avLst/>
                  <a:gdLst>
                    <a:gd name="T0" fmla="*/ 170 w 170"/>
                    <a:gd name="T1" fmla="*/ 0 h 100"/>
                    <a:gd name="T2" fmla="*/ 11 w 170"/>
                    <a:gd name="T3" fmla="*/ 0 h 100"/>
                    <a:gd name="T4" fmla="*/ 11 w 170"/>
                    <a:gd name="T5" fmla="*/ 28 h 100"/>
                    <a:gd name="T6" fmla="*/ 0 w 170"/>
                    <a:gd name="T7" fmla="*/ 28 h 100"/>
                    <a:gd name="T8" fmla="*/ 0 w 170"/>
                    <a:gd name="T9" fmla="*/ 72 h 100"/>
                    <a:gd name="T10" fmla="*/ 11 w 170"/>
                    <a:gd name="T11" fmla="*/ 72 h 100"/>
                    <a:gd name="T12" fmla="*/ 11 w 170"/>
                    <a:gd name="T13" fmla="*/ 100 h 100"/>
                    <a:gd name="T14" fmla="*/ 170 w 170"/>
                    <a:gd name="T15" fmla="*/ 100 h 100"/>
                    <a:gd name="T16" fmla="*/ 170 w 170"/>
                    <a:gd name="T1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 h="100">
                      <a:moveTo>
                        <a:pt x="170" y="0"/>
                      </a:moveTo>
                      <a:lnTo>
                        <a:pt x="11" y="0"/>
                      </a:lnTo>
                      <a:lnTo>
                        <a:pt x="11" y="28"/>
                      </a:lnTo>
                      <a:lnTo>
                        <a:pt x="0" y="28"/>
                      </a:lnTo>
                      <a:lnTo>
                        <a:pt x="0" y="72"/>
                      </a:lnTo>
                      <a:lnTo>
                        <a:pt x="11" y="72"/>
                      </a:lnTo>
                      <a:lnTo>
                        <a:pt x="11" y="100"/>
                      </a:lnTo>
                      <a:lnTo>
                        <a:pt x="170" y="100"/>
                      </a:lnTo>
                      <a:lnTo>
                        <a:pt x="170" y="0"/>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09" name="Oval 136"/>
                <p:cNvSpPr>
                  <a:spLocks/>
                </p:cNvSpPr>
                <p:nvPr/>
              </p:nvSpPr>
              <p:spPr bwMode="auto">
                <a:xfrm>
                  <a:off x="5983357" y="1709973"/>
                  <a:ext cx="66172" cy="66172"/>
                </a:xfrm>
                <a:prstGeom prst="ellipse">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10" name="Freeform: Shape 137"/>
                <p:cNvSpPr>
                  <a:spLocks/>
                </p:cNvSpPr>
                <p:nvPr/>
              </p:nvSpPr>
              <p:spPr bwMode="auto">
                <a:xfrm>
                  <a:off x="5925763" y="1660957"/>
                  <a:ext cx="176459" cy="330861"/>
                </a:xfrm>
                <a:custGeom>
                  <a:avLst/>
                  <a:gdLst>
                    <a:gd name="T0" fmla="*/ 20 w 40"/>
                    <a:gd name="T1" fmla="*/ 75 h 75"/>
                    <a:gd name="T2" fmla="*/ 40 w 40"/>
                    <a:gd name="T3" fmla="*/ 75 h 75"/>
                    <a:gd name="T4" fmla="*/ 40 w 40"/>
                    <a:gd name="T5" fmla="*/ 26 h 75"/>
                    <a:gd name="T6" fmla="*/ 40 w 40"/>
                    <a:gd name="T7" fmla="*/ 14 h 75"/>
                    <a:gd name="T8" fmla="*/ 40 w 40"/>
                    <a:gd name="T9" fmla="*/ 0 h 75"/>
                    <a:gd name="T10" fmla="*/ 20 w 40"/>
                    <a:gd name="T11" fmla="*/ 0 h 75"/>
                    <a:gd name="T12" fmla="*/ 20 w 40"/>
                    <a:gd name="T13" fmla="*/ 4 h 75"/>
                    <a:gd name="T14" fmla="*/ 35 w 40"/>
                    <a:gd name="T15" fmla="*/ 19 h 75"/>
                    <a:gd name="T16" fmla="*/ 20 w 40"/>
                    <a:gd name="T17" fmla="*/ 33 h 75"/>
                    <a:gd name="T18" fmla="*/ 20 w 40"/>
                    <a:gd name="T19" fmla="*/ 75 h 75"/>
                    <a:gd name="T20" fmla="*/ 0 w 40"/>
                    <a:gd name="T21" fmla="*/ 75 h 75"/>
                    <a:gd name="T22" fmla="*/ 20 w 40"/>
                    <a:gd name="T23" fmla="*/ 75 h 75"/>
                    <a:gd name="T24" fmla="*/ 20 w 40"/>
                    <a:gd name="T25" fmla="*/ 33 h 75"/>
                    <a:gd name="T26" fmla="*/ 20 w 40"/>
                    <a:gd name="T27" fmla="*/ 33 h 75"/>
                    <a:gd name="T28" fmla="*/ 5 w 40"/>
                    <a:gd name="T29" fmla="*/ 19 h 75"/>
                    <a:gd name="T30" fmla="*/ 20 w 40"/>
                    <a:gd name="T31" fmla="*/ 4 h 75"/>
                    <a:gd name="T32" fmla="*/ 20 w 40"/>
                    <a:gd name="T33" fmla="*/ 4 h 75"/>
                    <a:gd name="T34" fmla="*/ 20 w 40"/>
                    <a:gd name="T35" fmla="*/ 4 h 75"/>
                    <a:gd name="T36" fmla="*/ 20 w 40"/>
                    <a:gd name="T37" fmla="*/ 0 h 75"/>
                    <a:gd name="T38" fmla="*/ 0 w 40"/>
                    <a:gd name="T39" fmla="*/ 0 h 75"/>
                    <a:gd name="T40" fmla="*/ 0 w 40"/>
                    <a:gd name="T4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75">
                      <a:moveTo>
                        <a:pt x="20" y="75"/>
                      </a:moveTo>
                      <a:cubicBezTo>
                        <a:pt x="40" y="75"/>
                        <a:pt x="40" y="75"/>
                        <a:pt x="40" y="75"/>
                      </a:cubicBezTo>
                      <a:cubicBezTo>
                        <a:pt x="40" y="26"/>
                        <a:pt x="40" y="26"/>
                        <a:pt x="40" y="26"/>
                      </a:cubicBezTo>
                      <a:cubicBezTo>
                        <a:pt x="40" y="14"/>
                        <a:pt x="40" y="14"/>
                        <a:pt x="40" y="14"/>
                      </a:cubicBezTo>
                      <a:cubicBezTo>
                        <a:pt x="40" y="0"/>
                        <a:pt x="40" y="0"/>
                        <a:pt x="40" y="0"/>
                      </a:cubicBezTo>
                      <a:cubicBezTo>
                        <a:pt x="20" y="0"/>
                        <a:pt x="20" y="0"/>
                        <a:pt x="20" y="0"/>
                      </a:cubicBezTo>
                      <a:cubicBezTo>
                        <a:pt x="20" y="4"/>
                        <a:pt x="20" y="4"/>
                        <a:pt x="20" y="4"/>
                      </a:cubicBezTo>
                      <a:cubicBezTo>
                        <a:pt x="28" y="4"/>
                        <a:pt x="35" y="10"/>
                        <a:pt x="35" y="19"/>
                      </a:cubicBezTo>
                      <a:cubicBezTo>
                        <a:pt x="35" y="27"/>
                        <a:pt x="28" y="33"/>
                        <a:pt x="20" y="33"/>
                      </a:cubicBezTo>
                      <a:lnTo>
                        <a:pt x="20" y="75"/>
                      </a:lnTo>
                      <a:close/>
                      <a:moveTo>
                        <a:pt x="0" y="75"/>
                      </a:moveTo>
                      <a:cubicBezTo>
                        <a:pt x="20" y="75"/>
                        <a:pt x="20" y="75"/>
                        <a:pt x="20" y="75"/>
                      </a:cubicBezTo>
                      <a:cubicBezTo>
                        <a:pt x="20" y="33"/>
                        <a:pt x="20" y="33"/>
                        <a:pt x="20" y="33"/>
                      </a:cubicBezTo>
                      <a:cubicBezTo>
                        <a:pt x="20" y="33"/>
                        <a:pt x="20" y="33"/>
                        <a:pt x="20" y="33"/>
                      </a:cubicBezTo>
                      <a:cubicBezTo>
                        <a:pt x="12" y="33"/>
                        <a:pt x="5" y="27"/>
                        <a:pt x="5" y="19"/>
                      </a:cubicBezTo>
                      <a:cubicBezTo>
                        <a:pt x="5" y="10"/>
                        <a:pt x="12" y="4"/>
                        <a:pt x="20" y="4"/>
                      </a:cubicBezTo>
                      <a:cubicBezTo>
                        <a:pt x="20" y="4"/>
                        <a:pt x="20" y="4"/>
                        <a:pt x="20" y="4"/>
                      </a:cubicBezTo>
                      <a:cubicBezTo>
                        <a:pt x="20" y="4"/>
                        <a:pt x="20" y="4"/>
                        <a:pt x="20" y="4"/>
                      </a:cubicBezTo>
                      <a:cubicBezTo>
                        <a:pt x="20" y="0"/>
                        <a:pt x="20" y="0"/>
                        <a:pt x="20" y="0"/>
                      </a:cubicBezTo>
                      <a:cubicBezTo>
                        <a:pt x="0" y="0"/>
                        <a:pt x="0" y="0"/>
                        <a:pt x="0" y="0"/>
                      </a:cubicBezTo>
                      <a:lnTo>
                        <a:pt x="0" y="75"/>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11" name="Freeform: Shape 138"/>
                <p:cNvSpPr>
                  <a:spLocks/>
                </p:cNvSpPr>
                <p:nvPr/>
              </p:nvSpPr>
              <p:spPr bwMode="auto">
                <a:xfrm>
                  <a:off x="5360848" y="4169377"/>
                  <a:ext cx="202193" cy="203419"/>
                </a:xfrm>
                <a:custGeom>
                  <a:avLst/>
                  <a:gdLst>
                    <a:gd name="T0" fmla="*/ 41 w 46"/>
                    <a:gd name="T1" fmla="*/ 32 h 46"/>
                    <a:gd name="T2" fmla="*/ 43 w 46"/>
                    <a:gd name="T3" fmla="*/ 34 h 46"/>
                    <a:gd name="T4" fmla="*/ 38 w 46"/>
                    <a:gd name="T5" fmla="*/ 41 h 46"/>
                    <a:gd name="T6" fmla="*/ 35 w 46"/>
                    <a:gd name="T7" fmla="*/ 38 h 46"/>
                    <a:gd name="T8" fmla="*/ 29 w 46"/>
                    <a:gd name="T9" fmla="*/ 42 h 46"/>
                    <a:gd name="T10" fmla="*/ 29 w 46"/>
                    <a:gd name="T11" fmla="*/ 45 h 46"/>
                    <a:gd name="T12" fmla="*/ 23 w 46"/>
                    <a:gd name="T13" fmla="*/ 45 h 46"/>
                    <a:gd name="T14" fmla="*/ 23 w 46"/>
                    <a:gd name="T15" fmla="*/ 36 h 46"/>
                    <a:gd name="T16" fmla="*/ 33 w 46"/>
                    <a:gd name="T17" fmla="*/ 31 h 46"/>
                    <a:gd name="T18" fmla="*/ 32 w 46"/>
                    <a:gd name="T19" fmla="*/ 13 h 46"/>
                    <a:gd name="T20" fmla="*/ 32 w 46"/>
                    <a:gd name="T21" fmla="*/ 13 h 46"/>
                    <a:gd name="T22" fmla="*/ 27 w 46"/>
                    <a:gd name="T23" fmla="*/ 10 h 46"/>
                    <a:gd name="T24" fmla="*/ 23 w 46"/>
                    <a:gd name="T25" fmla="*/ 10 h 46"/>
                    <a:gd name="T26" fmla="*/ 23 w 46"/>
                    <a:gd name="T27" fmla="*/ 0 h 46"/>
                    <a:gd name="T28" fmla="*/ 26 w 46"/>
                    <a:gd name="T29" fmla="*/ 0 h 46"/>
                    <a:gd name="T30" fmla="*/ 26 w 46"/>
                    <a:gd name="T31" fmla="*/ 3 h 46"/>
                    <a:gd name="T32" fmla="*/ 32 w 46"/>
                    <a:gd name="T33" fmla="*/ 5 h 46"/>
                    <a:gd name="T34" fmla="*/ 35 w 46"/>
                    <a:gd name="T35" fmla="*/ 3 h 46"/>
                    <a:gd name="T36" fmla="*/ 41 w 46"/>
                    <a:gd name="T37" fmla="*/ 8 h 46"/>
                    <a:gd name="T38" fmla="*/ 39 w 46"/>
                    <a:gd name="T39" fmla="*/ 11 h 46"/>
                    <a:gd name="T40" fmla="*/ 42 w 46"/>
                    <a:gd name="T41" fmla="*/ 17 h 46"/>
                    <a:gd name="T42" fmla="*/ 45 w 46"/>
                    <a:gd name="T43" fmla="*/ 17 h 46"/>
                    <a:gd name="T44" fmla="*/ 46 w 46"/>
                    <a:gd name="T45" fmla="*/ 25 h 46"/>
                    <a:gd name="T46" fmla="*/ 43 w 46"/>
                    <a:gd name="T47" fmla="*/ 25 h 46"/>
                    <a:gd name="T48" fmla="*/ 41 w 46"/>
                    <a:gd name="T49" fmla="*/ 32 h 46"/>
                    <a:gd name="T50" fmla="*/ 23 w 46"/>
                    <a:gd name="T51" fmla="*/ 45 h 46"/>
                    <a:gd name="T52" fmla="*/ 21 w 46"/>
                    <a:gd name="T53" fmla="*/ 46 h 46"/>
                    <a:gd name="T54" fmla="*/ 21 w 46"/>
                    <a:gd name="T55" fmla="*/ 42 h 46"/>
                    <a:gd name="T56" fmla="*/ 14 w 46"/>
                    <a:gd name="T57" fmla="*/ 40 h 46"/>
                    <a:gd name="T58" fmla="*/ 12 w 46"/>
                    <a:gd name="T59" fmla="*/ 43 h 46"/>
                    <a:gd name="T60" fmla="*/ 6 w 46"/>
                    <a:gd name="T61" fmla="*/ 37 h 46"/>
                    <a:gd name="T62" fmla="*/ 8 w 46"/>
                    <a:gd name="T63" fmla="*/ 35 h 46"/>
                    <a:gd name="T64" fmla="*/ 5 w 46"/>
                    <a:gd name="T65" fmla="*/ 29 h 46"/>
                    <a:gd name="T66" fmla="*/ 1 w 46"/>
                    <a:gd name="T67" fmla="*/ 29 h 46"/>
                    <a:gd name="T68" fmla="*/ 0 w 46"/>
                    <a:gd name="T69" fmla="*/ 21 h 46"/>
                    <a:gd name="T70" fmla="*/ 4 w 46"/>
                    <a:gd name="T71" fmla="*/ 20 h 46"/>
                    <a:gd name="T72" fmla="*/ 6 w 46"/>
                    <a:gd name="T73" fmla="*/ 14 h 46"/>
                    <a:gd name="T74" fmla="*/ 3 w 46"/>
                    <a:gd name="T75" fmla="*/ 12 h 46"/>
                    <a:gd name="T76" fmla="*/ 9 w 46"/>
                    <a:gd name="T77" fmla="*/ 5 h 46"/>
                    <a:gd name="T78" fmla="*/ 11 w 46"/>
                    <a:gd name="T79" fmla="*/ 7 h 46"/>
                    <a:gd name="T80" fmla="*/ 17 w 46"/>
                    <a:gd name="T81" fmla="*/ 4 h 46"/>
                    <a:gd name="T82" fmla="*/ 17 w 46"/>
                    <a:gd name="T83" fmla="*/ 1 h 46"/>
                    <a:gd name="T84" fmla="*/ 23 w 46"/>
                    <a:gd name="T85" fmla="*/ 0 h 46"/>
                    <a:gd name="T86" fmla="*/ 23 w 46"/>
                    <a:gd name="T87" fmla="*/ 10 h 46"/>
                    <a:gd name="T88" fmla="*/ 13 w 46"/>
                    <a:gd name="T89" fmla="*/ 14 h 46"/>
                    <a:gd name="T90" fmla="*/ 15 w 46"/>
                    <a:gd name="T91" fmla="*/ 33 h 46"/>
                    <a:gd name="T92" fmla="*/ 19 w 46"/>
                    <a:gd name="T93" fmla="*/ 35 h 46"/>
                    <a:gd name="T94" fmla="*/ 23 w 46"/>
                    <a:gd name="T95" fmla="*/ 36 h 46"/>
                    <a:gd name="T96" fmla="*/ 23 w 46"/>
                    <a:gd name="T97"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 h="46">
                      <a:moveTo>
                        <a:pt x="41" y="32"/>
                      </a:moveTo>
                      <a:cubicBezTo>
                        <a:pt x="43" y="34"/>
                        <a:pt x="43" y="34"/>
                        <a:pt x="43" y="34"/>
                      </a:cubicBezTo>
                      <a:cubicBezTo>
                        <a:pt x="38" y="41"/>
                        <a:pt x="38" y="41"/>
                        <a:pt x="38" y="41"/>
                      </a:cubicBezTo>
                      <a:cubicBezTo>
                        <a:pt x="35" y="38"/>
                        <a:pt x="35" y="38"/>
                        <a:pt x="35" y="38"/>
                      </a:cubicBezTo>
                      <a:cubicBezTo>
                        <a:pt x="33" y="40"/>
                        <a:pt x="31" y="41"/>
                        <a:pt x="29" y="42"/>
                      </a:cubicBezTo>
                      <a:cubicBezTo>
                        <a:pt x="29" y="45"/>
                        <a:pt x="29" y="45"/>
                        <a:pt x="29" y="45"/>
                      </a:cubicBezTo>
                      <a:cubicBezTo>
                        <a:pt x="23" y="45"/>
                        <a:pt x="23" y="45"/>
                        <a:pt x="23" y="45"/>
                      </a:cubicBezTo>
                      <a:cubicBezTo>
                        <a:pt x="23" y="36"/>
                        <a:pt x="23" y="36"/>
                        <a:pt x="23" y="36"/>
                      </a:cubicBezTo>
                      <a:cubicBezTo>
                        <a:pt x="27" y="36"/>
                        <a:pt x="31" y="34"/>
                        <a:pt x="33" y="31"/>
                      </a:cubicBezTo>
                      <a:cubicBezTo>
                        <a:pt x="38" y="26"/>
                        <a:pt x="37" y="17"/>
                        <a:pt x="32" y="13"/>
                      </a:cubicBezTo>
                      <a:cubicBezTo>
                        <a:pt x="32" y="13"/>
                        <a:pt x="32" y="13"/>
                        <a:pt x="32" y="13"/>
                      </a:cubicBezTo>
                      <a:cubicBezTo>
                        <a:pt x="30" y="12"/>
                        <a:pt x="29" y="11"/>
                        <a:pt x="27" y="10"/>
                      </a:cubicBezTo>
                      <a:cubicBezTo>
                        <a:pt x="26" y="10"/>
                        <a:pt x="25" y="10"/>
                        <a:pt x="23" y="10"/>
                      </a:cubicBezTo>
                      <a:cubicBezTo>
                        <a:pt x="23" y="0"/>
                        <a:pt x="23" y="0"/>
                        <a:pt x="23" y="0"/>
                      </a:cubicBezTo>
                      <a:cubicBezTo>
                        <a:pt x="26" y="0"/>
                        <a:pt x="26" y="0"/>
                        <a:pt x="26" y="0"/>
                      </a:cubicBezTo>
                      <a:cubicBezTo>
                        <a:pt x="26" y="3"/>
                        <a:pt x="26" y="3"/>
                        <a:pt x="26" y="3"/>
                      </a:cubicBezTo>
                      <a:cubicBezTo>
                        <a:pt x="28" y="4"/>
                        <a:pt x="30" y="4"/>
                        <a:pt x="32" y="5"/>
                      </a:cubicBezTo>
                      <a:cubicBezTo>
                        <a:pt x="35" y="3"/>
                        <a:pt x="35" y="3"/>
                        <a:pt x="35" y="3"/>
                      </a:cubicBezTo>
                      <a:cubicBezTo>
                        <a:pt x="41" y="8"/>
                        <a:pt x="41" y="8"/>
                        <a:pt x="41" y="8"/>
                      </a:cubicBezTo>
                      <a:cubicBezTo>
                        <a:pt x="39" y="11"/>
                        <a:pt x="39" y="11"/>
                        <a:pt x="39" y="11"/>
                      </a:cubicBezTo>
                      <a:cubicBezTo>
                        <a:pt x="40" y="13"/>
                        <a:pt x="41" y="15"/>
                        <a:pt x="42" y="17"/>
                      </a:cubicBezTo>
                      <a:cubicBezTo>
                        <a:pt x="45" y="17"/>
                        <a:pt x="45" y="17"/>
                        <a:pt x="45" y="17"/>
                      </a:cubicBezTo>
                      <a:cubicBezTo>
                        <a:pt x="46" y="25"/>
                        <a:pt x="46" y="25"/>
                        <a:pt x="46" y="25"/>
                      </a:cubicBezTo>
                      <a:cubicBezTo>
                        <a:pt x="43" y="25"/>
                        <a:pt x="43" y="25"/>
                        <a:pt x="43" y="25"/>
                      </a:cubicBezTo>
                      <a:cubicBezTo>
                        <a:pt x="42" y="28"/>
                        <a:pt x="42" y="30"/>
                        <a:pt x="41" y="32"/>
                      </a:cubicBezTo>
                      <a:close/>
                      <a:moveTo>
                        <a:pt x="23" y="45"/>
                      </a:moveTo>
                      <a:cubicBezTo>
                        <a:pt x="21" y="46"/>
                        <a:pt x="21" y="46"/>
                        <a:pt x="21" y="46"/>
                      </a:cubicBezTo>
                      <a:cubicBezTo>
                        <a:pt x="21" y="42"/>
                        <a:pt x="21" y="42"/>
                        <a:pt x="21" y="42"/>
                      </a:cubicBezTo>
                      <a:cubicBezTo>
                        <a:pt x="18" y="42"/>
                        <a:pt x="16" y="41"/>
                        <a:pt x="14" y="40"/>
                      </a:cubicBezTo>
                      <a:cubicBezTo>
                        <a:pt x="12" y="43"/>
                        <a:pt x="12" y="43"/>
                        <a:pt x="12" y="43"/>
                      </a:cubicBezTo>
                      <a:cubicBezTo>
                        <a:pt x="6" y="37"/>
                        <a:pt x="6" y="37"/>
                        <a:pt x="6" y="37"/>
                      </a:cubicBezTo>
                      <a:cubicBezTo>
                        <a:pt x="8" y="35"/>
                        <a:pt x="8" y="35"/>
                        <a:pt x="8" y="35"/>
                      </a:cubicBezTo>
                      <a:cubicBezTo>
                        <a:pt x="6" y="33"/>
                        <a:pt x="5" y="31"/>
                        <a:pt x="5" y="29"/>
                      </a:cubicBezTo>
                      <a:cubicBezTo>
                        <a:pt x="1" y="29"/>
                        <a:pt x="1" y="29"/>
                        <a:pt x="1" y="29"/>
                      </a:cubicBezTo>
                      <a:cubicBezTo>
                        <a:pt x="0" y="21"/>
                        <a:pt x="0" y="21"/>
                        <a:pt x="0" y="21"/>
                      </a:cubicBezTo>
                      <a:cubicBezTo>
                        <a:pt x="4" y="20"/>
                        <a:pt x="4" y="20"/>
                        <a:pt x="4" y="20"/>
                      </a:cubicBezTo>
                      <a:cubicBezTo>
                        <a:pt x="4" y="18"/>
                        <a:pt x="5" y="16"/>
                        <a:pt x="6" y="14"/>
                      </a:cubicBezTo>
                      <a:cubicBezTo>
                        <a:pt x="3" y="12"/>
                        <a:pt x="3" y="12"/>
                        <a:pt x="3" y="12"/>
                      </a:cubicBezTo>
                      <a:cubicBezTo>
                        <a:pt x="9" y="5"/>
                        <a:pt x="9" y="5"/>
                        <a:pt x="9" y="5"/>
                      </a:cubicBezTo>
                      <a:cubicBezTo>
                        <a:pt x="11" y="7"/>
                        <a:pt x="11" y="7"/>
                        <a:pt x="11" y="7"/>
                      </a:cubicBezTo>
                      <a:cubicBezTo>
                        <a:pt x="13" y="6"/>
                        <a:pt x="15" y="5"/>
                        <a:pt x="17" y="4"/>
                      </a:cubicBezTo>
                      <a:cubicBezTo>
                        <a:pt x="17" y="1"/>
                        <a:pt x="17" y="1"/>
                        <a:pt x="17" y="1"/>
                      </a:cubicBezTo>
                      <a:cubicBezTo>
                        <a:pt x="23" y="0"/>
                        <a:pt x="23" y="0"/>
                        <a:pt x="23" y="0"/>
                      </a:cubicBezTo>
                      <a:cubicBezTo>
                        <a:pt x="23" y="10"/>
                        <a:pt x="23" y="10"/>
                        <a:pt x="23" y="10"/>
                      </a:cubicBezTo>
                      <a:cubicBezTo>
                        <a:pt x="19" y="10"/>
                        <a:pt x="16" y="11"/>
                        <a:pt x="13" y="14"/>
                      </a:cubicBezTo>
                      <a:cubicBezTo>
                        <a:pt x="9" y="20"/>
                        <a:pt x="9" y="28"/>
                        <a:pt x="15" y="33"/>
                      </a:cubicBezTo>
                      <a:cubicBezTo>
                        <a:pt x="16" y="34"/>
                        <a:pt x="18" y="35"/>
                        <a:pt x="19" y="35"/>
                      </a:cubicBezTo>
                      <a:cubicBezTo>
                        <a:pt x="21" y="36"/>
                        <a:pt x="22" y="36"/>
                        <a:pt x="23" y="36"/>
                      </a:cubicBezTo>
                      <a:lnTo>
                        <a:pt x="23" y="45"/>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12" name="Freeform: Shape 139"/>
                <p:cNvSpPr>
                  <a:spLocks/>
                </p:cNvSpPr>
                <p:nvPr/>
              </p:nvSpPr>
              <p:spPr bwMode="auto">
                <a:xfrm>
                  <a:off x="6066685" y="3104493"/>
                  <a:ext cx="208320" cy="398259"/>
                </a:xfrm>
                <a:custGeom>
                  <a:avLst/>
                  <a:gdLst>
                    <a:gd name="T0" fmla="*/ 24 w 47"/>
                    <a:gd name="T1" fmla="*/ 90 h 90"/>
                    <a:gd name="T2" fmla="*/ 47 w 47"/>
                    <a:gd name="T3" fmla="*/ 90 h 90"/>
                    <a:gd name="T4" fmla="*/ 47 w 47"/>
                    <a:gd name="T5" fmla="*/ 0 h 90"/>
                    <a:gd name="T6" fmla="*/ 24 w 47"/>
                    <a:gd name="T7" fmla="*/ 0 h 90"/>
                    <a:gd name="T8" fmla="*/ 24 w 47"/>
                    <a:gd name="T9" fmla="*/ 5 h 90"/>
                    <a:gd name="T10" fmla="*/ 42 w 47"/>
                    <a:gd name="T11" fmla="*/ 5 h 90"/>
                    <a:gd name="T12" fmla="*/ 42 w 47"/>
                    <a:gd name="T13" fmla="*/ 23 h 90"/>
                    <a:gd name="T14" fmla="*/ 24 w 47"/>
                    <a:gd name="T15" fmla="*/ 23 h 90"/>
                    <a:gd name="T16" fmla="*/ 24 w 47"/>
                    <a:gd name="T17" fmla="*/ 27 h 90"/>
                    <a:gd name="T18" fmla="*/ 42 w 47"/>
                    <a:gd name="T19" fmla="*/ 27 h 90"/>
                    <a:gd name="T20" fmla="*/ 42 w 47"/>
                    <a:gd name="T21" fmla="*/ 44 h 90"/>
                    <a:gd name="T22" fmla="*/ 24 w 47"/>
                    <a:gd name="T23" fmla="*/ 44 h 90"/>
                    <a:gd name="T24" fmla="*/ 24 w 47"/>
                    <a:gd name="T25" fmla="*/ 51 h 90"/>
                    <a:gd name="T26" fmla="*/ 24 w 47"/>
                    <a:gd name="T27" fmla="*/ 51 h 90"/>
                    <a:gd name="T28" fmla="*/ 29 w 47"/>
                    <a:gd name="T29" fmla="*/ 57 h 90"/>
                    <a:gd name="T30" fmla="*/ 24 w 47"/>
                    <a:gd name="T31" fmla="*/ 62 h 90"/>
                    <a:gd name="T32" fmla="*/ 24 w 47"/>
                    <a:gd name="T33" fmla="*/ 62 h 90"/>
                    <a:gd name="T34" fmla="*/ 24 w 47"/>
                    <a:gd name="T35" fmla="*/ 62 h 90"/>
                    <a:gd name="T36" fmla="*/ 24 w 47"/>
                    <a:gd name="T37" fmla="*/ 71 h 90"/>
                    <a:gd name="T38" fmla="*/ 24 w 47"/>
                    <a:gd name="T39" fmla="*/ 71 h 90"/>
                    <a:gd name="T40" fmla="*/ 29 w 47"/>
                    <a:gd name="T41" fmla="*/ 77 h 90"/>
                    <a:gd name="T42" fmla="*/ 24 w 47"/>
                    <a:gd name="T43" fmla="*/ 82 h 90"/>
                    <a:gd name="T44" fmla="*/ 24 w 47"/>
                    <a:gd name="T45" fmla="*/ 82 h 90"/>
                    <a:gd name="T46" fmla="*/ 24 w 47"/>
                    <a:gd name="T47" fmla="*/ 82 h 90"/>
                    <a:gd name="T48" fmla="*/ 24 w 47"/>
                    <a:gd name="T49" fmla="*/ 90 h 90"/>
                    <a:gd name="T50" fmla="*/ 0 w 47"/>
                    <a:gd name="T51" fmla="*/ 90 h 90"/>
                    <a:gd name="T52" fmla="*/ 24 w 47"/>
                    <a:gd name="T53" fmla="*/ 90 h 90"/>
                    <a:gd name="T54" fmla="*/ 24 w 47"/>
                    <a:gd name="T55" fmla="*/ 82 h 90"/>
                    <a:gd name="T56" fmla="*/ 18 w 47"/>
                    <a:gd name="T57" fmla="*/ 77 h 90"/>
                    <a:gd name="T58" fmla="*/ 24 w 47"/>
                    <a:gd name="T59" fmla="*/ 71 h 90"/>
                    <a:gd name="T60" fmla="*/ 24 w 47"/>
                    <a:gd name="T61" fmla="*/ 62 h 90"/>
                    <a:gd name="T62" fmla="*/ 18 w 47"/>
                    <a:gd name="T63" fmla="*/ 57 h 90"/>
                    <a:gd name="T64" fmla="*/ 24 w 47"/>
                    <a:gd name="T65" fmla="*/ 51 h 90"/>
                    <a:gd name="T66" fmla="*/ 24 w 47"/>
                    <a:gd name="T67" fmla="*/ 44 h 90"/>
                    <a:gd name="T68" fmla="*/ 5 w 47"/>
                    <a:gd name="T69" fmla="*/ 44 h 90"/>
                    <a:gd name="T70" fmla="*/ 5 w 47"/>
                    <a:gd name="T71" fmla="*/ 27 h 90"/>
                    <a:gd name="T72" fmla="*/ 5 w 47"/>
                    <a:gd name="T73" fmla="*/ 27 h 90"/>
                    <a:gd name="T74" fmla="*/ 24 w 47"/>
                    <a:gd name="T75" fmla="*/ 27 h 90"/>
                    <a:gd name="T76" fmla="*/ 24 w 47"/>
                    <a:gd name="T77" fmla="*/ 23 h 90"/>
                    <a:gd name="T78" fmla="*/ 5 w 47"/>
                    <a:gd name="T79" fmla="*/ 23 h 90"/>
                    <a:gd name="T80" fmla="*/ 5 w 47"/>
                    <a:gd name="T81" fmla="*/ 5 h 90"/>
                    <a:gd name="T82" fmla="*/ 5 w 47"/>
                    <a:gd name="T83" fmla="*/ 5 h 90"/>
                    <a:gd name="T84" fmla="*/ 24 w 47"/>
                    <a:gd name="T85" fmla="*/ 5 h 90"/>
                    <a:gd name="T86" fmla="*/ 24 w 47"/>
                    <a:gd name="T87" fmla="*/ 0 h 90"/>
                    <a:gd name="T88" fmla="*/ 0 w 47"/>
                    <a:gd name="T89" fmla="*/ 0 h 90"/>
                    <a:gd name="T90" fmla="*/ 0 w 47"/>
                    <a:gd name="T91"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90">
                      <a:moveTo>
                        <a:pt x="24" y="90"/>
                      </a:moveTo>
                      <a:cubicBezTo>
                        <a:pt x="47" y="90"/>
                        <a:pt x="47" y="90"/>
                        <a:pt x="47" y="90"/>
                      </a:cubicBezTo>
                      <a:cubicBezTo>
                        <a:pt x="47" y="0"/>
                        <a:pt x="47" y="0"/>
                        <a:pt x="47" y="0"/>
                      </a:cubicBezTo>
                      <a:cubicBezTo>
                        <a:pt x="24" y="0"/>
                        <a:pt x="24" y="0"/>
                        <a:pt x="24" y="0"/>
                      </a:cubicBezTo>
                      <a:cubicBezTo>
                        <a:pt x="24" y="5"/>
                        <a:pt x="24" y="5"/>
                        <a:pt x="24" y="5"/>
                      </a:cubicBezTo>
                      <a:cubicBezTo>
                        <a:pt x="42" y="5"/>
                        <a:pt x="42" y="5"/>
                        <a:pt x="42" y="5"/>
                      </a:cubicBezTo>
                      <a:cubicBezTo>
                        <a:pt x="42" y="23"/>
                        <a:pt x="42" y="23"/>
                        <a:pt x="42" y="23"/>
                      </a:cubicBezTo>
                      <a:cubicBezTo>
                        <a:pt x="24" y="23"/>
                        <a:pt x="24" y="23"/>
                        <a:pt x="24" y="23"/>
                      </a:cubicBezTo>
                      <a:cubicBezTo>
                        <a:pt x="24" y="27"/>
                        <a:pt x="24" y="27"/>
                        <a:pt x="24" y="27"/>
                      </a:cubicBezTo>
                      <a:cubicBezTo>
                        <a:pt x="42" y="27"/>
                        <a:pt x="42" y="27"/>
                        <a:pt x="42" y="27"/>
                      </a:cubicBezTo>
                      <a:cubicBezTo>
                        <a:pt x="42" y="44"/>
                        <a:pt x="42" y="44"/>
                        <a:pt x="42" y="44"/>
                      </a:cubicBezTo>
                      <a:cubicBezTo>
                        <a:pt x="24" y="44"/>
                        <a:pt x="24" y="44"/>
                        <a:pt x="24" y="44"/>
                      </a:cubicBezTo>
                      <a:cubicBezTo>
                        <a:pt x="24" y="51"/>
                        <a:pt x="24" y="51"/>
                        <a:pt x="24" y="51"/>
                      </a:cubicBezTo>
                      <a:cubicBezTo>
                        <a:pt x="24" y="51"/>
                        <a:pt x="24" y="51"/>
                        <a:pt x="24" y="51"/>
                      </a:cubicBezTo>
                      <a:cubicBezTo>
                        <a:pt x="27" y="51"/>
                        <a:pt x="29" y="54"/>
                        <a:pt x="29" y="57"/>
                      </a:cubicBezTo>
                      <a:cubicBezTo>
                        <a:pt x="29" y="60"/>
                        <a:pt x="27" y="62"/>
                        <a:pt x="24" y="62"/>
                      </a:cubicBezTo>
                      <a:cubicBezTo>
                        <a:pt x="24" y="62"/>
                        <a:pt x="24" y="62"/>
                        <a:pt x="24" y="62"/>
                      </a:cubicBezTo>
                      <a:cubicBezTo>
                        <a:pt x="24" y="62"/>
                        <a:pt x="24" y="62"/>
                        <a:pt x="24" y="62"/>
                      </a:cubicBezTo>
                      <a:cubicBezTo>
                        <a:pt x="24" y="71"/>
                        <a:pt x="24" y="71"/>
                        <a:pt x="24" y="71"/>
                      </a:cubicBezTo>
                      <a:cubicBezTo>
                        <a:pt x="24" y="71"/>
                        <a:pt x="24" y="71"/>
                        <a:pt x="24" y="71"/>
                      </a:cubicBezTo>
                      <a:cubicBezTo>
                        <a:pt x="27" y="71"/>
                        <a:pt x="29" y="74"/>
                        <a:pt x="29" y="77"/>
                      </a:cubicBezTo>
                      <a:cubicBezTo>
                        <a:pt x="29" y="80"/>
                        <a:pt x="27" y="82"/>
                        <a:pt x="24" y="82"/>
                      </a:cubicBezTo>
                      <a:cubicBezTo>
                        <a:pt x="24" y="82"/>
                        <a:pt x="24" y="82"/>
                        <a:pt x="24" y="82"/>
                      </a:cubicBezTo>
                      <a:cubicBezTo>
                        <a:pt x="24" y="82"/>
                        <a:pt x="24" y="82"/>
                        <a:pt x="24" y="82"/>
                      </a:cubicBezTo>
                      <a:lnTo>
                        <a:pt x="24" y="90"/>
                      </a:lnTo>
                      <a:close/>
                      <a:moveTo>
                        <a:pt x="0" y="90"/>
                      </a:moveTo>
                      <a:cubicBezTo>
                        <a:pt x="24" y="90"/>
                        <a:pt x="24" y="90"/>
                        <a:pt x="24" y="90"/>
                      </a:cubicBezTo>
                      <a:cubicBezTo>
                        <a:pt x="24" y="82"/>
                        <a:pt x="24" y="82"/>
                        <a:pt x="24" y="82"/>
                      </a:cubicBezTo>
                      <a:cubicBezTo>
                        <a:pt x="21" y="82"/>
                        <a:pt x="18" y="80"/>
                        <a:pt x="18" y="77"/>
                      </a:cubicBezTo>
                      <a:cubicBezTo>
                        <a:pt x="18" y="74"/>
                        <a:pt x="21" y="71"/>
                        <a:pt x="24" y="71"/>
                      </a:cubicBezTo>
                      <a:cubicBezTo>
                        <a:pt x="24" y="62"/>
                        <a:pt x="24" y="62"/>
                        <a:pt x="24" y="62"/>
                      </a:cubicBezTo>
                      <a:cubicBezTo>
                        <a:pt x="21" y="62"/>
                        <a:pt x="18" y="60"/>
                        <a:pt x="18" y="57"/>
                      </a:cubicBezTo>
                      <a:cubicBezTo>
                        <a:pt x="18" y="54"/>
                        <a:pt x="21" y="51"/>
                        <a:pt x="24" y="51"/>
                      </a:cubicBezTo>
                      <a:cubicBezTo>
                        <a:pt x="24" y="44"/>
                        <a:pt x="24" y="44"/>
                        <a:pt x="24" y="44"/>
                      </a:cubicBezTo>
                      <a:cubicBezTo>
                        <a:pt x="5" y="44"/>
                        <a:pt x="5" y="44"/>
                        <a:pt x="5" y="44"/>
                      </a:cubicBezTo>
                      <a:cubicBezTo>
                        <a:pt x="5" y="27"/>
                        <a:pt x="5" y="27"/>
                        <a:pt x="5" y="27"/>
                      </a:cubicBezTo>
                      <a:cubicBezTo>
                        <a:pt x="5" y="27"/>
                        <a:pt x="5" y="27"/>
                        <a:pt x="5" y="27"/>
                      </a:cubicBezTo>
                      <a:cubicBezTo>
                        <a:pt x="24" y="27"/>
                        <a:pt x="24" y="27"/>
                        <a:pt x="24" y="27"/>
                      </a:cubicBezTo>
                      <a:cubicBezTo>
                        <a:pt x="24" y="23"/>
                        <a:pt x="24" y="23"/>
                        <a:pt x="24" y="23"/>
                      </a:cubicBezTo>
                      <a:cubicBezTo>
                        <a:pt x="5" y="23"/>
                        <a:pt x="5" y="23"/>
                        <a:pt x="5" y="23"/>
                      </a:cubicBezTo>
                      <a:cubicBezTo>
                        <a:pt x="5" y="5"/>
                        <a:pt x="5" y="5"/>
                        <a:pt x="5" y="5"/>
                      </a:cubicBezTo>
                      <a:cubicBezTo>
                        <a:pt x="5" y="5"/>
                        <a:pt x="5" y="5"/>
                        <a:pt x="5" y="5"/>
                      </a:cubicBezTo>
                      <a:cubicBezTo>
                        <a:pt x="24" y="5"/>
                        <a:pt x="24" y="5"/>
                        <a:pt x="24" y="5"/>
                      </a:cubicBezTo>
                      <a:cubicBezTo>
                        <a:pt x="24" y="0"/>
                        <a:pt x="24" y="0"/>
                        <a:pt x="24" y="0"/>
                      </a:cubicBezTo>
                      <a:cubicBezTo>
                        <a:pt x="0" y="0"/>
                        <a:pt x="0" y="0"/>
                        <a:pt x="0" y="0"/>
                      </a:cubicBezTo>
                      <a:lnTo>
                        <a:pt x="0" y="90"/>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13" name="Freeform: Shape 140"/>
                <p:cNvSpPr>
                  <a:spLocks/>
                </p:cNvSpPr>
                <p:nvPr/>
              </p:nvSpPr>
              <p:spPr bwMode="auto">
                <a:xfrm>
                  <a:off x="6292161" y="3104493"/>
                  <a:ext cx="83328" cy="398259"/>
                </a:xfrm>
                <a:custGeom>
                  <a:avLst/>
                  <a:gdLst>
                    <a:gd name="T0" fmla="*/ 68 w 68"/>
                    <a:gd name="T1" fmla="*/ 307 h 325"/>
                    <a:gd name="T2" fmla="*/ 68 w 68"/>
                    <a:gd name="T3" fmla="*/ 55 h 325"/>
                    <a:gd name="T4" fmla="*/ 0 w 68"/>
                    <a:gd name="T5" fmla="*/ 0 h 325"/>
                    <a:gd name="T6" fmla="*/ 0 w 68"/>
                    <a:gd name="T7" fmla="*/ 325 h 325"/>
                    <a:gd name="T8" fmla="*/ 68 w 68"/>
                    <a:gd name="T9" fmla="*/ 307 h 325"/>
                  </a:gdLst>
                  <a:ahLst/>
                  <a:cxnLst>
                    <a:cxn ang="0">
                      <a:pos x="T0" y="T1"/>
                    </a:cxn>
                    <a:cxn ang="0">
                      <a:pos x="T2" y="T3"/>
                    </a:cxn>
                    <a:cxn ang="0">
                      <a:pos x="T4" y="T5"/>
                    </a:cxn>
                    <a:cxn ang="0">
                      <a:pos x="T6" y="T7"/>
                    </a:cxn>
                    <a:cxn ang="0">
                      <a:pos x="T8" y="T9"/>
                    </a:cxn>
                  </a:cxnLst>
                  <a:rect l="0" t="0" r="r" b="b"/>
                  <a:pathLst>
                    <a:path w="68" h="325">
                      <a:moveTo>
                        <a:pt x="68" y="307"/>
                      </a:moveTo>
                      <a:lnTo>
                        <a:pt x="68" y="55"/>
                      </a:lnTo>
                      <a:lnTo>
                        <a:pt x="0" y="0"/>
                      </a:lnTo>
                      <a:lnTo>
                        <a:pt x="0" y="325"/>
                      </a:lnTo>
                      <a:lnTo>
                        <a:pt x="68" y="307"/>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14" name="Rectangle 141"/>
                <p:cNvSpPr>
                  <a:spLocks/>
                </p:cNvSpPr>
                <p:nvPr/>
              </p:nvSpPr>
              <p:spPr bwMode="auto">
                <a:xfrm>
                  <a:off x="6102222" y="3140030"/>
                  <a:ext cx="140922" cy="53918"/>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15" name="Rectangle 142"/>
                <p:cNvSpPr>
                  <a:spLocks/>
                </p:cNvSpPr>
                <p:nvPr/>
              </p:nvSpPr>
              <p:spPr bwMode="auto">
                <a:xfrm>
                  <a:off x="6102222" y="3233161"/>
                  <a:ext cx="140922" cy="52693"/>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16" name="Freeform: Shape 143"/>
                <p:cNvSpPr>
                  <a:spLocks/>
                </p:cNvSpPr>
                <p:nvPr/>
              </p:nvSpPr>
              <p:spPr bwMode="auto">
                <a:xfrm>
                  <a:off x="6300739" y="1872953"/>
                  <a:ext cx="140922" cy="238955"/>
                </a:xfrm>
                <a:custGeom>
                  <a:avLst/>
                  <a:gdLst>
                    <a:gd name="T0" fmla="*/ 0 w 32"/>
                    <a:gd name="T1" fmla="*/ 37 h 54"/>
                    <a:gd name="T2" fmla="*/ 0 w 32"/>
                    <a:gd name="T3" fmla="*/ 45 h 54"/>
                    <a:gd name="T4" fmla="*/ 9 w 32"/>
                    <a:gd name="T5" fmla="*/ 54 h 54"/>
                    <a:gd name="T6" fmla="*/ 23 w 32"/>
                    <a:gd name="T7" fmla="*/ 54 h 54"/>
                    <a:gd name="T8" fmla="*/ 32 w 32"/>
                    <a:gd name="T9" fmla="*/ 45 h 54"/>
                    <a:gd name="T10" fmla="*/ 32 w 32"/>
                    <a:gd name="T11" fmla="*/ 37 h 54"/>
                    <a:gd name="T12" fmla="*/ 20 w 32"/>
                    <a:gd name="T13" fmla="*/ 37 h 54"/>
                    <a:gd name="T14" fmla="*/ 20 w 32"/>
                    <a:gd name="T15" fmla="*/ 30 h 54"/>
                    <a:gd name="T16" fmla="*/ 32 w 32"/>
                    <a:gd name="T17" fmla="*/ 30 h 54"/>
                    <a:gd name="T18" fmla="*/ 32 w 32"/>
                    <a:gd name="T19" fmla="*/ 20 h 54"/>
                    <a:gd name="T20" fmla="*/ 20 w 32"/>
                    <a:gd name="T21" fmla="*/ 20 h 54"/>
                    <a:gd name="T22" fmla="*/ 20 w 32"/>
                    <a:gd name="T23" fmla="*/ 13 h 54"/>
                    <a:gd name="T24" fmla="*/ 32 w 32"/>
                    <a:gd name="T25" fmla="*/ 13 h 54"/>
                    <a:gd name="T26" fmla="*/ 32 w 32"/>
                    <a:gd name="T27" fmla="*/ 9 h 54"/>
                    <a:gd name="T28" fmla="*/ 23 w 32"/>
                    <a:gd name="T29" fmla="*/ 0 h 54"/>
                    <a:gd name="T30" fmla="*/ 9 w 32"/>
                    <a:gd name="T31" fmla="*/ 0 h 54"/>
                    <a:gd name="T32" fmla="*/ 0 w 32"/>
                    <a:gd name="T33" fmla="*/ 9 h 54"/>
                    <a:gd name="T34" fmla="*/ 0 w 32"/>
                    <a:gd name="T35" fmla="*/ 13 h 54"/>
                    <a:gd name="T36" fmla="*/ 11 w 32"/>
                    <a:gd name="T37" fmla="*/ 13 h 54"/>
                    <a:gd name="T38" fmla="*/ 11 w 32"/>
                    <a:gd name="T39" fmla="*/ 20 h 54"/>
                    <a:gd name="T40" fmla="*/ 0 w 32"/>
                    <a:gd name="T41" fmla="*/ 20 h 54"/>
                    <a:gd name="T42" fmla="*/ 0 w 32"/>
                    <a:gd name="T43" fmla="*/ 30 h 54"/>
                    <a:gd name="T44" fmla="*/ 11 w 32"/>
                    <a:gd name="T45" fmla="*/ 30 h 54"/>
                    <a:gd name="T46" fmla="*/ 11 w 32"/>
                    <a:gd name="T47" fmla="*/ 37 h 54"/>
                    <a:gd name="T48" fmla="*/ 0 w 32"/>
                    <a:gd name="T49" fmla="*/ 3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54">
                      <a:moveTo>
                        <a:pt x="0" y="37"/>
                      </a:moveTo>
                      <a:cubicBezTo>
                        <a:pt x="0" y="45"/>
                        <a:pt x="0" y="45"/>
                        <a:pt x="0" y="45"/>
                      </a:cubicBezTo>
                      <a:cubicBezTo>
                        <a:pt x="0" y="50"/>
                        <a:pt x="4" y="54"/>
                        <a:pt x="9" y="54"/>
                      </a:cubicBezTo>
                      <a:cubicBezTo>
                        <a:pt x="23" y="54"/>
                        <a:pt x="23" y="54"/>
                        <a:pt x="23" y="54"/>
                      </a:cubicBezTo>
                      <a:cubicBezTo>
                        <a:pt x="28" y="54"/>
                        <a:pt x="32" y="50"/>
                        <a:pt x="32" y="45"/>
                      </a:cubicBezTo>
                      <a:cubicBezTo>
                        <a:pt x="32" y="37"/>
                        <a:pt x="32" y="37"/>
                        <a:pt x="32" y="37"/>
                      </a:cubicBezTo>
                      <a:cubicBezTo>
                        <a:pt x="20" y="37"/>
                        <a:pt x="20" y="37"/>
                        <a:pt x="20" y="37"/>
                      </a:cubicBezTo>
                      <a:cubicBezTo>
                        <a:pt x="20" y="30"/>
                        <a:pt x="20" y="30"/>
                        <a:pt x="20" y="30"/>
                      </a:cubicBezTo>
                      <a:cubicBezTo>
                        <a:pt x="32" y="30"/>
                        <a:pt x="32" y="30"/>
                        <a:pt x="32" y="30"/>
                      </a:cubicBezTo>
                      <a:cubicBezTo>
                        <a:pt x="32" y="20"/>
                        <a:pt x="32" y="20"/>
                        <a:pt x="32" y="20"/>
                      </a:cubicBezTo>
                      <a:cubicBezTo>
                        <a:pt x="20" y="20"/>
                        <a:pt x="20" y="20"/>
                        <a:pt x="20" y="20"/>
                      </a:cubicBezTo>
                      <a:cubicBezTo>
                        <a:pt x="20" y="13"/>
                        <a:pt x="20" y="13"/>
                        <a:pt x="20" y="13"/>
                      </a:cubicBezTo>
                      <a:cubicBezTo>
                        <a:pt x="32" y="13"/>
                        <a:pt x="32" y="13"/>
                        <a:pt x="32" y="13"/>
                      </a:cubicBezTo>
                      <a:cubicBezTo>
                        <a:pt x="32" y="9"/>
                        <a:pt x="32" y="9"/>
                        <a:pt x="32" y="9"/>
                      </a:cubicBezTo>
                      <a:cubicBezTo>
                        <a:pt x="32" y="4"/>
                        <a:pt x="28" y="0"/>
                        <a:pt x="23" y="0"/>
                      </a:cubicBezTo>
                      <a:cubicBezTo>
                        <a:pt x="9" y="0"/>
                        <a:pt x="9" y="0"/>
                        <a:pt x="9" y="0"/>
                      </a:cubicBezTo>
                      <a:cubicBezTo>
                        <a:pt x="4" y="0"/>
                        <a:pt x="0" y="4"/>
                        <a:pt x="0" y="9"/>
                      </a:cubicBezTo>
                      <a:cubicBezTo>
                        <a:pt x="0" y="13"/>
                        <a:pt x="0" y="13"/>
                        <a:pt x="0" y="13"/>
                      </a:cubicBezTo>
                      <a:cubicBezTo>
                        <a:pt x="11" y="13"/>
                        <a:pt x="11" y="13"/>
                        <a:pt x="11" y="13"/>
                      </a:cubicBezTo>
                      <a:cubicBezTo>
                        <a:pt x="11" y="20"/>
                        <a:pt x="11" y="20"/>
                        <a:pt x="11" y="20"/>
                      </a:cubicBezTo>
                      <a:cubicBezTo>
                        <a:pt x="0" y="20"/>
                        <a:pt x="0" y="20"/>
                        <a:pt x="0" y="20"/>
                      </a:cubicBezTo>
                      <a:cubicBezTo>
                        <a:pt x="0" y="30"/>
                        <a:pt x="0" y="30"/>
                        <a:pt x="0" y="30"/>
                      </a:cubicBezTo>
                      <a:cubicBezTo>
                        <a:pt x="11" y="30"/>
                        <a:pt x="11" y="30"/>
                        <a:pt x="11" y="30"/>
                      </a:cubicBezTo>
                      <a:cubicBezTo>
                        <a:pt x="11" y="37"/>
                        <a:pt x="11" y="37"/>
                        <a:pt x="11" y="37"/>
                      </a:cubicBezTo>
                      <a:lnTo>
                        <a:pt x="0" y="37"/>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17" name="Rectangle 144"/>
                <p:cNvSpPr>
                  <a:spLocks/>
                </p:cNvSpPr>
                <p:nvPr/>
              </p:nvSpPr>
              <p:spPr bwMode="auto">
                <a:xfrm>
                  <a:off x="4202833" y="680626"/>
                  <a:ext cx="44115" cy="101709"/>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18" name="Rectangle 145"/>
                <p:cNvSpPr>
                  <a:spLocks/>
                </p:cNvSpPr>
                <p:nvPr/>
              </p:nvSpPr>
              <p:spPr bwMode="auto">
                <a:xfrm>
                  <a:off x="4202833" y="835028"/>
                  <a:ext cx="44115" cy="181361"/>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19" name="Rectangle 146"/>
                <p:cNvSpPr>
                  <a:spLocks/>
                </p:cNvSpPr>
                <p:nvPr/>
              </p:nvSpPr>
              <p:spPr bwMode="auto">
                <a:xfrm>
                  <a:off x="4092546" y="680626"/>
                  <a:ext cx="49017" cy="185037"/>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20" name="Rectangle 147"/>
                <p:cNvSpPr>
                  <a:spLocks/>
                </p:cNvSpPr>
                <p:nvPr/>
              </p:nvSpPr>
              <p:spPr bwMode="auto">
                <a:xfrm>
                  <a:off x="4092546" y="923258"/>
                  <a:ext cx="49017" cy="93131"/>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21" name="Rectangle 148"/>
                <p:cNvSpPr>
                  <a:spLocks/>
                </p:cNvSpPr>
                <p:nvPr/>
              </p:nvSpPr>
              <p:spPr bwMode="auto">
                <a:xfrm>
                  <a:off x="3987160" y="680626"/>
                  <a:ext cx="44115" cy="30635"/>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22" name="Rectangle 149"/>
                <p:cNvSpPr>
                  <a:spLocks/>
                </p:cNvSpPr>
                <p:nvPr/>
              </p:nvSpPr>
              <p:spPr bwMode="auto">
                <a:xfrm>
                  <a:off x="3987160" y="763954"/>
                  <a:ext cx="44115" cy="252435"/>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23" name="Freeform: Shape 150"/>
                <p:cNvSpPr>
                  <a:spLocks/>
                </p:cNvSpPr>
                <p:nvPr/>
              </p:nvSpPr>
              <p:spPr bwMode="auto">
                <a:xfrm>
                  <a:off x="3968779" y="719840"/>
                  <a:ext cx="79652" cy="35537"/>
                </a:xfrm>
                <a:custGeom>
                  <a:avLst/>
                  <a:gdLst>
                    <a:gd name="T0" fmla="*/ 0 w 65"/>
                    <a:gd name="T1" fmla="*/ 0 h 29"/>
                    <a:gd name="T2" fmla="*/ 0 w 65"/>
                    <a:gd name="T3" fmla="*/ 29 h 29"/>
                    <a:gd name="T4" fmla="*/ 15 w 65"/>
                    <a:gd name="T5" fmla="*/ 29 h 29"/>
                    <a:gd name="T6" fmla="*/ 51 w 65"/>
                    <a:gd name="T7" fmla="*/ 29 h 29"/>
                    <a:gd name="T8" fmla="*/ 65 w 65"/>
                    <a:gd name="T9" fmla="*/ 29 h 29"/>
                    <a:gd name="T10" fmla="*/ 65 w 65"/>
                    <a:gd name="T11" fmla="*/ 0 h 29"/>
                    <a:gd name="T12" fmla="*/ 51 w 65"/>
                    <a:gd name="T13" fmla="*/ 0 h 29"/>
                    <a:gd name="T14" fmla="*/ 15 w 65"/>
                    <a:gd name="T15" fmla="*/ 0 h 29"/>
                    <a:gd name="T16" fmla="*/ 0 w 65"/>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29">
                      <a:moveTo>
                        <a:pt x="0" y="0"/>
                      </a:moveTo>
                      <a:lnTo>
                        <a:pt x="0" y="29"/>
                      </a:lnTo>
                      <a:lnTo>
                        <a:pt x="15" y="29"/>
                      </a:lnTo>
                      <a:lnTo>
                        <a:pt x="51" y="29"/>
                      </a:lnTo>
                      <a:lnTo>
                        <a:pt x="65" y="29"/>
                      </a:lnTo>
                      <a:lnTo>
                        <a:pt x="65" y="0"/>
                      </a:lnTo>
                      <a:lnTo>
                        <a:pt x="51" y="0"/>
                      </a:lnTo>
                      <a:lnTo>
                        <a:pt x="15" y="0"/>
                      </a:lnTo>
                      <a:lnTo>
                        <a:pt x="0" y="0"/>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24" name="Freeform: Shape 151"/>
                <p:cNvSpPr>
                  <a:spLocks/>
                </p:cNvSpPr>
                <p:nvPr/>
              </p:nvSpPr>
              <p:spPr bwMode="auto">
                <a:xfrm>
                  <a:off x="4075390" y="874242"/>
                  <a:ext cx="83328" cy="35537"/>
                </a:xfrm>
                <a:custGeom>
                  <a:avLst/>
                  <a:gdLst>
                    <a:gd name="T0" fmla="*/ 0 w 68"/>
                    <a:gd name="T1" fmla="*/ 0 h 29"/>
                    <a:gd name="T2" fmla="*/ 0 w 68"/>
                    <a:gd name="T3" fmla="*/ 29 h 29"/>
                    <a:gd name="T4" fmla="*/ 14 w 68"/>
                    <a:gd name="T5" fmla="*/ 29 h 29"/>
                    <a:gd name="T6" fmla="*/ 54 w 68"/>
                    <a:gd name="T7" fmla="*/ 29 h 29"/>
                    <a:gd name="T8" fmla="*/ 68 w 68"/>
                    <a:gd name="T9" fmla="*/ 29 h 29"/>
                    <a:gd name="T10" fmla="*/ 68 w 68"/>
                    <a:gd name="T11" fmla="*/ 0 h 29"/>
                    <a:gd name="T12" fmla="*/ 54 w 68"/>
                    <a:gd name="T13" fmla="*/ 0 h 29"/>
                    <a:gd name="T14" fmla="*/ 14 w 68"/>
                    <a:gd name="T15" fmla="*/ 0 h 29"/>
                    <a:gd name="T16" fmla="*/ 0 w 68"/>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9">
                      <a:moveTo>
                        <a:pt x="0" y="0"/>
                      </a:moveTo>
                      <a:lnTo>
                        <a:pt x="0" y="29"/>
                      </a:lnTo>
                      <a:lnTo>
                        <a:pt x="14" y="29"/>
                      </a:lnTo>
                      <a:lnTo>
                        <a:pt x="54" y="29"/>
                      </a:lnTo>
                      <a:lnTo>
                        <a:pt x="68" y="29"/>
                      </a:lnTo>
                      <a:lnTo>
                        <a:pt x="68" y="0"/>
                      </a:lnTo>
                      <a:lnTo>
                        <a:pt x="54" y="0"/>
                      </a:lnTo>
                      <a:lnTo>
                        <a:pt x="14" y="0"/>
                      </a:lnTo>
                      <a:lnTo>
                        <a:pt x="0" y="0"/>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25" name="Freeform: Shape 152"/>
                <p:cNvSpPr>
                  <a:spLocks/>
                </p:cNvSpPr>
                <p:nvPr/>
              </p:nvSpPr>
              <p:spPr bwMode="auto">
                <a:xfrm>
                  <a:off x="4185677" y="790914"/>
                  <a:ext cx="83328" cy="35537"/>
                </a:xfrm>
                <a:custGeom>
                  <a:avLst/>
                  <a:gdLst>
                    <a:gd name="T0" fmla="*/ 14 w 68"/>
                    <a:gd name="T1" fmla="*/ 0 h 29"/>
                    <a:gd name="T2" fmla="*/ 0 w 68"/>
                    <a:gd name="T3" fmla="*/ 0 h 29"/>
                    <a:gd name="T4" fmla="*/ 0 w 68"/>
                    <a:gd name="T5" fmla="*/ 29 h 29"/>
                    <a:gd name="T6" fmla="*/ 14 w 68"/>
                    <a:gd name="T7" fmla="*/ 29 h 29"/>
                    <a:gd name="T8" fmla="*/ 50 w 68"/>
                    <a:gd name="T9" fmla="*/ 29 h 29"/>
                    <a:gd name="T10" fmla="*/ 68 w 68"/>
                    <a:gd name="T11" fmla="*/ 29 h 29"/>
                    <a:gd name="T12" fmla="*/ 68 w 68"/>
                    <a:gd name="T13" fmla="*/ 0 h 29"/>
                    <a:gd name="T14" fmla="*/ 50 w 68"/>
                    <a:gd name="T15" fmla="*/ 0 h 29"/>
                    <a:gd name="T16" fmla="*/ 14 w 68"/>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9">
                      <a:moveTo>
                        <a:pt x="14" y="0"/>
                      </a:moveTo>
                      <a:lnTo>
                        <a:pt x="0" y="0"/>
                      </a:lnTo>
                      <a:lnTo>
                        <a:pt x="0" y="29"/>
                      </a:lnTo>
                      <a:lnTo>
                        <a:pt x="14" y="29"/>
                      </a:lnTo>
                      <a:lnTo>
                        <a:pt x="50" y="29"/>
                      </a:lnTo>
                      <a:lnTo>
                        <a:pt x="68" y="29"/>
                      </a:lnTo>
                      <a:lnTo>
                        <a:pt x="68" y="0"/>
                      </a:lnTo>
                      <a:lnTo>
                        <a:pt x="50" y="0"/>
                      </a:lnTo>
                      <a:lnTo>
                        <a:pt x="14" y="0"/>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26" name="Freeform: Shape 153"/>
                <p:cNvSpPr>
                  <a:spLocks/>
                </p:cNvSpPr>
                <p:nvPr/>
              </p:nvSpPr>
              <p:spPr bwMode="auto">
                <a:xfrm>
                  <a:off x="4335177" y="623032"/>
                  <a:ext cx="442374" cy="344341"/>
                </a:xfrm>
                <a:custGeom>
                  <a:avLst/>
                  <a:gdLst>
                    <a:gd name="T0" fmla="*/ 89 w 100"/>
                    <a:gd name="T1" fmla="*/ 17 h 78"/>
                    <a:gd name="T2" fmla="*/ 81 w 100"/>
                    <a:gd name="T3" fmla="*/ 18 h 78"/>
                    <a:gd name="T4" fmla="*/ 81 w 100"/>
                    <a:gd name="T5" fmla="*/ 22 h 78"/>
                    <a:gd name="T6" fmla="*/ 91 w 100"/>
                    <a:gd name="T7" fmla="*/ 44 h 78"/>
                    <a:gd name="T8" fmla="*/ 91 w 100"/>
                    <a:gd name="T9" fmla="*/ 55 h 78"/>
                    <a:gd name="T10" fmla="*/ 81 w 100"/>
                    <a:gd name="T11" fmla="*/ 78 h 78"/>
                    <a:gd name="T12" fmla="*/ 100 w 100"/>
                    <a:gd name="T13" fmla="*/ 74 h 78"/>
                    <a:gd name="T14" fmla="*/ 100 w 100"/>
                    <a:gd name="T15" fmla="*/ 28 h 78"/>
                    <a:gd name="T16" fmla="*/ 80 w 100"/>
                    <a:gd name="T17" fmla="*/ 0 h 78"/>
                    <a:gd name="T18" fmla="*/ 50 w 100"/>
                    <a:gd name="T19" fmla="*/ 6 h 78"/>
                    <a:gd name="T20" fmla="*/ 81 w 100"/>
                    <a:gd name="T21" fmla="*/ 18 h 78"/>
                    <a:gd name="T22" fmla="*/ 50 w 100"/>
                    <a:gd name="T23" fmla="*/ 63 h 78"/>
                    <a:gd name="T24" fmla="*/ 76 w 100"/>
                    <a:gd name="T25" fmla="*/ 74 h 78"/>
                    <a:gd name="T26" fmla="*/ 81 w 100"/>
                    <a:gd name="T27" fmla="*/ 78 h 78"/>
                    <a:gd name="T28" fmla="*/ 71 w 100"/>
                    <a:gd name="T29" fmla="*/ 55 h 78"/>
                    <a:gd name="T30" fmla="*/ 81 w 100"/>
                    <a:gd name="T31" fmla="*/ 44 h 78"/>
                    <a:gd name="T32" fmla="*/ 50 w 100"/>
                    <a:gd name="T33" fmla="*/ 22 h 78"/>
                    <a:gd name="T34" fmla="*/ 50 w 100"/>
                    <a:gd name="T35" fmla="*/ 0 h 78"/>
                    <a:gd name="T36" fmla="*/ 19 w 100"/>
                    <a:gd name="T37" fmla="*/ 1 h 78"/>
                    <a:gd name="T38" fmla="*/ 25 w 100"/>
                    <a:gd name="T39" fmla="*/ 6 h 78"/>
                    <a:gd name="T40" fmla="*/ 50 w 100"/>
                    <a:gd name="T41" fmla="*/ 6 h 78"/>
                    <a:gd name="T42" fmla="*/ 19 w 100"/>
                    <a:gd name="T43" fmla="*/ 78 h 78"/>
                    <a:gd name="T44" fmla="*/ 24 w 100"/>
                    <a:gd name="T45" fmla="*/ 74 h 78"/>
                    <a:gd name="T46" fmla="*/ 50 w 100"/>
                    <a:gd name="T47" fmla="*/ 63 h 78"/>
                    <a:gd name="T48" fmla="*/ 19 w 100"/>
                    <a:gd name="T49" fmla="*/ 22 h 78"/>
                    <a:gd name="T50" fmla="*/ 29 w 100"/>
                    <a:gd name="T51" fmla="*/ 44 h 78"/>
                    <a:gd name="T52" fmla="*/ 29 w 100"/>
                    <a:gd name="T53" fmla="*/ 55 h 78"/>
                    <a:gd name="T54" fmla="*/ 19 w 100"/>
                    <a:gd name="T55" fmla="*/ 78 h 78"/>
                    <a:gd name="T56" fmla="*/ 10 w 100"/>
                    <a:gd name="T57" fmla="*/ 17 h 78"/>
                    <a:gd name="T58" fmla="*/ 0 w 100"/>
                    <a:gd name="T59" fmla="*/ 60 h 78"/>
                    <a:gd name="T60" fmla="*/ 0 w 100"/>
                    <a:gd name="T61" fmla="*/ 74 h 78"/>
                    <a:gd name="T62" fmla="*/ 19 w 100"/>
                    <a:gd name="T63" fmla="*/ 78 h 78"/>
                    <a:gd name="T64" fmla="*/ 9 w 100"/>
                    <a:gd name="T65" fmla="*/ 55 h 78"/>
                    <a:gd name="T66" fmla="*/ 19 w 100"/>
                    <a:gd name="T67" fmla="*/ 44 h 78"/>
                    <a:gd name="T68" fmla="*/ 17 w 100"/>
                    <a:gd name="T69" fmla="*/ 22 h 78"/>
                    <a:gd name="T70" fmla="*/ 19 w 100"/>
                    <a:gd name="T71" fmla="*/ 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78">
                      <a:moveTo>
                        <a:pt x="100" y="28"/>
                      </a:moveTo>
                      <a:cubicBezTo>
                        <a:pt x="89" y="17"/>
                        <a:pt x="89" y="17"/>
                        <a:pt x="89" y="17"/>
                      </a:cubicBezTo>
                      <a:cubicBezTo>
                        <a:pt x="81" y="1"/>
                        <a:pt x="81" y="1"/>
                        <a:pt x="81" y="1"/>
                      </a:cubicBezTo>
                      <a:cubicBezTo>
                        <a:pt x="81" y="18"/>
                        <a:pt x="81" y="18"/>
                        <a:pt x="81" y="18"/>
                      </a:cubicBezTo>
                      <a:cubicBezTo>
                        <a:pt x="83" y="22"/>
                        <a:pt x="83" y="22"/>
                        <a:pt x="83" y="22"/>
                      </a:cubicBezTo>
                      <a:cubicBezTo>
                        <a:pt x="81" y="22"/>
                        <a:pt x="81" y="22"/>
                        <a:pt x="81" y="22"/>
                      </a:cubicBezTo>
                      <a:cubicBezTo>
                        <a:pt x="81" y="44"/>
                        <a:pt x="81" y="44"/>
                        <a:pt x="81" y="44"/>
                      </a:cubicBezTo>
                      <a:cubicBezTo>
                        <a:pt x="91" y="44"/>
                        <a:pt x="91" y="44"/>
                        <a:pt x="91" y="44"/>
                      </a:cubicBezTo>
                      <a:cubicBezTo>
                        <a:pt x="91" y="55"/>
                        <a:pt x="91" y="55"/>
                        <a:pt x="91" y="55"/>
                      </a:cubicBezTo>
                      <a:cubicBezTo>
                        <a:pt x="91" y="55"/>
                        <a:pt x="91" y="55"/>
                        <a:pt x="91" y="55"/>
                      </a:cubicBezTo>
                      <a:cubicBezTo>
                        <a:pt x="81" y="55"/>
                        <a:pt x="81" y="55"/>
                        <a:pt x="81" y="55"/>
                      </a:cubicBezTo>
                      <a:cubicBezTo>
                        <a:pt x="81" y="78"/>
                        <a:pt x="81" y="78"/>
                        <a:pt x="81" y="78"/>
                      </a:cubicBezTo>
                      <a:cubicBezTo>
                        <a:pt x="95" y="78"/>
                        <a:pt x="95" y="78"/>
                        <a:pt x="95" y="78"/>
                      </a:cubicBezTo>
                      <a:cubicBezTo>
                        <a:pt x="97" y="78"/>
                        <a:pt x="100" y="76"/>
                        <a:pt x="100" y="74"/>
                      </a:cubicBezTo>
                      <a:cubicBezTo>
                        <a:pt x="100" y="63"/>
                        <a:pt x="100" y="63"/>
                        <a:pt x="100" y="63"/>
                      </a:cubicBezTo>
                      <a:lnTo>
                        <a:pt x="100" y="28"/>
                      </a:lnTo>
                      <a:close/>
                      <a:moveTo>
                        <a:pt x="81" y="1"/>
                      </a:moveTo>
                      <a:cubicBezTo>
                        <a:pt x="80" y="0"/>
                        <a:pt x="80" y="0"/>
                        <a:pt x="80" y="0"/>
                      </a:cubicBezTo>
                      <a:cubicBezTo>
                        <a:pt x="50" y="0"/>
                        <a:pt x="50" y="0"/>
                        <a:pt x="50" y="0"/>
                      </a:cubicBezTo>
                      <a:cubicBezTo>
                        <a:pt x="50" y="6"/>
                        <a:pt x="50" y="6"/>
                        <a:pt x="50" y="6"/>
                      </a:cubicBezTo>
                      <a:cubicBezTo>
                        <a:pt x="75" y="6"/>
                        <a:pt x="75" y="6"/>
                        <a:pt x="75" y="6"/>
                      </a:cubicBezTo>
                      <a:cubicBezTo>
                        <a:pt x="81" y="18"/>
                        <a:pt x="81" y="18"/>
                        <a:pt x="81" y="18"/>
                      </a:cubicBezTo>
                      <a:cubicBezTo>
                        <a:pt x="81" y="1"/>
                        <a:pt x="81" y="1"/>
                        <a:pt x="81" y="1"/>
                      </a:cubicBezTo>
                      <a:close/>
                      <a:moveTo>
                        <a:pt x="50" y="63"/>
                      </a:moveTo>
                      <a:cubicBezTo>
                        <a:pt x="76" y="63"/>
                        <a:pt x="76" y="63"/>
                        <a:pt x="76" y="63"/>
                      </a:cubicBezTo>
                      <a:cubicBezTo>
                        <a:pt x="76" y="74"/>
                        <a:pt x="76" y="74"/>
                        <a:pt x="76" y="74"/>
                      </a:cubicBezTo>
                      <a:cubicBezTo>
                        <a:pt x="76" y="76"/>
                        <a:pt x="78" y="78"/>
                        <a:pt x="80" y="78"/>
                      </a:cubicBezTo>
                      <a:cubicBezTo>
                        <a:pt x="81" y="78"/>
                        <a:pt x="81" y="78"/>
                        <a:pt x="81" y="78"/>
                      </a:cubicBezTo>
                      <a:cubicBezTo>
                        <a:pt x="81" y="55"/>
                        <a:pt x="81" y="55"/>
                        <a:pt x="81" y="55"/>
                      </a:cubicBezTo>
                      <a:cubicBezTo>
                        <a:pt x="71" y="55"/>
                        <a:pt x="71" y="55"/>
                        <a:pt x="71" y="55"/>
                      </a:cubicBezTo>
                      <a:cubicBezTo>
                        <a:pt x="71" y="44"/>
                        <a:pt x="71" y="44"/>
                        <a:pt x="71" y="44"/>
                      </a:cubicBezTo>
                      <a:cubicBezTo>
                        <a:pt x="81" y="44"/>
                        <a:pt x="81" y="44"/>
                        <a:pt x="81" y="44"/>
                      </a:cubicBezTo>
                      <a:cubicBezTo>
                        <a:pt x="81" y="22"/>
                        <a:pt x="81" y="22"/>
                        <a:pt x="81" y="22"/>
                      </a:cubicBezTo>
                      <a:cubicBezTo>
                        <a:pt x="50" y="22"/>
                        <a:pt x="50" y="22"/>
                        <a:pt x="50" y="22"/>
                      </a:cubicBezTo>
                      <a:lnTo>
                        <a:pt x="50" y="63"/>
                      </a:lnTo>
                      <a:close/>
                      <a:moveTo>
                        <a:pt x="50" y="0"/>
                      </a:moveTo>
                      <a:cubicBezTo>
                        <a:pt x="20" y="0"/>
                        <a:pt x="20" y="0"/>
                        <a:pt x="20" y="0"/>
                      </a:cubicBezTo>
                      <a:cubicBezTo>
                        <a:pt x="19" y="1"/>
                        <a:pt x="19" y="1"/>
                        <a:pt x="19" y="1"/>
                      </a:cubicBezTo>
                      <a:cubicBezTo>
                        <a:pt x="19" y="18"/>
                        <a:pt x="19" y="18"/>
                        <a:pt x="19" y="18"/>
                      </a:cubicBezTo>
                      <a:cubicBezTo>
                        <a:pt x="25" y="6"/>
                        <a:pt x="25" y="6"/>
                        <a:pt x="25" y="6"/>
                      </a:cubicBezTo>
                      <a:cubicBezTo>
                        <a:pt x="25" y="6"/>
                        <a:pt x="25" y="6"/>
                        <a:pt x="25" y="6"/>
                      </a:cubicBezTo>
                      <a:cubicBezTo>
                        <a:pt x="50" y="6"/>
                        <a:pt x="50" y="6"/>
                        <a:pt x="50" y="6"/>
                      </a:cubicBezTo>
                      <a:cubicBezTo>
                        <a:pt x="50" y="0"/>
                        <a:pt x="50" y="0"/>
                        <a:pt x="50" y="0"/>
                      </a:cubicBezTo>
                      <a:close/>
                      <a:moveTo>
                        <a:pt x="19" y="78"/>
                      </a:moveTo>
                      <a:cubicBezTo>
                        <a:pt x="19" y="78"/>
                        <a:pt x="19" y="78"/>
                        <a:pt x="19" y="78"/>
                      </a:cubicBezTo>
                      <a:cubicBezTo>
                        <a:pt x="22" y="78"/>
                        <a:pt x="24" y="76"/>
                        <a:pt x="24" y="74"/>
                      </a:cubicBezTo>
                      <a:cubicBezTo>
                        <a:pt x="24" y="63"/>
                        <a:pt x="24" y="63"/>
                        <a:pt x="24" y="63"/>
                      </a:cubicBezTo>
                      <a:cubicBezTo>
                        <a:pt x="50" y="63"/>
                        <a:pt x="50" y="63"/>
                        <a:pt x="50" y="63"/>
                      </a:cubicBezTo>
                      <a:cubicBezTo>
                        <a:pt x="50" y="22"/>
                        <a:pt x="50" y="22"/>
                        <a:pt x="50" y="22"/>
                      </a:cubicBezTo>
                      <a:cubicBezTo>
                        <a:pt x="19" y="22"/>
                        <a:pt x="19" y="22"/>
                        <a:pt x="19" y="22"/>
                      </a:cubicBezTo>
                      <a:cubicBezTo>
                        <a:pt x="19" y="44"/>
                        <a:pt x="19" y="44"/>
                        <a:pt x="19" y="44"/>
                      </a:cubicBezTo>
                      <a:cubicBezTo>
                        <a:pt x="29" y="44"/>
                        <a:pt x="29" y="44"/>
                        <a:pt x="29" y="44"/>
                      </a:cubicBezTo>
                      <a:cubicBezTo>
                        <a:pt x="29" y="55"/>
                        <a:pt x="29" y="55"/>
                        <a:pt x="29" y="55"/>
                      </a:cubicBezTo>
                      <a:cubicBezTo>
                        <a:pt x="29" y="55"/>
                        <a:pt x="29" y="55"/>
                        <a:pt x="29" y="55"/>
                      </a:cubicBezTo>
                      <a:cubicBezTo>
                        <a:pt x="19" y="55"/>
                        <a:pt x="19" y="55"/>
                        <a:pt x="19" y="55"/>
                      </a:cubicBezTo>
                      <a:lnTo>
                        <a:pt x="19" y="78"/>
                      </a:lnTo>
                      <a:close/>
                      <a:moveTo>
                        <a:pt x="19" y="1"/>
                      </a:moveTo>
                      <a:cubicBezTo>
                        <a:pt x="10" y="17"/>
                        <a:pt x="10" y="17"/>
                        <a:pt x="10" y="17"/>
                      </a:cubicBezTo>
                      <a:cubicBezTo>
                        <a:pt x="0" y="28"/>
                        <a:pt x="0" y="28"/>
                        <a:pt x="0" y="28"/>
                      </a:cubicBezTo>
                      <a:cubicBezTo>
                        <a:pt x="0" y="60"/>
                        <a:pt x="0" y="60"/>
                        <a:pt x="0" y="60"/>
                      </a:cubicBezTo>
                      <a:cubicBezTo>
                        <a:pt x="0" y="63"/>
                        <a:pt x="0" y="63"/>
                        <a:pt x="0" y="63"/>
                      </a:cubicBezTo>
                      <a:cubicBezTo>
                        <a:pt x="0" y="74"/>
                        <a:pt x="0" y="74"/>
                        <a:pt x="0" y="74"/>
                      </a:cubicBezTo>
                      <a:cubicBezTo>
                        <a:pt x="0" y="76"/>
                        <a:pt x="2" y="78"/>
                        <a:pt x="5" y="78"/>
                      </a:cubicBezTo>
                      <a:cubicBezTo>
                        <a:pt x="19" y="78"/>
                        <a:pt x="19" y="78"/>
                        <a:pt x="19" y="78"/>
                      </a:cubicBezTo>
                      <a:cubicBezTo>
                        <a:pt x="19" y="55"/>
                        <a:pt x="19" y="55"/>
                        <a:pt x="19" y="55"/>
                      </a:cubicBezTo>
                      <a:cubicBezTo>
                        <a:pt x="9" y="55"/>
                        <a:pt x="9" y="55"/>
                        <a:pt x="9" y="55"/>
                      </a:cubicBezTo>
                      <a:cubicBezTo>
                        <a:pt x="9" y="44"/>
                        <a:pt x="9" y="44"/>
                        <a:pt x="9" y="44"/>
                      </a:cubicBezTo>
                      <a:cubicBezTo>
                        <a:pt x="19" y="44"/>
                        <a:pt x="19" y="44"/>
                        <a:pt x="19" y="44"/>
                      </a:cubicBezTo>
                      <a:cubicBezTo>
                        <a:pt x="19" y="22"/>
                        <a:pt x="19" y="22"/>
                        <a:pt x="19" y="22"/>
                      </a:cubicBezTo>
                      <a:cubicBezTo>
                        <a:pt x="17" y="22"/>
                        <a:pt x="17" y="22"/>
                        <a:pt x="17" y="22"/>
                      </a:cubicBezTo>
                      <a:cubicBezTo>
                        <a:pt x="19" y="18"/>
                        <a:pt x="19" y="18"/>
                        <a:pt x="19" y="18"/>
                      </a:cubicBezTo>
                      <a:lnTo>
                        <a:pt x="19" y="1"/>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27" name="Freeform: Shape 154"/>
                <p:cNvSpPr>
                  <a:spLocks/>
                </p:cNvSpPr>
                <p:nvPr/>
              </p:nvSpPr>
              <p:spPr bwMode="auto">
                <a:xfrm>
                  <a:off x="2913699" y="3453735"/>
                  <a:ext cx="374976" cy="379878"/>
                </a:xfrm>
                <a:custGeom>
                  <a:avLst/>
                  <a:gdLst>
                    <a:gd name="T0" fmla="*/ 64 w 85"/>
                    <a:gd name="T1" fmla="*/ 80 h 86"/>
                    <a:gd name="T2" fmla="*/ 79 w 85"/>
                    <a:gd name="T3" fmla="*/ 64 h 86"/>
                    <a:gd name="T4" fmla="*/ 84 w 85"/>
                    <a:gd name="T5" fmla="*/ 52 h 86"/>
                    <a:gd name="T6" fmla="*/ 84 w 85"/>
                    <a:gd name="T7" fmla="*/ 34 h 86"/>
                    <a:gd name="T8" fmla="*/ 79 w 85"/>
                    <a:gd name="T9" fmla="*/ 22 h 86"/>
                    <a:gd name="T10" fmla="*/ 64 w 85"/>
                    <a:gd name="T11" fmla="*/ 6 h 86"/>
                    <a:gd name="T12" fmla="*/ 58 w 85"/>
                    <a:gd name="T13" fmla="*/ 3 h 86"/>
                    <a:gd name="T14" fmla="*/ 45 w 85"/>
                    <a:gd name="T15" fmla="*/ 0 h 86"/>
                    <a:gd name="T16" fmla="*/ 47 w 85"/>
                    <a:gd name="T17" fmla="*/ 5 h 86"/>
                    <a:gd name="T18" fmla="*/ 53 w 85"/>
                    <a:gd name="T19" fmla="*/ 5 h 86"/>
                    <a:gd name="T20" fmla="*/ 57 w 85"/>
                    <a:gd name="T21" fmla="*/ 6 h 86"/>
                    <a:gd name="T22" fmla="*/ 56 w 85"/>
                    <a:gd name="T23" fmla="*/ 7 h 86"/>
                    <a:gd name="T24" fmla="*/ 49 w 85"/>
                    <a:gd name="T25" fmla="*/ 9 h 86"/>
                    <a:gd name="T26" fmla="*/ 50 w 85"/>
                    <a:gd name="T27" fmla="*/ 14 h 86"/>
                    <a:gd name="T28" fmla="*/ 54 w 85"/>
                    <a:gd name="T29" fmla="*/ 17 h 86"/>
                    <a:gd name="T30" fmla="*/ 60 w 85"/>
                    <a:gd name="T31" fmla="*/ 9 h 86"/>
                    <a:gd name="T32" fmla="*/ 65 w 85"/>
                    <a:gd name="T33" fmla="*/ 10 h 86"/>
                    <a:gd name="T34" fmla="*/ 68 w 85"/>
                    <a:gd name="T35" fmla="*/ 12 h 86"/>
                    <a:gd name="T36" fmla="*/ 70 w 85"/>
                    <a:gd name="T37" fmla="*/ 18 h 86"/>
                    <a:gd name="T38" fmla="*/ 69 w 85"/>
                    <a:gd name="T39" fmla="*/ 21 h 86"/>
                    <a:gd name="T40" fmla="*/ 67 w 85"/>
                    <a:gd name="T41" fmla="*/ 19 h 86"/>
                    <a:gd name="T42" fmla="*/ 61 w 85"/>
                    <a:gd name="T43" fmla="*/ 19 h 86"/>
                    <a:gd name="T44" fmla="*/ 65 w 85"/>
                    <a:gd name="T45" fmla="*/ 21 h 86"/>
                    <a:gd name="T46" fmla="*/ 56 w 85"/>
                    <a:gd name="T47" fmla="*/ 25 h 86"/>
                    <a:gd name="T48" fmla="*/ 52 w 85"/>
                    <a:gd name="T49" fmla="*/ 28 h 86"/>
                    <a:gd name="T50" fmla="*/ 46 w 85"/>
                    <a:gd name="T51" fmla="*/ 33 h 86"/>
                    <a:gd name="T52" fmla="*/ 49 w 85"/>
                    <a:gd name="T53" fmla="*/ 51 h 86"/>
                    <a:gd name="T54" fmla="*/ 54 w 85"/>
                    <a:gd name="T55" fmla="*/ 52 h 86"/>
                    <a:gd name="T56" fmla="*/ 59 w 85"/>
                    <a:gd name="T57" fmla="*/ 54 h 86"/>
                    <a:gd name="T58" fmla="*/ 66 w 85"/>
                    <a:gd name="T59" fmla="*/ 58 h 86"/>
                    <a:gd name="T60" fmla="*/ 71 w 85"/>
                    <a:gd name="T61" fmla="*/ 62 h 86"/>
                    <a:gd name="T62" fmla="*/ 77 w 85"/>
                    <a:gd name="T63" fmla="*/ 64 h 86"/>
                    <a:gd name="T64" fmla="*/ 49 w 85"/>
                    <a:gd name="T65" fmla="*/ 75 h 86"/>
                    <a:gd name="T66" fmla="*/ 0 w 85"/>
                    <a:gd name="T67" fmla="*/ 36 h 86"/>
                    <a:gd name="T68" fmla="*/ 1 w 85"/>
                    <a:gd name="T69" fmla="*/ 54 h 86"/>
                    <a:gd name="T70" fmla="*/ 9 w 85"/>
                    <a:gd name="T71" fmla="*/ 69 h 86"/>
                    <a:gd name="T72" fmla="*/ 27 w 85"/>
                    <a:gd name="T73" fmla="*/ 83 h 86"/>
                    <a:gd name="T74" fmla="*/ 43 w 85"/>
                    <a:gd name="T75" fmla="*/ 68 h 86"/>
                    <a:gd name="T76" fmla="*/ 42 w 85"/>
                    <a:gd name="T77" fmla="*/ 61 h 86"/>
                    <a:gd name="T78" fmla="*/ 44 w 85"/>
                    <a:gd name="T79" fmla="*/ 55 h 86"/>
                    <a:gd name="T80" fmla="*/ 39 w 85"/>
                    <a:gd name="T81" fmla="*/ 53 h 86"/>
                    <a:gd name="T82" fmla="*/ 33 w 85"/>
                    <a:gd name="T83" fmla="*/ 49 h 86"/>
                    <a:gd name="T84" fmla="*/ 24 w 85"/>
                    <a:gd name="T85" fmla="*/ 46 h 86"/>
                    <a:gd name="T86" fmla="*/ 21 w 85"/>
                    <a:gd name="T87" fmla="*/ 38 h 86"/>
                    <a:gd name="T88" fmla="*/ 18 w 85"/>
                    <a:gd name="T89" fmla="*/ 37 h 86"/>
                    <a:gd name="T90" fmla="*/ 18 w 85"/>
                    <a:gd name="T91" fmla="*/ 39 h 86"/>
                    <a:gd name="T92" fmla="*/ 15 w 85"/>
                    <a:gd name="T93" fmla="*/ 32 h 86"/>
                    <a:gd name="T94" fmla="*/ 15 w 85"/>
                    <a:gd name="T95" fmla="*/ 25 h 86"/>
                    <a:gd name="T96" fmla="*/ 19 w 85"/>
                    <a:gd name="T97" fmla="*/ 17 h 86"/>
                    <a:gd name="T98" fmla="*/ 18 w 85"/>
                    <a:gd name="T99" fmla="*/ 12 h 86"/>
                    <a:gd name="T100" fmla="*/ 38 w 85"/>
                    <a:gd name="T101" fmla="*/ 3 h 86"/>
                    <a:gd name="T102" fmla="*/ 45 w 85"/>
                    <a:gd name="T103" fmla="*/ 0 h 86"/>
                    <a:gd name="T104" fmla="*/ 26 w 85"/>
                    <a:gd name="T105" fmla="*/ 3 h 86"/>
                    <a:gd name="T106" fmla="*/ 12 w 85"/>
                    <a:gd name="T107" fmla="*/ 13 h 86"/>
                    <a:gd name="T108" fmla="*/ 3 w 85"/>
                    <a:gd name="T109" fmla="*/ 27 h 86"/>
                    <a:gd name="T110" fmla="*/ 45 w 85"/>
                    <a:gd name="T111" fmla="*/ 54 h 86"/>
                    <a:gd name="T112" fmla="*/ 39 w 85"/>
                    <a:gd name="T113" fmla="*/ 47 h 86"/>
                    <a:gd name="T114" fmla="*/ 38 w 85"/>
                    <a:gd name="T115" fmla="*/ 44 h 86"/>
                    <a:gd name="T116" fmla="*/ 30 w 85"/>
                    <a:gd name="T117" fmla="*/ 45 h 86"/>
                    <a:gd name="T118" fmla="*/ 34 w 85"/>
                    <a:gd name="T119" fmla="*/ 36 h 86"/>
                    <a:gd name="T120" fmla="*/ 42 w 85"/>
                    <a:gd name="T121" fmla="*/ 36 h 86"/>
                    <a:gd name="T122" fmla="*/ 44 w 85"/>
                    <a:gd name="T123" fmla="*/ 3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 h="86">
                      <a:moveTo>
                        <a:pt x="45" y="85"/>
                      </a:moveTo>
                      <a:cubicBezTo>
                        <a:pt x="48" y="85"/>
                        <a:pt x="50" y="85"/>
                        <a:pt x="52" y="84"/>
                      </a:cubicBezTo>
                      <a:cubicBezTo>
                        <a:pt x="53" y="84"/>
                        <a:pt x="55" y="84"/>
                        <a:pt x="56" y="83"/>
                      </a:cubicBezTo>
                      <a:cubicBezTo>
                        <a:pt x="57" y="83"/>
                        <a:pt x="57" y="83"/>
                        <a:pt x="58" y="83"/>
                      </a:cubicBezTo>
                      <a:cubicBezTo>
                        <a:pt x="59" y="82"/>
                        <a:pt x="61" y="82"/>
                        <a:pt x="62" y="81"/>
                      </a:cubicBezTo>
                      <a:cubicBezTo>
                        <a:pt x="63" y="81"/>
                        <a:pt x="63" y="80"/>
                        <a:pt x="64" y="80"/>
                      </a:cubicBezTo>
                      <a:cubicBezTo>
                        <a:pt x="66" y="78"/>
                        <a:pt x="69" y="77"/>
                        <a:pt x="71" y="74"/>
                      </a:cubicBezTo>
                      <a:cubicBezTo>
                        <a:pt x="72" y="74"/>
                        <a:pt x="72" y="74"/>
                        <a:pt x="73" y="73"/>
                      </a:cubicBezTo>
                      <a:cubicBezTo>
                        <a:pt x="73" y="73"/>
                        <a:pt x="74" y="72"/>
                        <a:pt x="74" y="72"/>
                      </a:cubicBezTo>
                      <a:cubicBezTo>
                        <a:pt x="75" y="71"/>
                        <a:pt x="75" y="70"/>
                        <a:pt x="76" y="69"/>
                      </a:cubicBezTo>
                      <a:cubicBezTo>
                        <a:pt x="77" y="68"/>
                        <a:pt x="78" y="67"/>
                        <a:pt x="79" y="65"/>
                      </a:cubicBezTo>
                      <a:cubicBezTo>
                        <a:pt x="79" y="65"/>
                        <a:pt x="79" y="65"/>
                        <a:pt x="79" y="64"/>
                      </a:cubicBezTo>
                      <a:cubicBezTo>
                        <a:pt x="80" y="64"/>
                        <a:pt x="80" y="63"/>
                        <a:pt x="80" y="62"/>
                      </a:cubicBezTo>
                      <a:cubicBezTo>
                        <a:pt x="81" y="62"/>
                        <a:pt x="81" y="62"/>
                        <a:pt x="81" y="61"/>
                      </a:cubicBezTo>
                      <a:cubicBezTo>
                        <a:pt x="81" y="61"/>
                        <a:pt x="82" y="60"/>
                        <a:pt x="82" y="60"/>
                      </a:cubicBezTo>
                      <a:cubicBezTo>
                        <a:pt x="82" y="59"/>
                        <a:pt x="82" y="58"/>
                        <a:pt x="83" y="58"/>
                      </a:cubicBezTo>
                      <a:cubicBezTo>
                        <a:pt x="83" y="56"/>
                        <a:pt x="83" y="55"/>
                        <a:pt x="84" y="54"/>
                      </a:cubicBezTo>
                      <a:cubicBezTo>
                        <a:pt x="84" y="53"/>
                        <a:pt x="84" y="52"/>
                        <a:pt x="84" y="52"/>
                      </a:cubicBezTo>
                      <a:cubicBezTo>
                        <a:pt x="84" y="51"/>
                        <a:pt x="85" y="50"/>
                        <a:pt x="85" y="49"/>
                      </a:cubicBezTo>
                      <a:cubicBezTo>
                        <a:pt x="85" y="49"/>
                        <a:pt x="85" y="48"/>
                        <a:pt x="85" y="47"/>
                      </a:cubicBezTo>
                      <a:cubicBezTo>
                        <a:pt x="85" y="46"/>
                        <a:pt x="85" y="44"/>
                        <a:pt x="85" y="43"/>
                      </a:cubicBezTo>
                      <a:cubicBezTo>
                        <a:pt x="85" y="41"/>
                        <a:pt x="85" y="40"/>
                        <a:pt x="85" y="39"/>
                      </a:cubicBezTo>
                      <a:cubicBezTo>
                        <a:pt x="85" y="38"/>
                        <a:pt x="85" y="37"/>
                        <a:pt x="85" y="36"/>
                      </a:cubicBezTo>
                      <a:cubicBezTo>
                        <a:pt x="85" y="36"/>
                        <a:pt x="84" y="35"/>
                        <a:pt x="84" y="34"/>
                      </a:cubicBezTo>
                      <a:cubicBezTo>
                        <a:pt x="84" y="34"/>
                        <a:pt x="84" y="33"/>
                        <a:pt x="84" y="32"/>
                      </a:cubicBezTo>
                      <a:cubicBezTo>
                        <a:pt x="83" y="31"/>
                        <a:pt x="83" y="30"/>
                        <a:pt x="83" y="28"/>
                      </a:cubicBezTo>
                      <a:cubicBezTo>
                        <a:pt x="82" y="28"/>
                        <a:pt x="82" y="28"/>
                        <a:pt x="82" y="27"/>
                      </a:cubicBezTo>
                      <a:cubicBezTo>
                        <a:pt x="82" y="26"/>
                        <a:pt x="81" y="25"/>
                        <a:pt x="81" y="24"/>
                      </a:cubicBezTo>
                      <a:cubicBezTo>
                        <a:pt x="81" y="24"/>
                        <a:pt x="81" y="24"/>
                        <a:pt x="80" y="23"/>
                      </a:cubicBezTo>
                      <a:cubicBezTo>
                        <a:pt x="80" y="23"/>
                        <a:pt x="80" y="22"/>
                        <a:pt x="79" y="22"/>
                      </a:cubicBezTo>
                      <a:cubicBezTo>
                        <a:pt x="78" y="20"/>
                        <a:pt x="77" y="18"/>
                        <a:pt x="76" y="17"/>
                      </a:cubicBezTo>
                      <a:cubicBezTo>
                        <a:pt x="75" y="16"/>
                        <a:pt x="75" y="15"/>
                        <a:pt x="74" y="14"/>
                      </a:cubicBezTo>
                      <a:cubicBezTo>
                        <a:pt x="74" y="14"/>
                        <a:pt x="73" y="13"/>
                        <a:pt x="73" y="13"/>
                      </a:cubicBezTo>
                      <a:cubicBezTo>
                        <a:pt x="72" y="12"/>
                        <a:pt x="72" y="12"/>
                        <a:pt x="71" y="11"/>
                      </a:cubicBezTo>
                      <a:cubicBezTo>
                        <a:pt x="70" y="10"/>
                        <a:pt x="69" y="10"/>
                        <a:pt x="68" y="9"/>
                      </a:cubicBezTo>
                      <a:cubicBezTo>
                        <a:pt x="67" y="8"/>
                        <a:pt x="65" y="7"/>
                        <a:pt x="64" y="6"/>
                      </a:cubicBezTo>
                      <a:cubicBezTo>
                        <a:pt x="63" y="6"/>
                        <a:pt x="63" y="5"/>
                        <a:pt x="62" y="5"/>
                      </a:cubicBezTo>
                      <a:cubicBezTo>
                        <a:pt x="62" y="5"/>
                        <a:pt x="61" y="5"/>
                        <a:pt x="61" y="5"/>
                      </a:cubicBezTo>
                      <a:cubicBezTo>
                        <a:pt x="61" y="4"/>
                        <a:pt x="60" y="4"/>
                        <a:pt x="60" y="4"/>
                      </a:cubicBezTo>
                      <a:cubicBezTo>
                        <a:pt x="60" y="4"/>
                        <a:pt x="60" y="4"/>
                        <a:pt x="60" y="4"/>
                      </a:cubicBezTo>
                      <a:cubicBezTo>
                        <a:pt x="59" y="4"/>
                        <a:pt x="59" y="3"/>
                        <a:pt x="58" y="3"/>
                      </a:cubicBezTo>
                      <a:cubicBezTo>
                        <a:pt x="58" y="3"/>
                        <a:pt x="58" y="3"/>
                        <a:pt x="58" y="3"/>
                      </a:cubicBezTo>
                      <a:cubicBezTo>
                        <a:pt x="58" y="3"/>
                        <a:pt x="57" y="3"/>
                        <a:pt x="56" y="3"/>
                      </a:cubicBezTo>
                      <a:cubicBezTo>
                        <a:pt x="56" y="3"/>
                        <a:pt x="56" y="3"/>
                        <a:pt x="56" y="3"/>
                      </a:cubicBezTo>
                      <a:cubicBezTo>
                        <a:pt x="55" y="2"/>
                        <a:pt x="54" y="2"/>
                        <a:pt x="52" y="1"/>
                      </a:cubicBezTo>
                      <a:cubicBezTo>
                        <a:pt x="52" y="1"/>
                        <a:pt x="51" y="1"/>
                        <a:pt x="51" y="1"/>
                      </a:cubicBezTo>
                      <a:cubicBezTo>
                        <a:pt x="51" y="1"/>
                        <a:pt x="50" y="1"/>
                        <a:pt x="50" y="1"/>
                      </a:cubicBezTo>
                      <a:cubicBezTo>
                        <a:pt x="49" y="1"/>
                        <a:pt x="47" y="0"/>
                        <a:pt x="45" y="0"/>
                      </a:cubicBezTo>
                      <a:cubicBezTo>
                        <a:pt x="45" y="3"/>
                        <a:pt x="45" y="3"/>
                        <a:pt x="45" y="3"/>
                      </a:cubicBezTo>
                      <a:cubicBezTo>
                        <a:pt x="47" y="3"/>
                        <a:pt x="49" y="3"/>
                        <a:pt x="51" y="3"/>
                      </a:cubicBezTo>
                      <a:cubicBezTo>
                        <a:pt x="50" y="4"/>
                        <a:pt x="50" y="4"/>
                        <a:pt x="50" y="4"/>
                      </a:cubicBezTo>
                      <a:cubicBezTo>
                        <a:pt x="49" y="4"/>
                        <a:pt x="49" y="4"/>
                        <a:pt x="49" y="4"/>
                      </a:cubicBezTo>
                      <a:cubicBezTo>
                        <a:pt x="48" y="4"/>
                        <a:pt x="48" y="4"/>
                        <a:pt x="47" y="4"/>
                      </a:cubicBezTo>
                      <a:cubicBezTo>
                        <a:pt x="47" y="4"/>
                        <a:pt x="47" y="4"/>
                        <a:pt x="47" y="5"/>
                      </a:cubicBezTo>
                      <a:cubicBezTo>
                        <a:pt x="48" y="5"/>
                        <a:pt x="49" y="5"/>
                        <a:pt x="49" y="5"/>
                      </a:cubicBezTo>
                      <a:cubicBezTo>
                        <a:pt x="50" y="5"/>
                        <a:pt x="51" y="5"/>
                        <a:pt x="51" y="5"/>
                      </a:cubicBezTo>
                      <a:cubicBezTo>
                        <a:pt x="51" y="4"/>
                        <a:pt x="51" y="4"/>
                        <a:pt x="51" y="4"/>
                      </a:cubicBezTo>
                      <a:cubicBezTo>
                        <a:pt x="51" y="4"/>
                        <a:pt x="52" y="4"/>
                        <a:pt x="52" y="4"/>
                      </a:cubicBezTo>
                      <a:cubicBezTo>
                        <a:pt x="52" y="4"/>
                        <a:pt x="53" y="4"/>
                        <a:pt x="53" y="4"/>
                      </a:cubicBezTo>
                      <a:cubicBezTo>
                        <a:pt x="53" y="4"/>
                        <a:pt x="53" y="4"/>
                        <a:pt x="53" y="5"/>
                      </a:cubicBezTo>
                      <a:cubicBezTo>
                        <a:pt x="53" y="5"/>
                        <a:pt x="54" y="5"/>
                        <a:pt x="54" y="4"/>
                      </a:cubicBezTo>
                      <a:cubicBezTo>
                        <a:pt x="54" y="4"/>
                        <a:pt x="54" y="4"/>
                        <a:pt x="54" y="4"/>
                      </a:cubicBezTo>
                      <a:cubicBezTo>
                        <a:pt x="55" y="4"/>
                        <a:pt x="55" y="5"/>
                        <a:pt x="56" y="5"/>
                      </a:cubicBezTo>
                      <a:cubicBezTo>
                        <a:pt x="57" y="5"/>
                        <a:pt x="58" y="6"/>
                        <a:pt x="59" y="6"/>
                      </a:cubicBezTo>
                      <a:cubicBezTo>
                        <a:pt x="59" y="6"/>
                        <a:pt x="58" y="6"/>
                        <a:pt x="58" y="6"/>
                      </a:cubicBezTo>
                      <a:cubicBezTo>
                        <a:pt x="58" y="6"/>
                        <a:pt x="58" y="6"/>
                        <a:pt x="57" y="6"/>
                      </a:cubicBezTo>
                      <a:cubicBezTo>
                        <a:pt x="57" y="6"/>
                        <a:pt x="58" y="7"/>
                        <a:pt x="58" y="7"/>
                      </a:cubicBezTo>
                      <a:cubicBezTo>
                        <a:pt x="59" y="7"/>
                        <a:pt x="59" y="7"/>
                        <a:pt x="59" y="8"/>
                      </a:cubicBezTo>
                      <a:cubicBezTo>
                        <a:pt x="59" y="9"/>
                        <a:pt x="58" y="8"/>
                        <a:pt x="58" y="8"/>
                      </a:cubicBezTo>
                      <a:cubicBezTo>
                        <a:pt x="57" y="8"/>
                        <a:pt x="56" y="9"/>
                        <a:pt x="55" y="8"/>
                      </a:cubicBezTo>
                      <a:cubicBezTo>
                        <a:pt x="56" y="7"/>
                        <a:pt x="56" y="7"/>
                        <a:pt x="56" y="7"/>
                      </a:cubicBezTo>
                      <a:cubicBezTo>
                        <a:pt x="56" y="7"/>
                        <a:pt x="56" y="7"/>
                        <a:pt x="56" y="7"/>
                      </a:cubicBezTo>
                      <a:cubicBezTo>
                        <a:pt x="56" y="7"/>
                        <a:pt x="55" y="7"/>
                        <a:pt x="55" y="7"/>
                      </a:cubicBezTo>
                      <a:cubicBezTo>
                        <a:pt x="55" y="7"/>
                        <a:pt x="55" y="8"/>
                        <a:pt x="54" y="8"/>
                      </a:cubicBezTo>
                      <a:cubicBezTo>
                        <a:pt x="54" y="8"/>
                        <a:pt x="54" y="8"/>
                        <a:pt x="53" y="8"/>
                      </a:cubicBezTo>
                      <a:cubicBezTo>
                        <a:pt x="53" y="8"/>
                        <a:pt x="52" y="8"/>
                        <a:pt x="52" y="9"/>
                      </a:cubicBezTo>
                      <a:cubicBezTo>
                        <a:pt x="52" y="9"/>
                        <a:pt x="51" y="9"/>
                        <a:pt x="51" y="9"/>
                      </a:cubicBezTo>
                      <a:cubicBezTo>
                        <a:pt x="51" y="9"/>
                        <a:pt x="50" y="9"/>
                        <a:pt x="49" y="9"/>
                      </a:cubicBezTo>
                      <a:cubicBezTo>
                        <a:pt x="49" y="10"/>
                        <a:pt x="48" y="10"/>
                        <a:pt x="48" y="10"/>
                      </a:cubicBezTo>
                      <a:cubicBezTo>
                        <a:pt x="48" y="11"/>
                        <a:pt x="47" y="11"/>
                        <a:pt x="47" y="11"/>
                      </a:cubicBezTo>
                      <a:cubicBezTo>
                        <a:pt x="47" y="12"/>
                        <a:pt x="48" y="12"/>
                        <a:pt x="48" y="12"/>
                      </a:cubicBezTo>
                      <a:cubicBezTo>
                        <a:pt x="48" y="12"/>
                        <a:pt x="47" y="13"/>
                        <a:pt x="48" y="13"/>
                      </a:cubicBezTo>
                      <a:cubicBezTo>
                        <a:pt x="48" y="13"/>
                        <a:pt x="48" y="13"/>
                        <a:pt x="48" y="13"/>
                      </a:cubicBezTo>
                      <a:cubicBezTo>
                        <a:pt x="49" y="13"/>
                        <a:pt x="50" y="14"/>
                        <a:pt x="50" y="14"/>
                      </a:cubicBezTo>
                      <a:cubicBezTo>
                        <a:pt x="51" y="14"/>
                        <a:pt x="51" y="14"/>
                        <a:pt x="52" y="14"/>
                      </a:cubicBezTo>
                      <a:cubicBezTo>
                        <a:pt x="52" y="14"/>
                        <a:pt x="53" y="14"/>
                        <a:pt x="53" y="15"/>
                      </a:cubicBezTo>
                      <a:cubicBezTo>
                        <a:pt x="53" y="15"/>
                        <a:pt x="52" y="15"/>
                        <a:pt x="52" y="16"/>
                      </a:cubicBezTo>
                      <a:cubicBezTo>
                        <a:pt x="53" y="16"/>
                        <a:pt x="52" y="16"/>
                        <a:pt x="52" y="17"/>
                      </a:cubicBezTo>
                      <a:cubicBezTo>
                        <a:pt x="52" y="17"/>
                        <a:pt x="53" y="18"/>
                        <a:pt x="53" y="18"/>
                      </a:cubicBezTo>
                      <a:cubicBezTo>
                        <a:pt x="53" y="18"/>
                        <a:pt x="54" y="17"/>
                        <a:pt x="54" y="17"/>
                      </a:cubicBezTo>
                      <a:cubicBezTo>
                        <a:pt x="54" y="16"/>
                        <a:pt x="54" y="15"/>
                        <a:pt x="55" y="15"/>
                      </a:cubicBezTo>
                      <a:cubicBezTo>
                        <a:pt x="57" y="15"/>
                        <a:pt x="59" y="14"/>
                        <a:pt x="59" y="12"/>
                      </a:cubicBezTo>
                      <a:cubicBezTo>
                        <a:pt x="59" y="12"/>
                        <a:pt x="58" y="11"/>
                        <a:pt x="59" y="11"/>
                      </a:cubicBezTo>
                      <a:cubicBezTo>
                        <a:pt x="59" y="11"/>
                        <a:pt x="59" y="10"/>
                        <a:pt x="59" y="10"/>
                      </a:cubicBezTo>
                      <a:cubicBezTo>
                        <a:pt x="59" y="10"/>
                        <a:pt x="59" y="10"/>
                        <a:pt x="60" y="10"/>
                      </a:cubicBezTo>
                      <a:cubicBezTo>
                        <a:pt x="60" y="9"/>
                        <a:pt x="60" y="9"/>
                        <a:pt x="60" y="9"/>
                      </a:cubicBezTo>
                      <a:cubicBezTo>
                        <a:pt x="60" y="9"/>
                        <a:pt x="60" y="9"/>
                        <a:pt x="60" y="9"/>
                      </a:cubicBezTo>
                      <a:cubicBezTo>
                        <a:pt x="60" y="9"/>
                        <a:pt x="61" y="9"/>
                        <a:pt x="61" y="9"/>
                      </a:cubicBezTo>
                      <a:cubicBezTo>
                        <a:pt x="61" y="9"/>
                        <a:pt x="62" y="9"/>
                        <a:pt x="62" y="9"/>
                      </a:cubicBezTo>
                      <a:cubicBezTo>
                        <a:pt x="62" y="9"/>
                        <a:pt x="63" y="9"/>
                        <a:pt x="63" y="9"/>
                      </a:cubicBezTo>
                      <a:cubicBezTo>
                        <a:pt x="63" y="9"/>
                        <a:pt x="64" y="9"/>
                        <a:pt x="64" y="10"/>
                      </a:cubicBezTo>
                      <a:cubicBezTo>
                        <a:pt x="64" y="10"/>
                        <a:pt x="64" y="10"/>
                        <a:pt x="65" y="10"/>
                      </a:cubicBezTo>
                      <a:cubicBezTo>
                        <a:pt x="64" y="11"/>
                        <a:pt x="64" y="11"/>
                        <a:pt x="64" y="11"/>
                      </a:cubicBezTo>
                      <a:cubicBezTo>
                        <a:pt x="64" y="11"/>
                        <a:pt x="64" y="11"/>
                        <a:pt x="64" y="11"/>
                      </a:cubicBezTo>
                      <a:cubicBezTo>
                        <a:pt x="64" y="12"/>
                        <a:pt x="65" y="12"/>
                        <a:pt x="65" y="12"/>
                      </a:cubicBezTo>
                      <a:cubicBezTo>
                        <a:pt x="65" y="12"/>
                        <a:pt x="66" y="12"/>
                        <a:pt x="66" y="12"/>
                      </a:cubicBezTo>
                      <a:cubicBezTo>
                        <a:pt x="66" y="11"/>
                        <a:pt x="67" y="11"/>
                        <a:pt x="67" y="11"/>
                      </a:cubicBezTo>
                      <a:cubicBezTo>
                        <a:pt x="67" y="11"/>
                        <a:pt x="68" y="12"/>
                        <a:pt x="68" y="12"/>
                      </a:cubicBezTo>
                      <a:cubicBezTo>
                        <a:pt x="68" y="12"/>
                        <a:pt x="68" y="12"/>
                        <a:pt x="68" y="12"/>
                      </a:cubicBezTo>
                      <a:cubicBezTo>
                        <a:pt x="68" y="13"/>
                        <a:pt x="68" y="13"/>
                        <a:pt x="68" y="14"/>
                      </a:cubicBezTo>
                      <a:cubicBezTo>
                        <a:pt x="68" y="15"/>
                        <a:pt x="69" y="14"/>
                        <a:pt x="70" y="15"/>
                      </a:cubicBezTo>
                      <a:cubicBezTo>
                        <a:pt x="70" y="15"/>
                        <a:pt x="70" y="15"/>
                        <a:pt x="70" y="15"/>
                      </a:cubicBezTo>
                      <a:cubicBezTo>
                        <a:pt x="70" y="16"/>
                        <a:pt x="71" y="16"/>
                        <a:pt x="71" y="16"/>
                      </a:cubicBezTo>
                      <a:cubicBezTo>
                        <a:pt x="71" y="17"/>
                        <a:pt x="70" y="17"/>
                        <a:pt x="70" y="18"/>
                      </a:cubicBezTo>
                      <a:cubicBezTo>
                        <a:pt x="70" y="18"/>
                        <a:pt x="70" y="18"/>
                        <a:pt x="70" y="19"/>
                      </a:cubicBezTo>
                      <a:cubicBezTo>
                        <a:pt x="70" y="19"/>
                        <a:pt x="71" y="19"/>
                        <a:pt x="71" y="19"/>
                      </a:cubicBezTo>
                      <a:cubicBezTo>
                        <a:pt x="71" y="20"/>
                        <a:pt x="71" y="20"/>
                        <a:pt x="71" y="20"/>
                      </a:cubicBezTo>
                      <a:cubicBezTo>
                        <a:pt x="71" y="21"/>
                        <a:pt x="71" y="21"/>
                        <a:pt x="71" y="21"/>
                      </a:cubicBezTo>
                      <a:cubicBezTo>
                        <a:pt x="70" y="21"/>
                        <a:pt x="70" y="21"/>
                        <a:pt x="70" y="21"/>
                      </a:cubicBezTo>
                      <a:cubicBezTo>
                        <a:pt x="69" y="21"/>
                        <a:pt x="69" y="21"/>
                        <a:pt x="69" y="21"/>
                      </a:cubicBezTo>
                      <a:cubicBezTo>
                        <a:pt x="69" y="21"/>
                        <a:pt x="68" y="21"/>
                        <a:pt x="68" y="21"/>
                      </a:cubicBezTo>
                      <a:cubicBezTo>
                        <a:pt x="68" y="21"/>
                        <a:pt x="67" y="21"/>
                        <a:pt x="67" y="20"/>
                      </a:cubicBezTo>
                      <a:cubicBezTo>
                        <a:pt x="67" y="20"/>
                        <a:pt x="68" y="19"/>
                        <a:pt x="69" y="18"/>
                      </a:cubicBezTo>
                      <a:cubicBezTo>
                        <a:pt x="69" y="18"/>
                        <a:pt x="69" y="18"/>
                        <a:pt x="69" y="18"/>
                      </a:cubicBezTo>
                      <a:cubicBezTo>
                        <a:pt x="69" y="17"/>
                        <a:pt x="68" y="18"/>
                        <a:pt x="68" y="18"/>
                      </a:cubicBezTo>
                      <a:cubicBezTo>
                        <a:pt x="68" y="18"/>
                        <a:pt x="67" y="18"/>
                        <a:pt x="67" y="19"/>
                      </a:cubicBezTo>
                      <a:cubicBezTo>
                        <a:pt x="66" y="19"/>
                        <a:pt x="65" y="18"/>
                        <a:pt x="64" y="19"/>
                      </a:cubicBezTo>
                      <a:cubicBezTo>
                        <a:pt x="64" y="19"/>
                        <a:pt x="65" y="19"/>
                        <a:pt x="65" y="19"/>
                      </a:cubicBezTo>
                      <a:cubicBezTo>
                        <a:pt x="65" y="19"/>
                        <a:pt x="64" y="20"/>
                        <a:pt x="64" y="19"/>
                      </a:cubicBezTo>
                      <a:cubicBezTo>
                        <a:pt x="64" y="19"/>
                        <a:pt x="64" y="19"/>
                        <a:pt x="64" y="19"/>
                      </a:cubicBezTo>
                      <a:cubicBezTo>
                        <a:pt x="64" y="19"/>
                        <a:pt x="63" y="18"/>
                        <a:pt x="62" y="19"/>
                      </a:cubicBezTo>
                      <a:cubicBezTo>
                        <a:pt x="62" y="19"/>
                        <a:pt x="61" y="19"/>
                        <a:pt x="61" y="19"/>
                      </a:cubicBezTo>
                      <a:cubicBezTo>
                        <a:pt x="62" y="20"/>
                        <a:pt x="63" y="19"/>
                        <a:pt x="63" y="20"/>
                      </a:cubicBezTo>
                      <a:cubicBezTo>
                        <a:pt x="63" y="20"/>
                        <a:pt x="62" y="21"/>
                        <a:pt x="62" y="21"/>
                      </a:cubicBezTo>
                      <a:cubicBezTo>
                        <a:pt x="62" y="22"/>
                        <a:pt x="62" y="22"/>
                        <a:pt x="63" y="22"/>
                      </a:cubicBezTo>
                      <a:cubicBezTo>
                        <a:pt x="63" y="22"/>
                        <a:pt x="63" y="22"/>
                        <a:pt x="63" y="22"/>
                      </a:cubicBezTo>
                      <a:cubicBezTo>
                        <a:pt x="64" y="22"/>
                        <a:pt x="64" y="22"/>
                        <a:pt x="64" y="22"/>
                      </a:cubicBezTo>
                      <a:cubicBezTo>
                        <a:pt x="64" y="22"/>
                        <a:pt x="65" y="21"/>
                        <a:pt x="65" y="21"/>
                      </a:cubicBezTo>
                      <a:cubicBezTo>
                        <a:pt x="66" y="22"/>
                        <a:pt x="65" y="22"/>
                        <a:pt x="64" y="23"/>
                      </a:cubicBezTo>
                      <a:cubicBezTo>
                        <a:pt x="63" y="23"/>
                        <a:pt x="62" y="23"/>
                        <a:pt x="62" y="23"/>
                      </a:cubicBezTo>
                      <a:cubicBezTo>
                        <a:pt x="61" y="23"/>
                        <a:pt x="60" y="25"/>
                        <a:pt x="60" y="24"/>
                      </a:cubicBezTo>
                      <a:cubicBezTo>
                        <a:pt x="60" y="23"/>
                        <a:pt x="61" y="23"/>
                        <a:pt x="61" y="23"/>
                      </a:cubicBezTo>
                      <a:cubicBezTo>
                        <a:pt x="60" y="23"/>
                        <a:pt x="59" y="23"/>
                        <a:pt x="59" y="23"/>
                      </a:cubicBezTo>
                      <a:cubicBezTo>
                        <a:pt x="58" y="24"/>
                        <a:pt x="56" y="24"/>
                        <a:pt x="56" y="25"/>
                      </a:cubicBezTo>
                      <a:cubicBezTo>
                        <a:pt x="56" y="25"/>
                        <a:pt x="56" y="26"/>
                        <a:pt x="56" y="26"/>
                      </a:cubicBezTo>
                      <a:cubicBezTo>
                        <a:pt x="56" y="26"/>
                        <a:pt x="55" y="26"/>
                        <a:pt x="55" y="26"/>
                      </a:cubicBezTo>
                      <a:cubicBezTo>
                        <a:pt x="55" y="26"/>
                        <a:pt x="54" y="26"/>
                        <a:pt x="54" y="26"/>
                      </a:cubicBezTo>
                      <a:cubicBezTo>
                        <a:pt x="54" y="27"/>
                        <a:pt x="53" y="27"/>
                        <a:pt x="53" y="27"/>
                      </a:cubicBezTo>
                      <a:cubicBezTo>
                        <a:pt x="53" y="27"/>
                        <a:pt x="53" y="27"/>
                        <a:pt x="52" y="28"/>
                      </a:cubicBezTo>
                      <a:cubicBezTo>
                        <a:pt x="52" y="28"/>
                        <a:pt x="52" y="28"/>
                        <a:pt x="52" y="28"/>
                      </a:cubicBezTo>
                      <a:cubicBezTo>
                        <a:pt x="51" y="28"/>
                        <a:pt x="51" y="29"/>
                        <a:pt x="51" y="29"/>
                      </a:cubicBezTo>
                      <a:cubicBezTo>
                        <a:pt x="51" y="29"/>
                        <a:pt x="50" y="29"/>
                        <a:pt x="50" y="29"/>
                      </a:cubicBezTo>
                      <a:cubicBezTo>
                        <a:pt x="50" y="29"/>
                        <a:pt x="50" y="30"/>
                        <a:pt x="50" y="31"/>
                      </a:cubicBezTo>
                      <a:cubicBezTo>
                        <a:pt x="50" y="31"/>
                        <a:pt x="49" y="31"/>
                        <a:pt x="48" y="32"/>
                      </a:cubicBezTo>
                      <a:cubicBezTo>
                        <a:pt x="48" y="32"/>
                        <a:pt x="48" y="32"/>
                        <a:pt x="47" y="32"/>
                      </a:cubicBezTo>
                      <a:cubicBezTo>
                        <a:pt x="47" y="33"/>
                        <a:pt x="46" y="33"/>
                        <a:pt x="46" y="33"/>
                      </a:cubicBezTo>
                      <a:cubicBezTo>
                        <a:pt x="46" y="33"/>
                        <a:pt x="46" y="33"/>
                        <a:pt x="45" y="34"/>
                      </a:cubicBezTo>
                      <a:cubicBezTo>
                        <a:pt x="45" y="53"/>
                        <a:pt x="45" y="53"/>
                        <a:pt x="45" y="53"/>
                      </a:cubicBezTo>
                      <a:cubicBezTo>
                        <a:pt x="46" y="53"/>
                        <a:pt x="46" y="53"/>
                        <a:pt x="46" y="53"/>
                      </a:cubicBezTo>
                      <a:cubicBezTo>
                        <a:pt x="46" y="52"/>
                        <a:pt x="46" y="52"/>
                        <a:pt x="47" y="52"/>
                      </a:cubicBezTo>
                      <a:cubicBezTo>
                        <a:pt x="47" y="51"/>
                        <a:pt x="48" y="52"/>
                        <a:pt x="48" y="51"/>
                      </a:cubicBezTo>
                      <a:cubicBezTo>
                        <a:pt x="49" y="51"/>
                        <a:pt x="49" y="51"/>
                        <a:pt x="49" y="51"/>
                      </a:cubicBezTo>
                      <a:cubicBezTo>
                        <a:pt x="49" y="51"/>
                        <a:pt x="49" y="50"/>
                        <a:pt x="50" y="51"/>
                      </a:cubicBezTo>
                      <a:cubicBezTo>
                        <a:pt x="50" y="51"/>
                        <a:pt x="49" y="51"/>
                        <a:pt x="50" y="52"/>
                      </a:cubicBezTo>
                      <a:cubicBezTo>
                        <a:pt x="50" y="52"/>
                        <a:pt x="51" y="51"/>
                        <a:pt x="51" y="51"/>
                      </a:cubicBezTo>
                      <a:cubicBezTo>
                        <a:pt x="51" y="51"/>
                        <a:pt x="52" y="51"/>
                        <a:pt x="52" y="51"/>
                      </a:cubicBezTo>
                      <a:cubicBezTo>
                        <a:pt x="52" y="52"/>
                        <a:pt x="52" y="52"/>
                        <a:pt x="53" y="52"/>
                      </a:cubicBezTo>
                      <a:cubicBezTo>
                        <a:pt x="53" y="52"/>
                        <a:pt x="53" y="52"/>
                        <a:pt x="54" y="52"/>
                      </a:cubicBezTo>
                      <a:cubicBezTo>
                        <a:pt x="54" y="52"/>
                        <a:pt x="55" y="52"/>
                        <a:pt x="55" y="52"/>
                      </a:cubicBezTo>
                      <a:cubicBezTo>
                        <a:pt x="55" y="52"/>
                        <a:pt x="56" y="52"/>
                        <a:pt x="56" y="52"/>
                      </a:cubicBezTo>
                      <a:cubicBezTo>
                        <a:pt x="57" y="52"/>
                        <a:pt x="57" y="52"/>
                        <a:pt x="57" y="52"/>
                      </a:cubicBezTo>
                      <a:cubicBezTo>
                        <a:pt x="58" y="53"/>
                        <a:pt x="58" y="52"/>
                        <a:pt x="58" y="52"/>
                      </a:cubicBezTo>
                      <a:cubicBezTo>
                        <a:pt x="58" y="53"/>
                        <a:pt x="58" y="53"/>
                        <a:pt x="58" y="53"/>
                      </a:cubicBezTo>
                      <a:cubicBezTo>
                        <a:pt x="59" y="53"/>
                        <a:pt x="59" y="53"/>
                        <a:pt x="59" y="54"/>
                      </a:cubicBezTo>
                      <a:cubicBezTo>
                        <a:pt x="59" y="54"/>
                        <a:pt x="59" y="54"/>
                        <a:pt x="60" y="54"/>
                      </a:cubicBezTo>
                      <a:cubicBezTo>
                        <a:pt x="60" y="54"/>
                        <a:pt x="60" y="55"/>
                        <a:pt x="60" y="55"/>
                      </a:cubicBezTo>
                      <a:cubicBezTo>
                        <a:pt x="61" y="55"/>
                        <a:pt x="62" y="56"/>
                        <a:pt x="62" y="56"/>
                      </a:cubicBezTo>
                      <a:cubicBezTo>
                        <a:pt x="63" y="56"/>
                        <a:pt x="63" y="56"/>
                        <a:pt x="63" y="56"/>
                      </a:cubicBezTo>
                      <a:cubicBezTo>
                        <a:pt x="64" y="56"/>
                        <a:pt x="65" y="56"/>
                        <a:pt x="66" y="57"/>
                      </a:cubicBezTo>
                      <a:cubicBezTo>
                        <a:pt x="66" y="57"/>
                        <a:pt x="66" y="57"/>
                        <a:pt x="66" y="58"/>
                      </a:cubicBezTo>
                      <a:cubicBezTo>
                        <a:pt x="67" y="58"/>
                        <a:pt x="66" y="58"/>
                        <a:pt x="67" y="59"/>
                      </a:cubicBezTo>
                      <a:cubicBezTo>
                        <a:pt x="67" y="59"/>
                        <a:pt x="68" y="59"/>
                        <a:pt x="67" y="60"/>
                      </a:cubicBezTo>
                      <a:cubicBezTo>
                        <a:pt x="67" y="61"/>
                        <a:pt x="68" y="61"/>
                        <a:pt x="68" y="61"/>
                      </a:cubicBezTo>
                      <a:cubicBezTo>
                        <a:pt x="68" y="61"/>
                        <a:pt x="69" y="62"/>
                        <a:pt x="69" y="62"/>
                      </a:cubicBezTo>
                      <a:cubicBezTo>
                        <a:pt x="69" y="62"/>
                        <a:pt x="69" y="62"/>
                        <a:pt x="69" y="62"/>
                      </a:cubicBezTo>
                      <a:cubicBezTo>
                        <a:pt x="70" y="62"/>
                        <a:pt x="70" y="62"/>
                        <a:pt x="71" y="62"/>
                      </a:cubicBezTo>
                      <a:cubicBezTo>
                        <a:pt x="71" y="62"/>
                        <a:pt x="71" y="62"/>
                        <a:pt x="72" y="62"/>
                      </a:cubicBezTo>
                      <a:cubicBezTo>
                        <a:pt x="72" y="62"/>
                        <a:pt x="72" y="63"/>
                        <a:pt x="72" y="63"/>
                      </a:cubicBezTo>
                      <a:cubicBezTo>
                        <a:pt x="72" y="63"/>
                        <a:pt x="73" y="63"/>
                        <a:pt x="73" y="63"/>
                      </a:cubicBezTo>
                      <a:cubicBezTo>
                        <a:pt x="74" y="63"/>
                        <a:pt x="74" y="63"/>
                        <a:pt x="75" y="63"/>
                      </a:cubicBezTo>
                      <a:cubicBezTo>
                        <a:pt x="75" y="63"/>
                        <a:pt x="75" y="63"/>
                        <a:pt x="75" y="63"/>
                      </a:cubicBezTo>
                      <a:cubicBezTo>
                        <a:pt x="76" y="63"/>
                        <a:pt x="76" y="64"/>
                        <a:pt x="77" y="64"/>
                      </a:cubicBezTo>
                      <a:cubicBezTo>
                        <a:pt x="71" y="73"/>
                        <a:pt x="62" y="80"/>
                        <a:pt x="52" y="82"/>
                      </a:cubicBezTo>
                      <a:cubicBezTo>
                        <a:pt x="52" y="82"/>
                        <a:pt x="52" y="81"/>
                        <a:pt x="52" y="81"/>
                      </a:cubicBezTo>
                      <a:cubicBezTo>
                        <a:pt x="52" y="80"/>
                        <a:pt x="52" y="79"/>
                        <a:pt x="52" y="79"/>
                      </a:cubicBezTo>
                      <a:cubicBezTo>
                        <a:pt x="52" y="78"/>
                        <a:pt x="52" y="77"/>
                        <a:pt x="51" y="77"/>
                      </a:cubicBezTo>
                      <a:cubicBezTo>
                        <a:pt x="51" y="76"/>
                        <a:pt x="50" y="76"/>
                        <a:pt x="50" y="75"/>
                      </a:cubicBezTo>
                      <a:cubicBezTo>
                        <a:pt x="49" y="75"/>
                        <a:pt x="49" y="75"/>
                        <a:pt x="49" y="75"/>
                      </a:cubicBezTo>
                      <a:cubicBezTo>
                        <a:pt x="48" y="75"/>
                        <a:pt x="46" y="74"/>
                        <a:pt x="46" y="73"/>
                      </a:cubicBezTo>
                      <a:cubicBezTo>
                        <a:pt x="46" y="73"/>
                        <a:pt x="46" y="73"/>
                        <a:pt x="46" y="72"/>
                      </a:cubicBezTo>
                      <a:cubicBezTo>
                        <a:pt x="46" y="72"/>
                        <a:pt x="46" y="72"/>
                        <a:pt x="45" y="72"/>
                      </a:cubicBezTo>
                      <a:lnTo>
                        <a:pt x="45" y="85"/>
                      </a:lnTo>
                      <a:close/>
                      <a:moveTo>
                        <a:pt x="1" y="34"/>
                      </a:moveTo>
                      <a:cubicBezTo>
                        <a:pt x="1" y="35"/>
                        <a:pt x="0" y="36"/>
                        <a:pt x="0" y="36"/>
                      </a:cubicBezTo>
                      <a:cubicBezTo>
                        <a:pt x="0" y="37"/>
                        <a:pt x="0" y="38"/>
                        <a:pt x="0" y="39"/>
                      </a:cubicBezTo>
                      <a:cubicBezTo>
                        <a:pt x="0" y="40"/>
                        <a:pt x="0" y="41"/>
                        <a:pt x="0" y="43"/>
                      </a:cubicBezTo>
                      <a:cubicBezTo>
                        <a:pt x="0" y="44"/>
                        <a:pt x="0" y="46"/>
                        <a:pt x="0" y="47"/>
                      </a:cubicBezTo>
                      <a:cubicBezTo>
                        <a:pt x="0" y="48"/>
                        <a:pt x="0" y="49"/>
                        <a:pt x="0" y="49"/>
                      </a:cubicBezTo>
                      <a:cubicBezTo>
                        <a:pt x="0" y="50"/>
                        <a:pt x="1" y="51"/>
                        <a:pt x="1" y="52"/>
                      </a:cubicBezTo>
                      <a:cubicBezTo>
                        <a:pt x="1" y="52"/>
                        <a:pt x="1" y="53"/>
                        <a:pt x="1" y="54"/>
                      </a:cubicBezTo>
                      <a:cubicBezTo>
                        <a:pt x="2" y="55"/>
                        <a:pt x="2" y="56"/>
                        <a:pt x="2" y="58"/>
                      </a:cubicBezTo>
                      <a:cubicBezTo>
                        <a:pt x="3" y="58"/>
                        <a:pt x="3" y="59"/>
                        <a:pt x="3" y="60"/>
                      </a:cubicBezTo>
                      <a:cubicBezTo>
                        <a:pt x="3" y="60"/>
                        <a:pt x="4" y="61"/>
                        <a:pt x="4" y="61"/>
                      </a:cubicBezTo>
                      <a:cubicBezTo>
                        <a:pt x="4" y="62"/>
                        <a:pt x="4" y="62"/>
                        <a:pt x="5" y="62"/>
                      </a:cubicBezTo>
                      <a:cubicBezTo>
                        <a:pt x="5" y="63"/>
                        <a:pt x="5" y="64"/>
                        <a:pt x="5" y="64"/>
                      </a:cubicBezTo>
                      <a:cubicBezTo>
                        <a:pt x="7" y="66"/>
                        <a:pt x="8" y="68"/>
                        <a:pt x="9" y="69"/>
                      </a:cubicBezTo>
                      <a:cubicBezTo>
                        <a:pt x="10" y="70"/>
                        <a:pt x="10" y="71"/>
                        <a:pt x="11" y="72"/>
                      </a:cubicBezTo>
                      <a:cubicBezTo>
                        <a:pt x="11" y="72"/>
                        <a:pt x="12" y="73"/>
                        <a:pt x="12" y="73"/>
                      </a:cubicBezTo>
                      <a:cubicBezTo>
                        <a:pt x="13" y="74"/>
                        <a:pt x="13" y="74"/>
                        <a:pt x="14" y="74"/>
                      </a:cubicBezTo>
                      <a:cubicBezTo>
                        <a:pt x="16" y="77"/>
                        <a:pt x="19" y="78"/>
                        <a:pt x="21" y="80"/>
                      </a:cubicBezTo>
                      <a:cubicBezTo>
                        <a:pt x="22" y="80"/>
                        <a:pt x="22" y="81"/>
                        <a:pt x="23" y="81"/>
                      </a:cubicBezTo>
                      <a:cubicBezTo>
                        <a:pt x="24" y="82"/>
                        <a:pt x="26" y="82"/>
                        <a:pt x="27" y="83"/>
                      </a:cubicBezTo>
                      <a:cubicBezTo>
                        <a:pt x="27" y="83"/>
                        <a:pt x="28" y="83"/>
                        <a:pt x="29" y="83"/>
                      </a:cubicBezTo>
                      <a:cubicBezTo>
                        <a:pt x="33" y="85"/>
                        <a:pt x="38" y="86"/>
                        <a:pt x="42" y="86"/>
                      </a:cubicBezTo>
                      <a:cubicBezTo>
                        <a:pt x="43" y="86"/>
                        <a:pt x="44" y="86"/>
                        <a:pt x="45" y="85"/>
                      </a:cubicBezTo>
                      <a:cubicBezTo>
                        <a:pt x="45" y="72"/>
                        <a:pt x="45" y="72"/>
                        <a:pt x="45" y="72"/>
                      </a:cubicBezTo>
                      <a:cubicBezTo>
                        <a:pt x="45" y="71"/>
                        <a:pt x="45" y="71"/>
                        <a:pt x="45" y="71"/>
                      </a:cubicBezTo>
                      <a:cubicBezTo>
                        <a:pt x="44" y="70"/>
                        <a:pt x="44" y="69"/>
                        <a:pt x="43" y="68"/>
                      </a:cubicBezTo>
                      <a:cubicBezTo>
                        <a:pt x="43" y="68"/>
                        <a:pt x="43" y="67"/>
                        <a:pt x="42" y="67"/>
                      </a:cubicBezTo>
                      <a:cubicBezTo>
                        <a:pt x="42" y="67"/>
                        <a:pt x="42" y="66"/>
                        <a:pt x="42" y="66"/>
                      </a:cubicBezTo>
                      <a:cubicBezTo>
                        <a:pt x="41" y="66"/>
                        <a:pt x="41" y="65"/>
                        <a:pt x="41" y="65"/>
                      </a:cubicBezTo>
                      <a:cubicBezTo>
                        <a:pt x="41" y="64"/>
                        <a:pt x="42" y="64"/>
                        <a:pt x="42" y="64"/>
                      </a:cubicBezTo>
                      <a:cubicBezTo>
                        <a:pt x="42" y="63"/>
                        <a:pt x="42" y="63"/>
                        <a:pt x="42" y="63"/>
                      </a:cubicBezTo>
                      <a:cubicBezTo>
                        <a:pt x="41" y="62"/>
                        <a:pt x="42" y="62"/>
                        <a:pt x="42" y="61"/>
                      </a:cubicBezTo>
                      <a:cubicBezTo>
                        <a:pt x="42" y="61"/>
                        <a:pt x="42" y="61"/>
                        <a:pt x="42" y="60"/>
                      </a:cubicBezTo>
                      <a:cubicBezTo>
                        <a:pt x="42" y="60"/>
                        <a:pt x="43" y="60"/>
                        <a:pt x="43" y="60"/>
                      </a:cubicBezTo>
                      <a:cubicBezTo>
                        <a:pt x="43" y="60"/>
                        <a:pt x="43" y="59"/>
                        <a:pt x="43" y="59"/>
                      </a:cubicBezTo>
                      <a:cubicBezTo>
                        <a:pt x="44" y="59"/>
                        <a:pt x="44" y="58"/>
                        <a:pt x="44" y="58"/>
                      </a:cubicBezTo>
                      <a:cubicBezTo>
                        <a:pt x="45" y="58"/>
                        <a:pt x="45" y="56"/>
                        <a:pt x="44" y="55"/>
                      </a:cubicBezTo>
                      <a:cubicBezTo>
                        <a:pt x="44" y="55"/>
                        <a:pt x="44" y="55"/>
                        <a:pt x="44" y="55"/>
                      </a:cubicBezTo>
                      <a:cubicBezTo>
                        <a:pt x="44" y="54"/>
                        <a:pt x="44" y="53"/>
                        <a:pt x="43" y="53"/>
                      </a:cubicBezTo>
                      <a:cubicBezTo>
                        <a:pt x="43" y="53"/>
                        <a:pt x="43" y="54"/>
                        <a:pt x="42" y="54"/>
                      </a:cubicBezTo>
                      <a:cubicBezTo>
                        <a:pt x="42" y="54"/>
                        <a:pt x="42" y="55"/>
                        <a:pt x="42" y="55"/>
                      </a:cubicBezTo>
                      <a:cubicBezTo>
                        <a:pt x="41" y="55"/>
                        <a:pt x="41" y="54"/>
                        <a:pt x="41" y="54"/>
                      </a:cubicBezTo>
                      <a:cubicBezTo>
                        <a:pt x="40" y="54"/>
                        <a:pt x="40" y="54"/>
                        <a:pt x="40" y="54"/>
                      </a:cubicBezTo>
                      <a:cubicBezTo>
                        <a:pt x="39" y="54"/>
                        <a:pt x="39" y="53"/>
                        <a:pt x="39" y="53"/>
                      </a:cubicBezTo>
                      <a:cubicBezTo>
                        <a:pt x="38" y="53"/>
                        <a:pt x="38" y="53"/>
                        <a:pt x="38" y="52"/>
                      </a:cubicBezTo>
                      <a:cubicBezTo>
                        <a:pt x="38" y="52"/>
                        <a:pt x="38" y="52"/>
                        <a:pt x="38" y="51"/>
                      </a:cubicBezTo>
                      <a:cubicBezTo>
                        <a:pt x="37" y="51"/>
                        <a:pt x="37" y="50"/>
                        <a:pt x="36" y="50"/>
                      </a:cubicBezTo>
                      <a:cubicBezTo>
                        <a:pt x="36" y="50"/>
                        <a:pt x="35" y="50"/>
                        <a:pt x="35" y="50"/>
                      </a:cubicBezTo>
                      <a:cubicBezTo>
                        <a:pt x="35" y="49"/>
                        <a:pt x="34" y="49"/>
                        <a:pt x="34" y="49"/>
                      </a:cubicBezTo>
                      <a:cubicBezTo>
                        <a:pt x="34" y="49"/>
                        <a:pt x="34" y="49"/>
                        <a:pt x="33" y="49"/>
                      </a:cubicBezTo>
                      <a:cubicBezTo>
                        <a:pt x="32" y="49"/>
                        <a:pt x="32" y="47"/>
                        <a:pt x="31" y="47"/>
                      </a:cubicBezTo>
                      <a:cubicBezTo>
                        <a:pt x="30" y="47"/>
                        <a:pt x="30" y="48"/>
                        <a:pt x="29" y="48"/>
                      </a:cubicBezTo>
                      <a:cubicBezTo>
                        <a:pt x="29" y="48"/>
                        <a:pt x="28" y="47"/>
                        <a:pt x="28" y="47"/>
                      </a:cubicBezTo>
                      <a:cubicBezTo>
                        <a:pt x="27" y="47"/>
                        <a:pt x="27" y="47"/>
                        <a:pt x="26" y="46"/>
                      </a:cubicBezTo>
                      <a:cubicBezTo>
                        <a:pt x="26" y="46"/>
                        <a:pt x="25" y="46"/>
                        <a:pt x="25" y="46"/>
                      </a:cubicBezTo>
                      <a:cubicBezTo>
                        <a:pt x="25" y="46"/>
                        <a:pt x="25" y="46"/>
                        <a:pt x="24" y="46"/>
                      </a:cubicBezTo>
                      <a:cubicBezTo>
                        <a:pt x="24" y="45"/>
                        <a:pt x="24" y="45"/>
                        <a:pt x="23" y="45"/>
                      </a:cubicBezTo>
                      <a:cubicBezTo>
                        <a:pt x="23" y="45"/>
                        <a:pt x="23" y="44"/>
                        <a:pt x="23" y="44"/>
                      </a:cubicBezTo>
                      <a:cubicBezTo>
                        <a:pt x="23" y="44"/>
                        <a:pt x="23" y="43"/>
                        <a:pt x="23" y="43"/>
                      </a:cubicBezTo>
                      <a:cubicBezTo>
                        <a:pt x="23" y="42"/>
                        <a:pt x="22" y="41"/>
                        <a:pt x="22" y="40"/>
                      </a:cubicBezTo>
                      <a:cubicBezTo>
                        <a:pt x="21" y="40"/>
                        <a:pt x="21" y="40"/>
                        <a:pt x="21" y="39"/>
                      </a:cubicBezTo>
                      <a:cubicBezTo>
                        <a:pt x="21" y="39"/>
                        <a:pt x="21" y="39"/>
                        <a:pt x="21" y="38"/>
                      </a:cubicBezTo>
                      <a:cubicBezTo>
                        <a:pt x="20" y="38"/>
                        <a:pt x="20" y="38"/>
                        <a:pt x="20" y="37"/>
                      </a:cubicBezTo>
                      <a:cubicBezTo>
                        <a:pt x="19" y="37"/>
                        <a:pt x="19" y="37"/>
                        <a:pt x="19" y="36"/>
                      </a:cubicBezTo>
                      <a:cubicBezTo>
                        <a:pt x="19" y="36"/>
                        <a:pt x="19" y="35"/>
                        <a:pt x="19" y="35"/>
                      </a:cubicBezTo>
                      <a:cubicBezTo>
                        <a:pt x="19" y="34"/>
                        <a:pt x="17" y="34"/>
                        <a:pt x="18" y="35"/>
                      </a:cubicBezTo>
                      <a:cubicBezTo>
                        <a:pt x="18" y="36"/>
                        <a:pt x="18" y="36"/>
                        <a:pt x="18" y="36"/>
                      </a:cubicBezTo>
                      <a:cubicBezTo>
                        <a:pt x="18" y="37"/>
                        <a:pt x="18" y="37"/>
                        <a:pt x="18" y="37"/>
                      </a:cubicBezTo>
                      <a:cubicBezTo>
                        <a:pt x="19" y="38"/>
                        <a:pt x="19" y="38"/>
                        <a:pt x="19" y="38"/>
                      </a:cubicBezTo>
                      <a:cubicBezTo>
                        <a:pt x="19" y="39"/>
                        <a:pt x="19" y="40"/>
                        <a:pt x="19" y="40"/>
                      </a:cubicBezTo>
                      <a:cubicBezTo>
                        <a:pt x="20" y="40"/>
                        <a:pt x="20" y="41"/>
                        <a:pt x="20" y="41"/>
                      </a:cubicBezTo>
                      <a:cubicBezTo>
                        <a:pt x="19" y="41"/>
                        <a:pt x="19" y="41"/>
                        <a:pt x="19" y="41"/>
                      </a:cubicBezTo>
                      <a:cubicBezTo>
                        <a:pt x="19" y="41"/>
                        <a:pt x="18" y="40"/>
                        <a:pt x="18" y="40"/>
                      </a:cubicBezTo>
                      <a:cubicBezTo>
                        <a:pt x="18" y="40"/>
                        <a:pt x="18" y="39"/>
                        <a:pt x="18" y="39"/>
                      </a:cubicBezTo>
                      <a:cubicBezTo>
                        <a:pt x="18" y="38"/>
                        <a:pt x="17" y="38"/>
                        <a:pt x="17" y="38"/>
                      </a:cubicBezTo>
                      <a:cubicBezTo>
                        <a:pt x="17" y="37"/>
                        <a:pt x="17" y="37"/>
                        <a:pt x="17" y="37"/>
                      </a:cubicBezTo>
                      <a:cubicBezTo>
                        <a:pt x="17" y="36"/>
                        <a:pt x="17" y="36"/>
                        <a:pt x="17" y="36"/>
                      </a:cubicBezTo>
                      <a:cubicBezTo>
                        <a:pt x="16" y="35"/>
                        <a:pt x="16" y="35"/>
                        <a:pt x="16" y="34"/>
                      </a:cubicBezTo>
                      <a:cubicBezTo>
                        <a:pt x="16" y="34"/>
                        <a:pt x="16" y="33"/>
                        <a:pt x="16" y="33"/>
                      </a:cubicBezTo>
                      <a:cubicBezTo>
                        <a:pt x="16" y="33"/>
                        <a:pt x="16" y="32"/>
                        <a:pt x="15" y="32"/>
                      </a:cubicBezTo>
                      <a:cubicBezTo>
                        <a:pt x="15" y="32"/>
                        <a:pt x="15" y="32"/>
                        <a:pt x="14" y="32"/>
                      </a:cubicBezTo>
                      <a:cubicBezTo>
                        <a:pt x="14" y="31"/>
                        <a:pt x="14" y="31"/>
                        <a:pt x="14" y="30"/>
                      </a:cubicBezTo>
                      <a:cubicBezTo>
                        <a:pt x="14" y="30"/>
                        <a:pt x="14" y="29"/>
                        <a:pt x="14" y="29"/>
                      </a:cubicBezTo>
                      <a:cubicBezTo>
                        <a:pt x="14" y="28"/>
                        <a:pt x="14" y="27"/>
                        <a:pt x="14" y="27"/>
                      </a:cubicBezTo>
                      <a:cubicBezTo>
                        <a:pt x="14" y="26"/>
                        <a:pt x="15" y="26"/>
                        <a:pt x="15" y="26"/>
                      </a:cubicBezTo>
                      <a:cubicBezTo>
                        <a:pt x="15" y="25"/>
                        <a:pt x="15" y="25"/>
                        <a:pt x="15" y="25"/>
                      </a:cubicBezTo>
                      <a:cubicBezTo>
                        <a:pt x="16" y="24"/>
                        <a:pt x="16" y="24"/>
                        <a:pt x="17" y="23"/>
                      </a:cubicBezTo>
                      <a:cubicBezTo>
                        <a:pt x="17" y="22"/>
                        <a:pt x="18" y="22"/>
                        <a:pt x="18" y="21"/>
                      </a:cubicBezTo>
                      <a:cubicBezTo>
                        <a:pt x="18" y="21"/>
                        <a:pt x="19" y="20"/>
                        <a:pt x="19" y="20"/>
                      </a:cubicBezTo>
                      <a:cubicBezTo>
                        <a:pt x="19" y="19"/>
                        <a:pt x="18" y="19"/>
                        <a:pt x="18" y="19"/>
                      </a:cubicBezTo>
                      <a:cubicBezTo>
                        <a:pt x="18" y="18"/>
                        <a:pt x="18" y="18"/>
                        <a:pt x="18" y="18"/>
                      </a:cubicBezTo>
                      <a:cubicBezTo>
                        <a:pt x="19" y="18"/>
                        <a:pt x="19" y="17"/>
                        <a:pt x="19" y="17"/>
                      </a:cubicBezTo>
                      <a:cubicBezTo>
                        <a:pt x="19" y="17"/>
                        <a:pt x="18" y="16"/>
                        <a:pt x="18" y="16"/>
                      </a:cubicBezTo>
                      <a:cubicBezTo>
                        <a:pt x="19" y="15"/>
                        <a:pt x="19" y="15"/>
                        <a:pt x="19" y="15"/>
                      </a:cubicBezTo>
                      <a:cubicBezTo>
                        <a:pt x="19" y="14"/>
                        <a:pt x="18" y="15"/>
                        <a:pt x="18" y="15"/>
                      </a:cubicBezTo>
                      <a:cubicBezTo>
                        <a:pt x="17" y="14"/>
                        <a:pt x="18" y="14"/>
                        <a:pt x="18" y="14"/>
                      </a:cubicBezTo>
                      <a:cubicBezTo>
                        <a:pt x="18" y="13"/>
                        <a:pt x="18" y="13"/>
                        <a:pt x="18" y="13"/>
                      </a:cubicBezTo>
                      <a:cubicBezTo>
                        <a:pt x="18" y="13"/>
                        <a:pt x="18" y="12"/>
                        <a:pt x="18" y="12"/>
                      </a:cubicBezTo>
                      <a:cubicBezTo>
                        <a:pt x="18" y="12"/>
                        <a:pt x="18" y="12"/>
                        <a:pt x="17" y="11"/>
                      </a:cubicBezTo>
                      <a:cubicBezTo>
                        <a:pt x="22" y="7"/>
                        <a:pt x="29" y="4"/>
                        <a:pt x="35" y="3"/>
                      </a:cubicBezTo>
                      <a:cubicBezTo>
                        <a:pt x="35" y="3"/>
                        <a:pt x="35" y="3"/>
                        <a:pt x="35" y="3"/>
                      </a:cubicBezTo>
                      <a:cubicBezTo>
                        <a:pt x="35" y="3"/>
                        <a:pt x="35" y="4"/>
                        <a:pt x="36" y="4"/>
                      </a:cubicBezTo>
                      <a:cubicBezTo>
                        <a:pt x="36" y="3"/>
                        <a:pt x="36" y="4"/>
                        <a:pt x="37" y="4"/>
                      </a:cubicBezTo>
                      <a:cubicBezTo>
                        <a:pt x="37" y="4"/>
                        <a:pt x="38" y="3"/>
                        <a:pt x="38" y="3"/>
                      </a:cubicBezTo>
                      <a:cubicBezTo>
                        <a:pt x="39" y="4"/>
                        <a:pt x="40" y="4"/>
                        <a:pt x="41" y="4"/>
                      </a:cubicBezTo>
                      <a:cubicBezTo>
                        <a:pt x="41" y="4"/>
                        <a:pt x="41" y="4"/>
                        <a:pt x="41" y="3"/>
                      </a:cubicBezTo>
                      <a:cubicBezTo>
                        <a:pt x="41" y="3"/>
                        <a:pt x="41" y="3"/>
                        <a:pt x="41" y="3"/>
                      </a:cubicBezTo>
                      <a:cubicBezTo>
                        <a:pt x="42" y="3"/>
                        <a:pt x="42" y="3"/>
                        <a:pt x="42" y="3"/>
                      </a:cubicBezTo>
                      <a:cubicBezTo>
                        <a:pt x="43" y="3"/>
                        <a:pt x="44" y="3"/>
                        <a:pt x="45" y="3"/>
                      </a:cubicBezTo>
                      <a:cubicBezTo>
                        <a:pt x="45" y="0"/>
                        <a:pt x="45" y="0"/>
                        <a:pt x="45" y="0"/>
                      </a:cubicBezTo>
                      <a:cubicBezTo>
                        <a:pt x="45" y="0"/>
                        <a:pt x="44" y="0"/>
                        <a:pt x="43" y="0"/>
                      </a:cubicBezTo>
                      <a:cubicBezTo>
                        <a:pt x="43" y="0"/>
                        <a:pt x="43" y="0"/>
                        <a:pt x="42" y="0"/>
                      </a:cubicBezTo>
                      <a:cubicBezTo>
                        <a:pt x="42" y="0"/>
                        <a:pt x="42" y="0"/>
                        <a:pt x="41" y="0"/>
                      </a:cubicBezTo>
                      <a:cubicBezTo>
                        <a:pt x="37" y="0"/>
                        <a:pt x="33" y="1"/>
                        <a:pt x="29" y="3"/>
                      </a:cubicBezTo>
                      <a:cubicBezTo>
                        <a:pt x="28" y="3"/>
                        <a:pt x="27" y="3"/>
                        <a:pt x="27" y="3"/>
                      </a:cubicBezTo>
                      <a:cubicBezTo>
                        <a:pt x="27" y="3"/>
                        <a:pt x="26" y="3"/>
                        <a:pt x="26" y="3"/>
                      </a:cubicBezTo>
                      <a:cubicBezTo>
                        <a:pt x="26" y="4"/>
                        <a:pt x="25" y="4"/>
                        <a:pt x="25" y="4"/>
                      </a:cubicBezTo>
                      <a:cubicBezTo>
                        <a:pt x="24" y="4"/>
                        <a:pt x="24" y="5"/>
                        <a:pt x="23" y="5"/>
                      </a:cubicBezTo>
                      <a:cubicBezTo>
                        <a:pt x="22" y="5"/>
                        <a:pt x="22" y="6"/>
                        <a:pt x="21" y="6"/>
                      </a:cubicBezTo>
                      <a:cubicBezTo>
                        <a:pt x="19" y="7"/>
                        <a:pt x="17" y="9"/>
                        <a:pt x="15" y="11"/>
                      </a:cubicBezTo>
                      <a:cubicBezTo>
                        <a:pt x="14" y="11"/>
                        <a:pt x="14" y="11"/>
                        <a:pt x="14" y="11"/>
                      </a:cubicBezTo>
                      <a:cubicBezTo>
                        <a:pt x="13" y="12"/>
                        <a:pt x="13" y="12"/>
                        <a:pt x="12" y="13"/>
                      </a:cubicBezTo>
                      <a:cubicBezTo>
                        <a:pt x="12" y="13"/>
                        <a:pt x="11" y="14"/>
                        <a:pt x="11" y="14"/>
                      </a:cubicBezTo>
                      <a:cubicBezTo>
                        <a:pt x="10" y="15"/>
                        <a:pt x="10" y="16"/>
                        <a:pt x="9" y="17"/>
                      </a:cubicBezTo>
                      <a:cubicBezTo>
                        <a:pt x="8" y="18"/>
                        <a:pt x="7" y="20"/>
                        <a:pt x="5" y="22"/>
                      </a:cubicBezTo>
                      <a:cubicBezTo>
                        <a:pt x="5" y="22"/>
                        <a:pt x="5" y="23"/>
                        <a:pt x="5" y="23"/>
                      </a:cubicBezTo>
                      <a:cubicBezTo>
                        <a:pt x="4" y="24"/>
                        <a:pt x="4" y="24"/>
                        <a:pt x="4" y="24"/>
                      </a:cubicBezTo>
                      <a:cubicBezTo>
                        <a:pt x="4" y="25"/>
                        <a:pt x="3" y="26"/>
                        <a:pt x="3" y="27"/>
                      </a:cubicBezTo>
                      <a:cubicBezTo>
                        <a:pt x="3" y="28"/>
                        <a:pt x="3" y="28"/>
                        <a:pt x="2" y="28"/>
                      </a:cubicBezTo>
                      <a:cubicBezTo>
                        <a:pt x="2" y="30"/>
                        <a:pt x="2" y="31"/>
                        <a:pt x="1" y="32"/>
                      </a:cubicBezTo>
                      <a:cubicBezTo>
                        <a:pt x="1" y="33"/>
                        <a:pt x="1" y="34"/>
                        <a:pt x="1" y="34"/>
                      </a:cubicBezTo>
                      <a:close/>
                      <a:moveTo>
                        <a:pt x="45" y="34"/>
                      </a:moveTo>
                      <a:cubicBezTo>
                        <a:pt x="45" y="53"/>
                        <a:pt x="45" y="53"/>
                        <a:pt x="45" y="53"/>
                      </a:cubicBezTo>
                      <a:cubicBezTo>
                        <a:pt x="45" y="54"/>
                        <a:pt x="45" y="54"/>
                        <a:pt x="45" y="54"/>
                      </a:cubicBezTo>
                      <a:cubicBezTo>
                        <a:pt x="45" y="54"/>
                        <a:pt x="44" y="53"/>
                        <a:pt x="44" y="53"/>
                      </a:cubicBezTo>
                      <a:cubicBezTo>
                        <a:pt x="43" y="53"/>
                        <a:pt x="42" y="53"/>
                        <a:pt x="41" y="53"/>
                      </a:cubicBezTo>
                      <a:cubicBezTo>
                        <a:pt x="41" y="53"/>
                        <a:pt x="40" y="52"/>
                        <a:pt x="40" y="51"/>
                      </a:cubicBezTo>
                      <a:cubicBezTo>
                        <a:pt x="40" y="51"/>
                        <a:pt x="40" y="50"/>
                        <a:pt x="40" y="50"/>
                      </a:cubicBezTo>
                      <a:cubicBezTo>
                        <a:pt x="40" y="49"/>
                        <a:pt x="40" y="49"/>
                        <a:pt x="40" y="49"/>
                      </a:cubicBezTo>
                      <a:cubicBezTo>
                        <a:pt x="40" y="48"/>
                        <a:pt x="40" y="48"/>
                        <a:pt x="39" y="47"/>
                      </a:cubicBezTo>
                      <a:cubicBezTo>
                        <a:pt x="38" y="47"/>
                        <a:pt x="37" y="48"/>
                        <a:pt x="36" y="47"/>
                      </a:cubicBezTo>
                      <a:cubicBezTo>
                        <a:pt x="36" y="47"/>
                        <a:pt x="36" y="47"/>
                        <a:pt x="36" y="47"/>
                      </a:cubicBezTo>
                      <a:cubicBezTo>
                        <a:pt x="37" y="46"/>
                        <a:pt x="36" y="46"/>
                        <a:pt x="37" y="46"/>
                      </a:cubicBezTo>
                      <a:cubicBezTo>
                        <a:pt x="37" y="46"/>
                        <a:pt x="37" y="45"/>
                        <a:pt x="37" y="45"/>
                      </a:cubicBezTo>
                      <a:cubicBezTo>
                        <a:pt x="37" y="45"/>
                        <a:pt x="37" y="45"/>
                        <a:pt x="37" y="44"/>
                      </a:cubicBezTo>
                      <a:cubicBezTo>
                        <a:pt x="37" y="44"/>
                        <a:pt x="38" y="44"/>
                        <a:pt x="38" y="44"/>
                      </a:cubicBezTo>
                      <a:cubicBezTo>
                        <a:pt x="38" y="43"/>
                        <a:pt x="38" y="43"/>
                        <a:pt x="37" y="43"/>
                      </a:cubicBezTo>
                      <a:cubicBezTo>
                        <a:pt x="37" y="43"/>
                        <a:pt x="36" y="43"/>
                        <a:pt x="36" y="43"/>
                      </a:cubicBezTo>
                      <a:cubicBezTo>
                        <a:pt x="35" y="43"/>
                        <a:pt x="35" y="45"/>
                        <a:pt x="34" y="45"/>
                      </a:cubicBezTo>
                      <a:cubicBezTo>
                        <a:pt x="34" y="45"/>
                        <a:pt x="33" y="45"/>
                        <a:pt x="33" y="45"/>
                      </a:cubicBezTo>
                      <a:cubicBezTo>
                        <a:pt x="32" y="45"/>
                        <a:pt x="32" y="45"/>
                        <a:pt x="32" y="45"/>
                      </a:cubicBezTo>
                      <a:cubicBezTo>
                        <a:pt x="31" y="45"/>
                        <a:pt x="31" y="45"/>
                        <a:pt x="30" y="45"/>
                      </a:cubicBezTo>
                      <a:cubicBezTo>
                        <a:pt x="30" y="45"/>
                        <a:pt x="30" y="43"/>
                        <a:pt x="30" y="43"/>
                      </a:cubicBezTo>
                      <a:cubicBezTo>
                        <a:pt x="29" y="42"/>
                        <a:pt x="30" y="41"/>
                        <a:pt x="30" y="40"/>
                      </a:cubicBezTo>
                      <a:cubicBezTo>
                        <a:pt x="30" y="40"/>
                        <a:pt x="30" y="39"/>
                        <a:pt x="30" y="39"/>
                      </a:cubicBezTo>
                      <a:cubicBezTo>
                        <a:pt x="31" y="39"/>
                        <a:pt x="30" y="38"/>
                        <a:pt x="31" y="38"/>
                      </a:cubicBezTo>
                      <a:cubicBezTo>
                        <a:pt x="31" y="37"/>
                        <a:pt x="32" y="37"/>
                        <a:pt x="32" y="37"/>
                      </a:cubicBezTo>
                      <a:cubicBezTo>
                        <a:pt x="33" y="36"/>
                        <a:pt x="33" y="36"/>
                        <a:pt x="34" y="36"/>
                      </a:cubicBezTo>
                      <a:cubicBezTo>
                        <a:pt x="35" y="36"/>
                        <a:pt x="35" y="36"/>
                        <a:pt x="36" y="36"/>
                      </a:cubicBezTo>
                      <a:cubicBezTo>
                        <a:pt x="36" y="36"/>
                        <a:pt x="36" y="36"/>
                        <a:pt x="36" y="36"/>
                      </a:cubicBezTo>
                      <a:cubicBezTo>
                        <a:pt x="37" y="36"/>
                        <a:pt x="37" y="36"/>
                        <a:pt x="38" y="35"/>
                      </a:cubicBezTo>
                      <a:cubicBezTo>
                        <a:pt x="39" y="35"/>
                        <a:pt x="39" y="35"/>
                        <a:pt x="40" y="35"/>
                      </a:cubicBezTo>
                      <a:cubicBezTo>
                        <a:pt x="40" y="35"/>
                        <a:pt x="41" y="36"/>
                        <a:pt x="41" y="36"/>
                      </a:cubicBezTo>
                      <a:cubicBezTo>
                        <a:pt x="41" y="36"/>
                        <a:pt x="42" y="35"/>
                        <a:pt x="42" y="36"/>
                      </a:cubicBezTo>
                      <a:cubicBezTo>
                        <a:pt x="42" y="36"/>
                        <a:pt x="43" y="36"/>
                        <a:pt x="43" y="36"/>
                      </a:cubicBezTo>
                      <a:cubicBezTo>
                        <a:pt x="43" y="37"/>
                        <a:pt x="42" y="37"/>
                        <a:pt x="43" y="38"/>
                      </a:cubicBezTo>
                      <a:cubicBezTo>
                        <a:pt x="43" y="38"/>
                        <a:pt x="44" y="38"/>
                        <a:pt x="44" y="38"/>
                      </a:cubicBezTo>
                      <a:cubicBezTo>
                        <a:pt x="45" y="38"/>
                        <a:pt x="44" y="38"/>
                        <a:pt x="44" y="37"/>
                      </a:cubicBezTo>
                      <a:cubicBezTo>
                        <a:pt x="44" y="37"/>
                        <a:pt x="44" y="37"/>
                        <a:pt x="44" y="36"/>
                      </a:cubicBezTo>
                      <a:cubicBezTo>
                        <a:pt x="44" y="36"/>
                        <a:pt x="44" y="36"/>
                        <a:pt x="44" y="36"/>
                      </a:cubicBezTo>
                      <a:cubicBezTo>
                        <a:pt x="44" y="35"/>
                        <a:pt x="45" y="34"/>
                        <a:pt x="45" y="34"/>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28" name="Freeform: Shape 155"/>
                <p:cNvSpPr>
                  <a:spLocks/>
                </p:cNvSpPr>
                <p:nvPr/>
              </p:nvSpPr>
              <p:spPr bwMode="auto">
                <a:xfrm>
                  <a:off x="2569358" y="2646188"/>
                  <a:ext cx="137246" cy="388456"/>
                </a:xfrm>
                <a:custGeom>
                  <a:avLst/>
                  <a:gdLst>
                    <a:gd name="T0" fmla="*/ 4 w 31"/>
                    <a:gd name="T1" fmla="*/ 11 h 88"/>
                    <a:gd name="T2" fmla="*/ 1 w 31"/>
                    <a:gd name="T3" fmla="*/ 22 h 88"/>
                    <a:gd name="T4" fmla="*/ 3 w 31"/>
                    <a:gd name="T5" fmla="*/ 31 h 88"/>
                    <a:gd name="T6" fmla="*/ 11 w 31"/>
                    <a:gd name="T7" fmla="*/ 40 h 88"/>
                    <a:gd name="T8" fmla="*/ 11 w 31"/>
                    <a:gd name="T9" fmla="*/ 88 h 88"/>
                    <a:gd name="T10" fmla="*/ 20 w 31"/>
                    <a:gd name="T11" fmla="*/ 88 h 88"/>
                    <a:gd name="T12" fmla="*/ 20 w 31"/>
                    <a:gd name="T13" fmla="*/ 40 h 88"/>
                    <a:gd name="T14" fmla="*/ 28 w 31"/>
                    <a:gd name="T15" fmla="*/ 31 h 88"/>
                    <a:gd name="T16" fmla="*/ 30 w 31"/>
                    <a:gd name="T17" fmla="*/ 22 h 88"/>
                    <a:gd name="T18" fmla="*/ 27 w 31"/>
                    <a:gd name="T19" fmla="*/ 11 h 88"/>
                    <a:gd name="T20" fmla="*/ 20 w 31"/>
                    <a:gd name="T21" fmla="*/ 0 h 88"/>
                    <a:gd name="T22" fmla="*/ 23 w 31"/>
                    <a:gd name="T23" fmla="*/ 21 h 88"/>
                    <a:gd name="T24" fmla="*/ 20 w 31"/>
                    <a:gd name="T25" fmla="*/ 21 h 88"/>
                    <a:gd name="T26" fmla="*/ 18 w 31"/>
                    <a:gd name="T27" fmla="*/ 0 h 88"/>
                    <a:gd name="T28" fmla="*/ 15 w 31"/>
                    <a:gd name="T29" fmla="*/ 0 h 88"/>
                    <a:gd name="T30" fmla="*/ 13 w 31"/>
                    <a:gd name="T31" fmla="*/ 0 h 88"/>
                    <a:gd name="T32" fmla="*/ 11 w 31"/>
                    <a:gd name="T33" fmla="*/ 21 h 88"/>
                    <a:gd name="T34" fmla="*/ 8 w 31"/>
                    <a:gd name="T35" fmla="*/ 21 h 88"/>
                    <a:gd name="T36" fmla="*/ 10 w 31"/>
                    <a:gd name="T37" fmla="*/ 0 h 88"/>
                    <a:gd name="T38" fmla="*/ 4 w 31"/>
                    <a:gd name="T39" fmla="*/ 1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 h="88">
                      <a:moveTo>
                        <a:pt x="4" y="11"/>
                      </a:moveTo>
                      <a:cubicBezTo>
                        <a:pt x="2" y="14"/>
                        <a:pt x="1" y="18"/>
                        <a:pt x="1" y="22"/>
                      </a:cubicBezTo>
                      <a:cubicBezTo>
                        <a:pt x="0" y="25"/>
                        <a:pt x="1" y="28"/>
                        <a:pt x="3" y="31"/>
                      </a:cubicBezTo>
                      <a:cubicBezTo>
                        <a:pt x="4" y="34"/>
                        <a:pt x="8" y="38"/>
                        <a:pt x="11" y="40"/>
                      </a:cubicBezTo>
                      <a:cubicBezTo>
                        <a:pt x="11" y="88"/>
                        <a:pt x="11" y="88"/>
                        <a:pt x="11" y="88"/>
                      </a:cubicBezTo>
                      <a:cubicBezTo>
                        <a:pt x="20" y="88"/>
                        <a:pt x="20" y="88"/>
                        <a:pt x="20" y="88"/>
                      </a:cubicBezTo>
                      <a:cubicBezTo>
                        <a:pt x="20" y="40"/>
                        <a:pt x="20" y="40"/>
                        <a:pt x="20" y="40"/>
                      </a:cubicBezTo>
                      <a:cubicBezTo>
                        <a:pt x="23" y="38"/>
                        <a:pt x="26" y="34"/>
                        <a:pt x="28" y="31"/>
                      </a:cubicBezTo>
                      <a:cubicBezTo>
                        <a:pt x="30" y="28"/>
                        <a:pt x="31" y="25"/>
                        <a:pt x="30" y="22"/>
                      </a:cubicBezTo>
                      <a:cubicBezTo>
                        <a:pt x="30" y="18"/>
                        <a:pt x="28" y="14"/>
                        <a:pt x="27" y="11"/>
                      </a:cubicBezTo>
                      <a:cubicBezTo>
                        <a:pt x="26" y="8"/>
                        <a:pt x="24" y="1"/>
                        <a:pt x="20" y="0"/>
                      </a:cubicBezTo>
                      <a:cubicBezTo>
                        <a:pt x="23" y="21"/>
                        <a:pt x="23" y="21"/>
                        <a:pt x="23" y="21"/>
                      </a:cubicBezTo>
                      <a:cubicBezTo>
                        <a:pt x="20" y="21"/>
                        <a:pt x="20" y="21"/>
                        <a:pt x="20" y="21"/>
                      </a:cubicBezTo>
                      <a:cubicBezTo>
                        <a:pt x="18" y="0"/>
                        <a:pt x="18" y="0"/>
                        <a:pt x="18" y="0"/>
                      </a:cubicBezTo>
                      <a:cubicBezTo>
                        <a:pt x="15" y="0"/>
                        <a:pt x="15" y="0"/>
                        <a:pt x="15" y="0"/>
                      </a:cubicBezTo>
                      <a:cubicBezTo>
                        <a:pt x="13" y="0"/>
                        <a:pt x="13" y="0"/>
                        <a:pt x="13" y="0"/>
                      </a:cubicBezTo>
                      <a:cubicBezTo>
                        <a:pt x="11" y="21"/>
                        <a:pt x="11" y="21"/>
                        <a:pt x="11" y="21"/>
                      </a:cubicBezTo>
                      <a:cubicBezTo>
                        <a:pt x="8" y="21"/>
                        <a:pt x="8" y="21"/>
                        <a:pt x="8" y="21"/>
                      </a:cubicBezTo>
                      <a:cubicBezTo>
                        <a:pt x="10" y="0"/>
                        <a:pt x="10" y="0"/>
                        <a:pt x="10" y="0"/>
                      </a:cubicBezTo>
                      <a:cubicBezTo>
                        <a:pt x="7" y="1"/>
                        <a:pt x="5" y="8"/>
                        <a:pt x="4" y="11"/>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29" name="Freeform: Shape 156"/>
                <p:cNvSpPr>
                  <a:spLocks/>
                </p:cNvSpPr>
                <p:nvPr/>
              </p:nvSpPr>
              <p:spPr bwMode="auto">
                <a:xfrm>
                  <a:off x="2745817" y="2636385"/>
                  <a:ext cx="140922" cy="398259"/>
                </a:xfrm>
                <a:custGeom>
                  <a:avLst/>
                  <a:gdLst>
                    <a:gd name="T0" fmla="*/ 20 w 32"/>
                    <a:gd name="T1" fmla="*/ 90 h 90"/>
                    <a:gd name="T2" fmla="*/ 20 w 32"/>
                    <a:gd name="T3" fmla="*/ 43 h 90"/>
                    <a:gd name="T4" fmla="*/ 32 w 32"/>
                    <a:gd name="T5" fmla="*/ 24 h 90"/>
                    <a:gd name="T6" fmla="*/ 16 w 32"/>
                    <a:gd name="T7" fmla="*/ 0 h 90"/>
                    <a:gd name="T8" fmla="*/ 0 w 32"/>
                    <a:gd name="T9" fmla="*/ 24 h 90"/>
                    <a:gd name="T10" fmla="*/ 12 w 32"/>
                    <a:gd name="T11" fmla="*/ 43 h 90"/>
                    <a:gd name="T12" fmla="*/ 12 w 32"/>
                    <a:gd name="T13" fmla="*/ 90 h 90"/>
                    <a:gd name="T14" fmla="*/ 20 w 32"/>
                    <a:gd name="T15" fmla="*/ 9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90">
                      <a:moveTo>
                        <a:pt x="20" y="90"/>
                      </a:moveTo>
                      <a:cubicBezTo>
                        <a:pt x="20" y="43"/>
                        <a:pt x="20" y="43"/>
                        <a:pt x="20" y="43"/>
                      </a:cubicBezTo>
                      <a:cubicBezTo>
                        <a:pt x="27" y="41"/>
                        <a:pt x="32" y="33"/>
                        <a:pt x="32" y="24"/>
                      </a:cubicBezTo>
                      <a:cubicBezTo>
                        <a:pt x="32" y="14"/>
                        <a:pt x="25" y="0"/>
                        <a:pt x="16" y="0"/>
                      </a:cubicBezTo>
                      <a:cubicBezTo>
                        <a:pt x="7" y="0"/>
                        <a:pt x="0" y="14"/>
                        <a:pt x="0" y="24"/>
                      </a:cubicBezTo>
                      <a:cubicBezTo>
                        <a:pt x="0" y="33"/>
                        <a:pt x="5" y="41"/>
                        <a:pt x="12" y="43"/>
                      </a:cubicBezTo>
                      <a:cubicBezTo>
                        <a:pt x="12" y="90"/>
                        <a:pt x="12" y="90"/>
                        <a:pt x="12" y="90"/>
                      </a:cubicBezTo>
                      <a:lnTo>
                        <a:pt x="20" y="90"/>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30" name="Freeform: Shape 157"/>
                <p:cNvSpPr>
                  <a:spLocks/>
                </p:cNvSpPr>
                <p:nvPr/>
              </p:nvSpPr>
              <p:spPr bwMode="auto">
                <a:xfrm>
                  <a:off x="2896543" y="3078759"/>
                  <a:ext cx="162980" cy="167882"/>
                </a:xfrm>
                <a:custGeom>
                  <a:avLst/>
                  <a:gdLst>
                    <a:gd name="T0" fmla="*/ 8 w 37"/>
                    <a:gd name="T1" fmla="*/ 35 h 38"/>
                    <a:gd name="T2" fmla="*/ 18 w 37"/>
                    <a:gd name="T3" fmla="*/ 38 h 38"/>
                    <a:gd name="T4" fmla="*/ 37 w 37"/>
                    <a:gd name="T5" fmla="*/ 19 h 38"/>
                    <a:gd name="T6" fmla="*/ 18 w 37"/>
                    <a:gd name="T7" fmla="*/ 0 h 38"/>
                    <a:gd name="T8" fmla="*/ 0 w 37"/>
                    <a:gd name="T9" fmla="*/ 17 h 38"/>
                    <a:gd name="T10" fmla="*/ 18 w 37"/>
                    <a:gd name="T11" fmla="*/ 17 h 38"/>
                    <a:gd name="T12" fmla="*/ 24 w 37"/>
                    <a:gd name="T13" fmla="*/ 17 h 38"/>
                    <a:gd name="T14" fmla="*/ 20 w 37"/>
                    <a:gd name="T15" fmla="*/ 21 h 38"/>
                    <a:gd name="T16" fmla="*/ 8 w 37"/>
                    <a:gd name="T17"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8">
                      <a:moveTo>
                        <a:pt x="8" y="35"/>
                      </a:moveTo>
                      <a:cubicBezTo>
                        <a:pt x="11" y="37"/>
                        <a:pt x="14" y="38"/>
                        <a:pt x="18" y="38"/>
                      </a:cubicBezTo>
                      <a:cubicBezTo>
                        <a:pt x="29" y="38"/>
                        <a:pt x="37" y="30"/>
                        <a:pt x="37" y="19"/>
                      </a:cubicBezTo>
                      <a:cubicBezTo>
                        <a:pt x="37" y="9"/>
                        <a:pt x="29" y="0"/>
                        <a:pt x="18" y="0"/>
                      </a:cubicBezTo>
                      <a:cubicBezTo>
                        <a:pt x="9" y="0"/>
                        <a:pt x="1" y="7"/>
                        <a:pt x="0" y="17"/>
                      </a:cubicBezTo>
                      <a:cubicBezTo>
                        <a:pt x="18" y="17"/>
                        <a:pt x="18" y="17"/>
                        <a:pt x="18" y="17"/>
                      </a:cubicBezTo>
                      <a:cubicBezTo>
                        <a:pt x="24" y="17"/>
                        <a:pt x="24" y="17"/>
                        <a:pt x="24" y="17"/>
                      </a:cubicBezTo>
                      <a:cubicBezTo>
                        <a:pt x="20" y="21"/>
                        <a:pt x="20" y="21"/>
                        <a:pt x="20" y="21"/>
                      </a:cubicBezTo>
                      <a:lnTo>
                        <a:pt x="8" y="35"/>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31" name="Freeform: Shape 158"/>
                <p:cNvSpPr>
                  <a:spLocks/>
                </p:cNvSpPr>
                <p:nvPr/>
              </p:nvSpPr>
              <p:spPr bwMode="auto">
                <a:xfrm>
                  <a:off x="2635530" y="3162087"/>
                  <a:ext cx="340665" cy="322284"/>
                </a:xfrm>
                <a:custGeom>
                  <a:avLst/>
                  <a:gdLst>
                    <a:gd name="T0" fmla="*/ 34 w 77"/>
                    <a:gd name="T1" fmla="*/ 39 h 73"/>
                    <a:gd name="T2" fmla="*/ 34 w 77"/>
                    <a:gd name="T3" fmla="*/ 41 h 73"/>
                    <a:gd name="T4" fmla="*/ 34 w 77"/>
                    <a:gd name="T5" fmla="*/ 43 h 73"/>
                    <a:gd name="T6" fmla="*/ 34 w 77"/>
                    <a:gd name="T7" fmla="*/ 67 h 73"/>
                    <a:gd name="T8" fmla="*/ 25 w 77"/>
                    <a:gd name="T9" fmla="*/ 73 h 73"/>
                    <a:gd name="T10" fmla="*/ 51 w 77"/>
                    <a:gd name="T11" fmla="*/ 73 h 73"/>
                    <a:gd name="T12" fmla="*/ 43 w 77"/>
                    <a:gd name="T13" fmla="*/ 67 h 73"/>
                    <a:gd name="T14" fmla="*/ 43 w 77"/>
                    <a:gd name="T15" fmla="*/ 43 h 73"/>
                    <a:gd name="T16" fmla="*/ 43 w 77"/>
                    <a:gd name="T17" fmla="*/ 41 h 73"/>
                    <a:gd name="T18" fmla="*/ 43 w 77"/>
                    <a:gd name="T19" fmla="*/ 39 h 73"/>
                    <a:gd name="T20" fmla="*/ 65 w 77"/>
                    <a:gd name="T21" fmla="*/ 14 h 73"/>
                    <a:gd name="T22" fmla="*/ 77 w 77"/>
                    <a:gd name="T23" fmla="*/ 0 h 73"/>
                    <a:gd name="T24" fmla="*/ 58 w 77"/>
                    <a:gd name="T25" fmla="*/ 0 h 73"/>
                    <a:gd name="T26" fmla="*/ 0 w 77"/>
                    <a:gd name="T27" fmla="*/ 0 h 73"/>
                    <a:gd name="T28" fmla="*/ 34 w 77"/>
                    <a:gd name="T29" fmla="*/ 3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7" h="73">
                      <a:moveTo>
                        <a:pt x="34" y="39"/>
                      </a:moveTo>
                      <a:cubicBezTo>
                        <a:pt x="34" y="41"/>
                        <a:pt x="34" y="41"/>
                        <a:pt x="34" y="41"/>
                      </a:cubicBezTo>
                      <a:cubicBezTo>
                        <a:pt x="34" y="43"/>
                        <a:pt x="34" y="43"/>
                        <a:pt x="34" y="43"/>
                      </a:cubicBezTo>
                      <a:cubicBezTo>
                        <a:pt x="34" y="67"/>
                        <a:pt x="34" y="67"/>
                        <a:pt x="34" y="67"/>
                      </a:cubicBezTo>
                      <a:cubicBezTo>
                        <a:pt x="29" y="68"/>
                        <a:pt x="25" y="70"/>
                        <a:pt x="25" y="73"/>
                      </a:cubicBezTo>
                      <a:cubicBezTo>
                        <a:pt x="51" y="73"/>
                        <a:pt x="51" y="73"/>
                        <a:pt x="51" y="73"/>
                      </a:cubicBezTo>
                      <a:cubicBezTo>
                        <a:pt x="51" y="70"/>
                        <a:pt x="47" y="68"/>
                        <a:pt x="43" y="67"/>
                      </a:cubicBezTo>
                      <a:cubicBezTo>
                        <a:pt x="43" y="43"/>
                        <a:pt x="43" y="43"/>
                        <a:pt x="43" y="43"/>
                      </a:cubicBezTo>
                      <a:cubicBezTo>
                        <a:pt x="43" y="41"/>
                        <a:pt x="43" y="41"/>
                        <a:pt x="43" y="41"/>
                      </a:cubicBezTo>
                      <a:cubicBezTo>
                        <a:pt x="43" y="39"/>
                        <a:pt x="43" y="39"/>
                        <a:pt x="43" y="39"/>
                      </a:cubicBezTo>
                      <a:cubicBezTo>
                        <a:pt x="65" y="14"/>
                        <a:pt x="65" y="14"/>
                        <a:pt x="65" y="14"/>
                      </a:cubicBezTo>
                      <a:cubicBezTo>
                        <a:pt x="77" y="0"/>
                        <a:pt x="77" y="0"/>
                        <a:pt x="77" y="0"/>
                      </a:cubicBezTo>
                      <a:cubicBezTo>
                        <a:pt x="58" y="0"/>
                        <a:pt x="58" y="0"/>
                        <a:pt x="58" y="0"/>
                      </a:cubicBezTo>
                      <a:cubicBezTo>
                        <a:pt x="0" y="0"/>
                        <a:pt x="0" y="0"/>
                        <a:pt x="0" y="0"/>
                      </a:cubicBezTo>
                      <a:lnTo>
                        <a:pt x="34" y="39"/>
                      </a:lnTo>
                      <a:close/>
                    </a:path>
                  </a:pathLst>
                </a:custGeom>
                <a:solidFill>
                  <a:srgbClr val="E2E2E2">
                    <a:alpha val="40000"/>
                  </a:srgb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32" name="Freeform: Shape 159"/>
                <p:cNvSpPr>
                  <a:spLocks/>
                </p:cNvSpPr>
                <p:nvPr/>
              </p:nvSpPr>
              <p:spPr bwMode="auto">
                <a:xfrm>
                  <a:off x="4879261" y="892623"/>
                  <a:ext cx="366398" cy="93131"/>
                </a:xfrm>
                <a:custGeom>
                  <a:avLst/>
                  <a:gdLst>
                    <a:gd name="T0" fmla="*/ 198 w 299"/>
                    <a:gd name="T1" fmla="*/ 39 h 76"/>
                    <a:gd name="T2" fmla="*/ 104 w 299"/>
                    <a:gd name="T3" fmla="*/ 39 h 76"/>
                    <a:gd name="T4" fmla="*/ 104 w 299"/>
                    <a:gd name="T5" fmla="*/ 0 h 76"/>
                    <a:gd name="T6" fmla="*/ 0 w 299"/>
                    <a:gd name="T7" fmla="*/ 0 h 76"/>
                    <a:gd name="T8" fmla="*/ 0 w 299"/>
                    <a:gd name="T9" fmla="*/ 76 h 76"/>
                    <a:gd name="T10" fmla="*/ 299 w 299"/>
                    <a:gd name="T11" fmla="*/ 76 h 76"/>
                    <a:gd name="T12" fmla="*/ 299 w 299"/>
                    <a:gd name="T13" fmla="*/ 0 h 76"/>
                    <a:gd name="T14" fmla="*/ 198 w 299"/>
                    <a:gd name="T15" fmla="*/ 0 h 76"/>
                    <a:gd name="T16" fmla="*/ 198 w 299"/>
                    <a:gd name="T17" fmla="*/ 3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76">
                      <a:moveTo>
                        <a:pt x="198" y="39"/>
                      </a:moveTo>
                      <a:lnTo>
                        <a:pt x="104" y="39"/>
                      </a:lnTo>
                      <a:lnTo>
                        <a:pt x="104" y="0"/>
                      </a:lnTo>
                      <a:lnTo>
                        <a:pt x="0" y="0"/>
                      </a:lnTo>
                      <a:lnTo>
                        <a:pt x="0" y="76"/>
                      </a:lnTo>
                      <a:lnTo>
                        <a:pt x="299" y="76"/>
                      </a:lnTo>
                      <a:lnTo>
                        <a:pt x="299" y="0"/>
                      </a:lnTo>
                      <a:lnTo>
                        <a:pt x="198" y="0"/>
                      </a:lnTo>
                      <a:lnTo>
                        <a:pt x="198" y="39"/>
                      </a:lnTo>
                      <a:close/>
                    </a:path>
                  </a:pathLst>
                </a:custGeom>
                <a:solidFill>
                  <a:srgbClr val="E2E2E2">
                    <a:alpha val="40000"/>
                  </a:srgb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33" name="Rectangle 160"/>
                <p:cNvSpPr>
                  <a:spLocks/>
                </p:cNvSpPr>
                <p:nvPr/>
              </p:nvSpPr>
              <p:spPr bwMode="auto">
                <a:xfrm>
                  <a:off x="5028761" y="892623"/>
                  <a:ext cx="71074" cy="25734"/>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34" name="Freeform: Shape 161"/>
                <p:cNvSpPr>
                  <a:spLocks/>
                </p:cNvSpPr>
                <p:nvPr/>
              </p:nvSpPr>
              <p:spPr bwMode="auto">
                <a:xfrm>
                  <a:off x="4879261" y="675725"/>
                  <a:ext cx="366398" cy="194841"/>
                </a:xfrm>
                <a:custGeom>
                  <a:avLst/>
                  <a:gdLst>
                    <a:gd name="T0" fmla="*/ 223 w 299"/>
                    <a:gd name="T1" fmla="*/ 0 h 159"/>
                    <a:gd name="T2" fmla="*/ 151 w 299"/>
                    <a:gd name="T3" fmla="*/ 0 h 159"/>
                    <a:gd name="T4" fmla="*/ 151 w 299"/>
                    <a:gd name="T5" fmla="*/ 29 h 159"/>
                    <a:gd name="T6" fmla="*/ 198 w 299"/>
                    <a:gd name="T7" fmla="*/ 29 h 159"/>
                    <a:gd name="T8" fmla="*/ 198 w 299"/>
                    <a:gd name="T9" fmla="*/ 58 h 159"/>
                    <a:gd name="T10" fmla="*/ 151 w 299"/>
                    <a:gd name="T11" fmla="*/ 58 h 159"/>
                    <a:gd name="T12" fmla="*/ 151 w 299"/>
                    <a:gd name="T13" fmla="*/ 159 h 159"/>
                    <a:gd name="T14" fmla="*/ 198 w 299"/>
                    <a:gd name="T15" fmla="*/ 159 h 159"/>
                    <a:gd name="T16" fmla="*/ 299 w 299"/>
                    <a:gd name="T17" fmla="*/ 159 h 159"/>
                    <a:gd name="T18" fmla="*/ 299 w 299"/>
                    <a:gd name="T19" fmla="*/ 58 h 159"/>
                    <a:gd name="T20" fmla="*/ 223 w 299"/>
                    <a:gd name="T21" fmla="*/ 58 h 159"/>
                    <a:gd name="T22" fmla="*/ 223 w 299"/>
                    <a:gd name="T23" fmla="*/ 0 h 159"/>
                    <a:gd name="T24" fmla="*/ 151 w 299"/>
                    <a:gd name="T25" fmla="*/ 0 h 159"/>
                    <a:gd name="T26" fmla="*/ 79 w 299"/>
                    <a:gd name="T27" fmla="*/ 0 h 159"/>
                    <a:gd name="T28" fmla="*/ 79 w 299"/>
                    <a:gd name="T29" fmla="*/ 58 h 159"/>
                    <a:gd name="T30" fmla="*/ 0 w 299"/>
                    <a:gd name="T31" fmla="*/ 58 h 159"/>
                    <a:gd name="T32" fmla="*/ 0 w 299"/>
                    <a:gd name="T33" fmla="*/ 159 h 159"/>
                    <a:gd name="T34" fmla="*/ 104 w 299"/>
                    <a:gd name="T35" fmla="*/ 159 h 159"/>
                    <a:gd name="T36" fmla="*/ 151 w 299"/>
                    <a:gd name="T37" fmla="*/ 159 h 159"/>
                    <a:gd name="T38" fmla="*/ 151 w 299"/>
                    <a:gd name="T39" fmla="*/ 58 h 159"/>
                    <a:gd name="T40" fmla="*/ 104 w 299"/>
                    <a:gd name="T41" fmla="*/ 58 h 159"/>
                    <a:gd name="T42" fmla="*/ 104 w 299"/>
                    <a:gd name="T43" fmla="*/ 58 h 159"/>
                    <a:gd name="T44" fmla="*/ 104 w 299"/>
                    <a:gd name="T45" fmla="*/ 29 h 159"/>
                    <a:gd name="T46" fmla="*/ 151 w 299"/>
                    <a:gd name="T47" fmla="*/ 29 h 159"/>
                    <a:gd name="T48" fmla="*/ 151 w 299"/>
                    <a:gd name="T49"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9" h="159">
                      <a:moveTo>
                        <a:pt x="223" y="0"/>
                      </a:moveTo>
                      <a:lnTo>
                        <a:pt x="151" y="0"/>
                      </a:lnTo>
                      <a:lnTo>
                        <a:pt x="151" y="29"/>
                      </a:lnTo>
                      <a:lnTo>
                        <a:pt x="198" y="29"/>
                      </a:lnTo>
                      <a:lnTo>
                        <a:pt x="198" y="58"/>
                      </a:lnTo>
                      <a:lnTo>
                        <a:pt x="151" y="58"/>
                      </a:lnTo>
                      <a:lnTo>
                        <a:pt x="151" y="159"/>
                      </a:lnTo>
                      <a:lnTo>
                        <a:pt x="198" y="159"/>
                      </a:lnTo>
                      <a:lnTo>
                        <a:pt x="299" y="159"/>
                      </a:lnTo>
                      <a:lnTo>
                        <a:pt x="299" y="58"/>
                      </a:lnTo>
                      <a:lnTo>
                        <a:pt x="223" y="58"/>
                      </a:lnTo>
                      <a:lnTo>
                        <a:pt x="223" y="0"/>
                      </a:lnTo>
                      <a:close/>
                      <a:moveTo>
                        <a:pt x="151" y="0"/>
                      </a:moveTo>
                      <a:lnTo>
                        <a:pt x="79" y="0"/>
                      </a:lnTo>
                      <a:lnTo>
                        <a:pt x="79" y="58"/>
                      </a:lnTo>
                      <a:lnTo>
                        <a:pt x="0" y="58"/>
                      </a:lnTo>
                      <a:lnTo>
                        <a:pt x="0" y="159"/>
                      </a:lnTo>
                      <a:lnTo>
                        <a:pt x="104" y="159"/>
                      </a:lnTo>
                      <a:lnTo>
                        <a:pt x="151" y="159"/>
                      </a:lnTo>
                      <a:lnTo>
                        <a:pt x="151" y="58"/>
                      </a:lnTo>
                      <a:lnTo>
                        <a:pt x="104" y="58"/>
                      </a:lnTo>
                      <a:lnTo>
                        <a:pt x="104" y="58"/>
                      </a:lnTo>
                      <a:lnTo>
                        <a:pt x="104" y="29"/>
                      </a:lnTo>
                      <a:lnTo>
                        <a:pt x="151" y="29"/>
                      </a:lnTo>
                      <a:lnTo>
                        <a:pt x="151" y="0"/>
                      </a:lnTo>
                      <a:close/>
                    </a:path>
                  </a:pathLst>
                </a:custGeom>
                <a:solidFill>
                  <a:srgbClr val="E2E2E2">
                    <a:alpha val="40000"/>
                  </a:srgb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35" name="Freeform: Shape 162"/>
                <p:cNvSpPr>
                  <a:spLocks/>
                </p:cNvSpPr>
                <p:nvPr/>
              </p:nvSpPr>
              <p:spPr bwMode="auto">
                <a:xfrm>
                  <a:off x="2908797" y="1272501"/>
                  <a:ext cx="371300" cy="379878"/>
                </a:xfrm>
                <a:custGeom>
                  <a:avLst/>
                  <a:gdLst>
                    <a:gd name="T0" fmla="*/ 42 w 84"/>
                    <a:gd name="T1" fmla="*/ 0 h 86"/>
                    <a:gd name="T2" fmla="*/ 33 w 84"/>
                    <a:gd name="T3" fmla="*/ 18 h 86"/>
                    <a:gd name="T4" fmla="*/ 33 w 84"/>
                    <a:gd name="T5" fmla="*/ 32 h 86"/>
                    <a:gd name="T6" fmla="*/ 0 w 84"/>
                    <a:gd name="T7" fmla="*/ 46 h 86"/>
                    <a:gd name="T8" fmla="*/ 0 w 84"/>
                    <a:gd name="T9" fmla="*/ 55 h 86"/>
                    <a:gd name="T10" fmla="*/ 33 w 84"/>
                    <a:gd name="T11" fmla="*/ 48 h 86"/>
                    <a:gd name="T12" fmla="*/ 33 w 84"/>
                    <a:gd name="T13" fmla="*/ 67 h 86"/>
                    <a:gd name="T14" fmla="*/ 19 w 84"/>
                    <a:gd name="T15" fmla="*/ 77 h 86"/>
                    <a:gd name="T16" fmla="*/ 19 w 84"/>
                    <a:gd name="T17" fmla="*/ 86 h 86"/>
                    <a:gd name="T18" fmla="*/ 42 w 84"/>
                    <a:gd name="T19" fmla="*/ 78 h 86"/>
                    <a:gd name="T20" fmla="*/ 65 w 84"/>
                    <a:gd name="T21" fmla="*/ 86 h 86"/>
                    <a:gd name="T22" fmla="*/ 65 w 84"/>
                    <a:gd name="T23" fmla="*/ 77 h 86"/>
                    <a:gd name="T24" fmla="*/ 52 w 84"/>
                    <a:gd name="T25" fmla="*/ 67 h 86"/>
                    <a:gd name="T26" fmla="*/ 52 w 84"/>
                    <a:gd name="T27" fmla="*/ 48 h 86"/>
                    <a:gd name="T28" fmla="*/ 84 w 84"/>
                    <a:gd name="T29" fmla="*/ 55 h 86"/>
                    <a:gd name="T30" fmla="*/ 84 w 84"/>
                    <a:gd name="T31" fmla="*/ 46 h 86"/>
                    <a:gd name="T32" fmla="*/ 52 w 84"/>
                    <a:gd name="T33" fmla="*/ 32 h 86"/>
                    <a:gd name="T34" fmla="*/ 52 w 84"/>
                    <a:gd name="T35" fmla="*/ 18 h 86"/>
                    <a:gd name="T36" fmla="*/ 42 w 84"/>
                    <a:gd name="T37"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4" h="86">
                      <a:moveTo>
                        <a:pt x="42" y="0"/>
                      </a:moveTo>
                      <a:cubicBezTo>
                        <a:pt x="37" y="0"/>
                        <a:pt x="33" y="13"/>
                        <a:pt x="33" y="18"/>
                      </a:cubicBezTo>
                      <a:cubicBezTo>
                        <a:pt x="33" y="32"/>
                        <a:pt x="33" y="32"/>
                        <a:pt x="33" y="32"/>
                      </a:cubicBezTo>
                      <a:cubicBezTo>
                        <a:pt x="0" y="46"/>
                        <a:pt x="0" y="46"/>
                        <a:pt x="0" y="46"/>
                      </a:cubicBezTo>
                      <a:cubicBezTo>
                        <a:pt x="0" y="55"/>
                        <a:pt x="0" y="55"/>
                        <a:pt x="0" y="55"/>
                      </a:cubicBezTo>
                      <a:cubicBezTo>
                        <a:pt x="33" y="48"/>
                        <a:pt x="33" y="48"/>
                        <a:pt x="33" y="48"/>
                      </a:cubicBezTo>
                      <a:cubicBezTo>
                        <a:pt x="33" y="67"/>
                        <a:pt x="33" y="67"/>
                        <a:pt x="33" y="67"/>
                      </a:cubicBezTo>
                      <a:cubicBezTo>
                        <a:pt x="19" y="77"/>
                        <a:pt x="19" y="77"/>
                        <a:pt x="19" y="77"/>
                      </a:cubicBezTo>
                      <a:cubicBezTo>
                        <a:pt x="19" y="86"/>
                        <a:pt x="19" y="86"/>
                        <a:pt x="19" y="86"/>
                      </a:cubicBezTo>
                      <a:cubicBezTo>
                        <a:pt x="42" y="78"/>
                        <a:pt x="42" y="78"/>
                        <a:pt x="42" y="78"/>
                      </a:cubicBezTo>
                      <a:cubicBezTo>
                        <a:pt x="65" y="86"/>
                        <a:pt x="65" y="86"/>
                        <a:pt x="65" y="86"/>
                      </a:cubicBezTo>
                      <a:cubicBezTo>
                        <a:pt x="65" y="77"/>
                        <a:pt x="65" y="77"/>
                        <a:pt x="65" y="77"/>
                      </a:cubicBezTo>
                      <a:cubicBezTo>
                        <a:pt x="52" y="67"/>
                        <a:pt x="52" y="67"/>
                        <a:pt x="52" y="67"/>
                      </a:cubicBezTo>
                      <a:cubicBezTo>
                        <a:pt x="52" y="48"/>
                        <a:pt x="52" y="48"/>
                        <a:pt x="52" y="48"/>
                      </a:cubicBezTo>
                      <a:cubicBezTo>
                        <a:pt x="84" y="55"/>
                        <a:pt x="84" y="55"/>
                        <a:pt x="84" y="55"/>
                      </a:cubicBezTo>
                      <a:cubicBezTo>
                        <a:pt x="84" y="46"/>
                        <a:pt x="84" y="46"/>
                        <a:pt x="84" y="46"/>
                      </a:cubicBezTo>
                      <a:cubicBezTo>
                        <a:pt x="52" y="32"/>
                        <a:pt x="52" y="32"/>
                        <a:pt x="52" y="32"/>
                      </a:cubicBezTo>
                      <a:cubicBezTo>
                        <a:pt x="52" y="18"/>
                        <a:pt x="52" y="18"/>
                        <a:pt x="52" y="18"/>
                      </a:cubicBezTo>
                      <a:cubicBezTo>
                        <a:pt x="52" y="13"/>
                        <a:pt x="48" y="0"/>
                        <a:pt x="42" y="0"/>
                      </a:cubicBezTo>
                      <a:close/>
                    </a:path>
                  </a:pathLst>
                </a:custGeom>
                <a:solidFill>
                  <a:srgbClr val="E2E2E2">
                    <a:alpha val="40000"/>
                  </a:srgb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36" name="Freeform: Shape 163"/>
                <p:cNvSpPr>
                  <a:spLocks/>
                </p:cNvSpPr>
                <p:nvPr/>
              </p:nvSpPr>
              <p:spPr bwMode="auto">
                <a:xfrm>
                  <a:off x="6251723" y="2292044"/>
                  <a:ext cx="269591" cy="216898"/>
                </a:xfrm>
                <a:custGeom>
                  <a:avLst/>
                  <a:gdLst>
                    <a:gd name="T0" fmla="*/ 48 w 61"/>
                    <a:gd name="T1" fmla="*/ 49 h 49"/>
                    <a:gd name="T2" fmla="*/ 48 w 61"/>
                    <a:gd name="T3" fmla="*/ 32 h 49"/>
                    <a:gd name="T4" fmla="*/ 56 w 61"/>
                    <a:gd name="T5" fmla="*/ 24 h 49"/>
                    <a:gd name="T6" fmla="*/ 61 w 61"/>
                    <a:gd name="T7" fmla="*/ 24 h 49"/>
                    <a:gd name="T8" fmla="*/ 61 w 61"/>
                    <a:gd name="T9" fmla="*/ 6 h 49"/>
                    <a:gd name="T10" fmla="*/ 54 w 61"/>
                    <a:gd name="T11" fmla="*/ 0 h 49"/>
                    <a:gd name="T12" fmla="*/ 39 w 61"/>
                    <a:gd name="T13" fmla="*/ 0 h 49"/>
                    <a:gd name="T14" fmla="*/ 39 w 61"/>
                    <a:gd name="T15" fmla="*/ 8 h 49"/>
                    <a:gd name="T16" fmla="*/ 45 w 61"/>
                    <a:gd name="T17" fmla="*/ 13 h 49"/>
                    <a:gd name="T18" fmla="*/ 39 w 61"/>
                    <a:gd name="T19" fmla="*/ 19 h 49"/>
                    <a:gd name="T20" fmla="*/ 39 w 61"/>
                    <a:gd name="T21" fmla="*/ 22 h 49"/>
                    <a:gd name="T22" fmla="*/ 45 w 61"/>
                    <a:gd name="T23" fmla="*/ 28 h 49"/>
                    <a:gd name="T24" fmla="*/ 39 w 61"/>
                    <a:gd name="T25" fmla="*/ 33 h 49"/>
                    <a:gd name="T26" fmla="*/ 39 w 61"/>
                    <a:gd name="T27" fmla="*/ 49 h 49"/>
                    <a:gd name="T28" fmla="*/ 48 w 61"/>
                    <a:gd name="T29" fmla="*/ 49 h 49"/>
                    <a:gd name="T30" fmla="*/ 39 w 61"/>
                    <a:gd name="T31" fmla="*/ 0 h 49"/>
                    <a:gd name="T32" fmla="*/ 22 w 61"/>
                    <a:gd name="T33" fmla="*/ 0 h 49"/>
                    <a:gd name="T34" fmla="*/ 22 w 61"/>
                    <a:gd name="T35" fmla="*/ 8 h 49"/>
                    <a:gd name="T36" fmla="*/ 22 w 61"/>
                    <a:gd name="T37" fmla="*/ 8 h 49"/>
                    <a:gd name="T38" fmla="*/ 22 w 61"/>
                    <a:gd name="T39" fmla="*/ 8 h 49"/>
                    <a:gd name="T40" fmla="*/ 27 w 61"/>
                    <a:gd name="T41" fmla="*/ 13 h 49"/>
                    <a:gd name="T42" fmla="*/ 22 w 61"/>
                    <a:gd name="T43" fmla="*/ 19 h 49"/>
                    <a:gd name="T44" fmla="*/ 22 w 61"/>
                    <a:gd name="T45" fmla="*/ 19 h 49"/>
                    <a:gd name="T46" fmla="*/ 22 w 61"/>
                    <a:gd name="T47" fmla="*/ 22 h 49"/>
                    <a:gd name="T48" fmla="*/ 22 w 61"/>
                    <a:gd name="T49" fmla="*/ 22 h 49"/>
                    <a:gd name="T50" fmla="*/ 22 w 61"/>
                    <a:gd name="T51" fmla="*/ 22 h 49"/>
                    <a:gd name="T52" fmla="*/ 27 w 61"/>
                    <a:gd name="T53" fmla="*/ 28 h 49"/>
                    <a:gd name="T54" fmla="*/ 22 w 61"/>
                    <a:gd name="T55" fmla="*/ 33 h 49"/>
                    <a:gd name="T56" fmla="*/ 22 w 61"/>
                    <a:gd name="T57" fmla="*/ 33 h 49"/>
                    <a:gd name="T58" fmla="*/ 22 w 61"/>
                    <a:gd name="T59" fmla="*/ 49 h 49"/>
                    <a:gd name="T60" fmla="*/ 39 w 61"/>
                    <a:gd name="T61" fmla="*/ 49 h 49"/>
                    <a:gd name="T62" fmla="*/ 39 w 61"/>
                    <a:gd name="T63" fmla="*/ 33 h 49"/>
                    <a:gd name="T64" fmla="*/ 39 w 61"/>
                    <a:gd name="T65" fmla="*/ 33 h 49"/>
                    <a:gd name="T66" fmla="*/ 34 w 61"/>
                    <a:gd name="T67" fmla="*/ 28 h 49"/>
                    <a:gd name="T68" fmla="*/ 39 w 61"/>
                    <a:gd name="T69" fmla="*/ 22 h 49"/>
                    <a:gd name="T70" fmla="*/ 39 w 61"/>
                    <a:gd name="T71" fmla="*/ 22 h 49"/>
                    <a:gd name="T72" fmla="*/ 39 w 61"/>
                    <a:gd name="T73" fmla="*/ 22 h 49"/>
                    <a:gd name="T74" fmla="*/ 39 w 61"/>
                    <a:gd name="T75" fmla="*/ 19 h 49"/>
                    <a:gd name="T76" fmla="*/ 39 w 61"/>
                    <a:gd name="T77" fmla="*/ 19 h 49"/>
                    <a:gd name="T78" fmla="*/ 34 w 61"/>
                    <a:gd name="T79" fmla="*/ 13 h 49"/>
                    <a:gd name="T80" fmla="*/ 39 w 61"/>
                    <a:gd name="T81" fmla="*/ 8 h 49"/>
                    <a:gd name="T82" fmla="*/ 39 w 61"/>
                    <a:gd name="T83" fmla="*/ 8 h 49"/>
                    <a:gd name="T84" fmla="*/ 39 w 61"/>
                    <a:gd name="T85" fmla="*/ 8 h 49"/>
                    <a:gd name="T86" fmla="*/ 39 w 61"/>
                    <a:gd name="T87" fmla="*/ 0 h 49"/>
                    <a:gd name="T88" fmla="*/ 22 w 61"/>
                    <a:gd name="T89" fmla="*/ 0 h 49"/>
                    <a:gd name="T90" fmla="*/ 6 w 61"/>
                    <a:gd name="T91" fmla="*/ 0 h 49"/>
                    <a:gd name="T92" fmla="*/ 0 w 61"/>
                    <a:gd name="T93" fmla="*/ 6 h 49"/>
                    <a:gd name="T94" fmla="*/ 0 w 61"/>
                    <a:gd name="T95" fmla="*/ 24 h 49"/>
                    <a:gd name="T96" fmla="*/ 5 w 61"/>
                    <a:gd name="T97" fmla="*/ 24 h 49"/>
                    <a:gd name="T98" fmla="*/ 13 w 61"/>
                    <a:gd name="T99" fmla="*/ 32 h 49"/>
                    <a:gd name="T100" fmla="*/ 13 w 61"/>
                    <a:gd name="T101" fmla="*/ 49 h 49"/>
                    <a:gd name="T102" fmla="*/ 22 w 61"/>
                    <a:gd name="T103" fmla="*/ 49 h 49"/>
                    <a:gd name="T104" fmla="*/ 22 w 61"/>
                    <a:gd name="T105" fmla="*/ 33 h 49"/>
                    <a:gd name="T106" fmla="*/ 16 w 61"/>
                    <a:gd name="T107" fmla="*/ 28 h 49"/>
                    <a:gd name="T108" fmla="*/ 22 w 61"/>
                    <a:gd name="T109" fmla="*/ 22 h 49"/>
                    <a:gd name="T110" fmla="*/ 22 w 61"/>
                    <a:gd name="T111" fmla="*/ 19 h 49"/>
                    <a:gd name="T112" fmla="*/ 16 w 61"/>
                    <a:gd name="T113" fmla="*/ 13 h 49"/>
                    <a:gd name="T114" fmla="*/ 22 w 61"/>
                    <a:gd name="T115" fmla="*/ 8 h 49"/>
                    <a:gd name="T116" fmla="*/ 22 w 61"/>
                    <a:gd name="T1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1" h="49">
                      <a:moveTo>
                        <a:pt x="48" y="49"/>
                      </a:moveTo>
                      <a:cubicBezTo>
                        <a:pt x="48" y="32"/>
                        <a:pt x="48" y="32"/>
                        <a:pt x="48" y="32"/>
                      </a:cubicBezTo>
                      <a:cubicBezTo>
                        <a:pt x="48" y="27"/>
                        <a:pt x="51" y="24"/>
                        <a:pt x="56" y="24"/>
                      </a:cubicBezTo>
                      <a:cubicBezTo>
                        <a:pt x="61" y="24"/>
                        <a:pt x="61" y="24"/>
                        <a:pt x="61" y="24"/>
                      </a:cubicBezTo>
                      <a:cubicBezTo>
                        <a:pt x="61" y="6"/>
                        <a:pt x="61" y="6"/>
                        <a:pt x="61" y="6"/>
                      </a:cubicBezTo>
                      <a:cubicBezTo>
                        <a:pt x="61" y="3"/>
                        <a:pt x="58" y="0"/>
                        <a:pt x="54" y="0"/>
                      </a:cubicBezTo>
                      <a:cubicBezTo>
                        <a:pt x="39" y="0"/>
                        <a:pt x="39" y="0"/>
                        <a:pt x="39" y="0"/>
                      </a:cubicBezTo>
                      <a:cubicBezTo>
                        <a:pt x="39" y="8"/>
                        <a:pt x="39" y="8"/>
                        <a:pt x="39" y="8"/>
                      </a:cubicBezTo>
                      <a:cubicBezTo>
                        <a:pt x="42" y="8"/>
                        <a:pt x="45" y="10"/>
                        <a:pt x="45" y="13"/>
                      </a:cubicBezTo>
                      <a:cubicBezTo>
                        <a:pt x="45" y="16"/>
                        <a:pt x="42" y="19"/>
                        <a:pt x="39" y="19"/>
                      </a:cubicBezTo>
                      <a:cubicBezTo>
                        <a:pt x="39" y="22"/>
                        <a:pt x="39" y="22"/>
                        <a:pt x="39" y="22"/>
                      </a:cubicBezTo>
                      <a:cubicBezTo>
                        <a:pt x="42" y="22"/>
                        <a:pt x="45" y="25"/>
                        <a:pt x="45" y="28"/>
                      </a:cubicBezTo>
                      <a:cubicBezTo>
                        <a:pt x="45" y="31"/>
                        <a:pt x="42" y="33"/>
                        <a:pt x="39" y="33"/>
                      </a:cubicBezTo>
                      <a:cubicBezTo>
                        <a:pt x="39" y="49"/>
                        <a:pt x="39" y="49"/>
                        <a:pt x="39" y="49"/>
                      </a:cubicBezTo>
                      <a:lnTo>
                        <a:pt x="48" y="49"/>
                      </a:lnTo>
                      <a:close/>
                      <a:moveTo>
                        <a:pt x="39" y="0"/>
                      </a:moveTo>
                      <a:cubicBezTo>
                        <a:pt x="22" y="0"/>
                        <a:pt x="22" y="0"/>
                        <a:pt x="22" y="0"/>
                      </a:cubicBezTo>
                      <a:cubicBezTo>
                        <a:pt x="22" y="8"/>
                        <a:pt x="22" y="8"/>
                        <a:pt x="22" y="8"/>
                      </a:cubicBezTo>
                      <a:cubicBezTo>
                        <a:pt x="22" y="8"/>
                        <a:pt x="22" y="8"/>
                        <a:pt x="22" y="8"/>
                      </a:cubicBezTo>
                      <a:cubicBezTo>
                        <a:pt x="22" y="8"/>
                        <a:pt x="22" y="8"/>
                        <a:pt x="22" y="8"/>
                      </a:cubicBezTo>
                      <a:cubicBezTo>
                        <a:pt x="25" y="8"/>
                        <a:pt x="27" y="10"/>
                        <a:pt x="27" y="13"/>
                      </a:cubicBezTo>
                      <a:cubicBezTo>
                        <a:pt x="27" y="16"/>
                        <a:pt x="25" y="19"/>
                        <a:pt x="22" y="19"/>
                      </a:cubicBezTo>
                      <a:cubicBezTo>
                        <a:pt x="22" y="19"/>
                        <a:pt x="22" y="19"/>
                        <a:pt x="22" y="19"/>
                      </a:cubicBezTo>
                      <a:cubicBezTo>
                        <a:pt x="22" y="22"/>
                        <a:pt x="22" y="22"/>
                        <a:pt x="22" y="22"/>
                      </a:cubicBezTo>
                      <a:cubicBezTo>
                        <a:pt x="22" y="22"/>
                        <a:pt x="22" y="22"/>
                        <a:pt x="22" y="22"/>
                      </a:cubicBezTo>
                      <a:cubicBezTo>
                        <a:pt x="22" y="22"/>
                        <a:pt x="22" y="22"/>
                        <a:pt x="22" y="22"/>
                      </a:cubicBezTo>
                      <a:cubicBezTo>
                        <a:pt x="25" y="22"/>
                        <a:pt x="27" y="25"/>
                        <a:pt x="27" y="28"/>
                      </a:cubicBezTo>
                      <a:cubicBezTo>
                        <a:pt x="27" y="31"/>
                        <a:pt x="25" y="33"/>
                        <a:pt x="22" y="33"/>
                      </a:cubicBezTo>
                      <a:cubicBezTo>
                        <a:pt x="22" y="33"/>
                        <a:pt x="22" y="33"/>
                        <a:pt x="22" y="33"/>
                      </a:cubicBezTo>
                      <a:cubicBezTo>
                        <a:pt x="22" y="49"/>
                        <a:pt x="22" y="49"/>
                        <a:pt x="22" y="49"/>
                      </a:cubicBezTo>
                      <a:cubicBezTo>
                        <a:pt x="39" y="49"/>
                        <a:pt x="39" y="49"/>
                        <a:pt x="39" y="49"/>
                      </a:cubicBezTo>
                      <a:cubicBezTo>
                        <a:pt x="39" y="33"/>
                        <a:pt x="39" y="33"/>
                        <a:pt x="39" y="33"/>
                      </a:cubicBezTo>
                      <a:cubicBezTo>
                        <a:pt x="39" y="33"/>
                        <a:pt x="39" y="33"/>
                        <a:pt x="39" y="33"/>
                      </a:cubicBezTo>
                      <a:cubicBezTo>
                        <a:pt x="36" y="33"/>
                        <a:pt x="34" y="31"/>
                        <a:pt x="34" y="28"/>
                      </a:cubicBezTo>
                      <a:cubicBezTo>
                        <a:pt x="34" y="25"/>
                        <a:pt x="36" y="22"/>
                        <a:pt x="39" y="22"/>
                      </a:cubicBezTo>
                      <a:cubicBezTo>
                        <a:pt x="39" y="22"/>
                        <a:pt x="39" y="22"/>
                        <a:pt x="39" y="22"/>
                      </a:cubicBezTo>
                      <a:cubicBezTo>
                        <a:pt x="39" y="22"/>
                        <a:pt x="39" y="22"/>
                        <a:pt x="39" y="22"/>
                      </a:cubicBezTo>
                      <a:cubicBezTo>
                        <a:pt x="39" y="19"/>
                        <a:pt x="39" y="19"/>
                        <a:pt x="39" y="19"/>
                      </a:cubicBezTo>
                      <a:cubicBezTo>
                        <a:pt x="39" y="19"/>
                        <a:pt x="39" y="19"/>
                        <a:pt x="39" y="19"/>
                      </a:cubicBezTo>
                      <a:cubicBezTo>
                        <a:pt x="36" y="19"/>
                        <a:pt x="34" y="16"/>
                        <a:pt x="34" y="13"/>
                      </a:cubicBezTo>
                      <a:cubicBezTo>
                        <a:pt x="34" y="10"/>
                        <a:pt x="36" y="8"/>
                        <a:pt x="39" y="8"/>
                      </a:cubicBezTo>
                      <a:cubicBezTo>
                        <a:pt x="39" y="8"/>
                        <a:pt x="39" y="8"/>
                        <a:pt x="39" y="8"/>
                      </a:cubicBezTo>
                      <a:cubicBezTo>
                        <a:pt x="39" y="8"/>
                        <a:pt x="39" y="8"/>
                        <a:pt x="39" y="8"/>
                      </a:cubicBezTo>
                      <a:lnTo>
                        <a:pt x="39" y="0"/>
                      </a:lnTo>
                      <a:close/>
                      <a:moveTo>
                        <a:pt x="22" y="0"/>
                      </a:moveTo>
                      <a:cubicBezTo>
                        <a:pt x="6" y="0"/>
                        <a:pt x="6" y="0"/>
                        <a:pt x="6" y="0"/>
                      </a:cubicBezTo>
                      <a:cubicBezTo>
                        <a:pt x="3" y="0"/>
                        <a:pt x="0" y="3"/>
                        <a:pt x="0" y="6"/>
                      </a:cubicBezTo>
                      <a:cubicBezTo>
                        <a:pt x="0" y="24"/>
                        <a:pt x="0" y="24"/>
                        <a:pt x="0" y="24"/>
                      </a:cubicBezTo>
                      <a:cubicBezTo>
                        <a:pt x="5" y="24"/>
                        <a:pt x="5" y="24"/>
                        <a:pt x="5" y="24"/>
                      </a:cubicBezTo>
                      <a:cubicBezTo>
                        <a:pt x="10" y="24"/>
                        <a:pt x="13" y="27"/>
                        <a:pt x="13" y="32"/>
                      </a:cubicBezTo>
                      <a:cubicBezTo>
                        <a:pt x="13" y="49"/>
                        <a:pt x="13" y="49"/>
                        <a:pt x="13" y="49"/>
                      </a:cubicBezTo>
                      <a:cubicBezTo>
                        <a:pt x="22" y="49"/>
                        <a:pt x="22" y="49"/>
                        <a:pt x="22" y="49"/>
                      </a:cubicBezTo>
                      <a:cubicBezTo>
                        <a:pt x="22" y="33"/>
                        <a:pt x="22" y="33"/>
                        <a:pt x="22" y="33"/>
                      </a:cubicBezTo>
                      <a:cubicBezTo>
                        <a:pt x="19" y="33"/>
                        <a:pt x="16" y="31"/>
                        <a:pt x="16" y="28"/>
                      </a:cubicBezTo>
                      <a:cubicBezTo>
                        <a:pt x="16" y="25"/>
                        <a:pt x="19" y="22"/>
                        <a:pt x="22" y="22"/>
                      </a:cubicBezTo>
                      <a:cubicBezTo>
                        <a:pt x="22" y="19"/>
                        <a:pt x="22" y="19"/>
                        <a:pt x="22" y="19"/>
                      </a:cubicBezTo>
                      <a:cubicBezTo>
                        <a:pt x="19" y="19"/>
                        <a:pt x="16" y="16"/>
                        <a:pt x="16" y="13"/>
                      </a:cubicBezTo>
                      <a:cubicBezTo>
                        <a:pt x="16" y="10"/>
                        <a:pt x="19" y="8"/>
                        <a:pt x="22" y="8"/>
                      </a:cubicBezTo>
                      <a:lnTo>
                        <a:pt x="22" y="0"/>
                      </a:lnTo>
                      <a:close/>
                    </a:path>
                  </a:pathLst>
                </a:custGeom>
                <a:solidFill>
                  <a:srgbClr val="E2E2E2">
                    <a:alpha val="40000"/>
                  </a:srgb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37" name="Freeform: Shape 164"/>
                <p:cNvSpPr>
                  <a:spLocks/>
                </p:cNvSpPr>
                <p:nvPr/>
              </p:nvSpPr>
              <p:spPr bwMode="auto">
                <a:xfrm>
                  <a:off x="6203932" y="2412135"/>
                  <a:ext cx="366398" cy="193615"/>
                </a:xfrm>
                <a:custGeom>
                  <a:avLst/>
                  <a:gdLst>
                    <a:gd name="T0" fmla="*/ 78 w 83"/>
                    <a:gd name="T1" fmla="*/ 0 h 44"/>
                    <a:gd name="T2" fmla="*/ 72 w 83"/>
                    <a:gd name="T3" fmla="*/ 0 h 44"/>
                    <a:gd name="T4" fmla="*/ 67 w 83"/>
                    <a:gd name="T5" fmla="*/ 0 h 44"/>
                    <a:gd name="T6" fmla="*/ 61 w 83"/>
                    <a:gd name="T7" fmla="*/ 5 h 44"/>
                    <a:gd name="T8" fmla="*/ 61 w 83"/>
                    <a:gd name="T9" fmla="*/ 24 h 44"/>
                    <a:gd name="T10" fmla="*/ 21 w 83"/>
                    <a:gd name="T11" fmla="*/ 24 h 44"/>
                    <a:gd name="T12" fmla="*/ 21 w 83"/>
                    <a:gd name="T13" fmla="*/ 5 h 44"/>
                    <a:gd name="T14" fmla="*/ 16 w 83"/>
                    <a:gd name="T15" fmla="*/ 0 h 44"/>
                    <a:gd name="T16" fmla="*/ 11 w 83"/>
                    <a:gd name="T17" fmla="*/ 0 h 44"/>
                    <a:gd name="T18" fmla="*/ 6 w 83"/>
                    <a:gd name="T19" fmla="*/ 0 h 44"/>
                    <a:gd name="T20" fmla="*/ 0 w 83"/>
                    <a:gd name="T21" fmla="*/ 5 h 44"/>
                    <a:gd name="T22" fmla="*/ 0 w 83"/>
                    <a:gd name="T23" fmla="*/ 33 h 44"/>
                    <a:gd name="T24" fmla="*/ 8 w 83"/>
                    <a:gd name="T25" fmla="*/ 41 h 44"/>
                    <a:gd name="T26" fmla="*/ 8 w 83"/>
                    <a:gd name="T27" fmla="*/ 41 h 44"/>
                    <a:gd name="T28" fmla="*/ 9 w 83"/>
                    <a:gd name="T29" fmla="*/ 43 h 44"/>
                    <a:gd name="T30" fmla="*/ 11 w 83"/>
                    <a:gd name="T31" fmla="*/ 44 h 44"/>
                    <a:gd name="T32" fmla="*/ 13 w 83"/>
                    <a:gd name="T33" fmla="*/ 44 h 44"/>
                    <a:gd name="T34" fmla="*/ 15 w 83"/>
                    <a:gd name="T35" fmla="*/ 43 h 44"/>
                    <a:gd name="T36" fmla="*/ 16 w 83"/>
                    <a:gd name="T37" fmla="*/ 41 h 44"/>
                    <a:gd name="T38" fmla="*/ 16 w 83"/>
                    <a:gd name="T39" fmla="*/ 41 h 44"/>
                    <a:gd name="T40" fmla="*/ 67 w 83"/>
                    <a:gd name="T41" fmla="*/ 41 h 44"/>
                    <a:gd name="T42" fmla="*/ 67 w 83"/>
                    <a:gd name="T43" fmla="*/ 41 h 44"/>
                    <a:gd name="T44" fmla="*/ 68 w 83"/>
                    <a:gd name="T45" fmla="*/ 43 h 44"/>
                    <a:gd name="T46" fmla="*/ 70 w 83"/>
                    <a:gd name="T47" fmla="*/ 44 h 44"/>
                    <a:gd name="T48" fmla="*/ 72 w 83"/>
                    <a:gd name="T49" fmla="*/ 44 h 44"/>
                    <a:gd name="T50" fmla="*/ 74 w 83"/>
                    <a:gd name="T51" fmla="*/ 43 h 44"/>
                    <a:gd name="T52" fmla="*/ 75 w 83"/>
                    <a:gd name="T53" fmla="*/ 41 h 44"/>
                    <a:gd name="T54" fmla="*/ 75 w 83"/>
                    <a:gd name="T55" fmla="*/ 41 h 44"/>
                    <a:gd name="T56" fmla="*/ 78 w 83"/>
                    <a:gd name="T57" fmla="*/ 41 h 44"/>
                    <a:gd name="T58" fmla="*/ 83 w 83"/>
                    <a:gd name="T59" fmla="*/ 33 h 44"/>
                    <a:gd name="T60" fmla="*/ 83 w 83"/>
                    <a:gd name="T61" fmla="*/ 5 h 44"/>
                    <a:gd name="T62" fmla="*/ 78 w 83"/>
                    <a:gd name="T6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3" h="44">
                      <a:moveTo>
                        <a:pt x="78" y="0"/>
                      </a:moveTo>
                      <a:cubicBezTo>
                        <a:pt x="72" y="0"/>
                        <a:pt x="72" y="0"/>
                        <a:pt x="72" y="0"/>
                      </a:cubicBezTo>
                      <a:cubicBezTo>
                        <a:pt x="67" y="0"/>
                        <a:pt x="67" y="0"/>
                        <a:pt x="67" y="0"/>
                      </a:cubicBezTo>
                      <a:cubicBezTo>
                        <a:pt x="64" y="0"/>
                        <a:pt x="61" y="1"/>
                        <a:pt x="61" y="5"/>
                      </a:cubicBezTo>
                      <a:cubicBezTo>
                        <a:pt x="61" y="24"/>
                        <a:pt x="61" y="24"/>
                        <a:pt x="61" y="24"/>
                      </a:cubicBezTo>
                      <a:cubicBezTo>
                        <a:pt x="21" y="24"/>
                        <a:pt x="21" y="24"/>
                        <a:pt x="21" y="24"/>
                      </a:cubicBezTo>
                      <a:cubicBezTo>
                        <a:pt x="21" y="5"/>
                        <a:pt x="21" y="5"/>
                        <a:pt x="21" y="5"/>
                      </a:cubicBezTo>
                      <a:cubicBezTo>
                        <a:pt x="21" y="1"/>
                        <a:pt x="20" y="0"/>
                        <a:pt x="16" y="0"/>
                      </a:cubicBezTo>
                      <a:cubicBezTo>
                        <a:pt x="11" y="0"/>
                        <a:pt x="11" y="0"/>
                        <a:pt x="11" y="0"/>
                      </a:cubicBezTo>
                      <a:cubicBezTo>
                        <a:pt x="6" y="0"/>
                        <a:pt x="6" y="0"/>
                        <a:pt x="6" y="0"/>
                      </a:cubicBezTo>
                      <a:cubicBezTo>
                        <a:pt x="2" y="0"/>
                        <a:pt x="0" y="1"/>
                        <a:pt x="0" y="5"/>
                      </a:cubicBezTo>
                      <a:cubicBezTo>
                        <a:pt x="0" y="33"/>
                        <a:pt x="0" y="33"/>
                        <a:pt x="0" y="33"/>
                      </a:cubicBezTo>
                      <a:cubicBezTo>
                        <a:pt x="0" y="36"/>
                        <a:pt x="4" y="41"/>
                        <a:pt x="8" y="41"/>
                      </a:cubicBezTo>
                      <a:cubicBezTo>
                        <a:pt x="8" y="41"/>
                        <a:pt x="8" y="41"/>
                        <a:pt x="8" y="41"/>
                      </a:cubicBezTo>
                      <a:cubicBezTo>
                        <a:pt x="8" y="42"/>
                        <a:pt x="8" y="42"/>
                        <a:pt x="9" y="43"/>
                      </a:cubicBezTo>
                      <a:cubicBezTo>
                        <a:pt x="9" y="44"/>
                        <a:pt x="10" y="44"/>
                        <a:pt x="11" y="44"/>
                      </a:cubicBezTo>
                      <a:cubicBezTo>
                        <a:pt x="13" y="44"/>
                        <a:pt x="13" y="44"/>
                        <a:pt x="13" y="44"/>
                      </a:cubicBezTo>
                      <a:cubicBezTo>
                        <a:pt x="14" y="44"/>
                        <a:pt x="15" y="44"/>
                        <a:pt x="15" y="43"/>
                      </a:cubicBezTo>
                      <a:cubicBezTo>
                        <a:pt x="16" y="42"/>
                        <a:pt x="16" y="42"/>
                        <a:pt x="16" y="41"/>
                      </a:cubicBezTo>
                      <a:cubicBezTo>
                        <a:pt x="16" y="41"/>
                        <a:pt x="16" y="41"/>
                        <a:pt x="16" y="41"/>
                      </a:cubicBezTo>
                      <a:cubicBezTo>
                        <a:pt x="67" y="41"/>
                        <a:pt x="67" y="41"/>
                        <a:pt x="67" y="41"/>
                      </a:cubicBezTo>
                      <a:cubicBezTo>
                        <a:pt x="67" y="41"/>
                        <a:pt x="67" y="41"/>
                        <a:pt x="67" y="41"/>
                      </a:cubicBezTo>
                      <a:cubicBezTo>
                        <a:pt x="67" y="42"/>
                        <a:pt x="67" y="42"/>
                        <a:pt x="68" y="43"/>
                      </a:cubicBezTo>
                      <a:cubicBezTo>
                        <a:pt x="68" y="44"/>
                        <a:pt x="69" y="44"/>
                        <a:pt x="70" y="44"/>
                      </a:cubicBezTo>
                      <a:cubicBezTo>
                        <a:pt x="72" y="44"/>
                        <a:pt x="72" y="44"/>
                        <a:pt x="72" y="44"/>
                      </a:cubicBezTo>
                      <a:cubicBezTo>
                        <a:pt x="73" y="44"/>
                        <a:pt x="74" y="44"/>
                        <a:pt x="74" y="43"/>
                      </a:cubicBezTo>
                      <a:cubicBezTo>
                        <a:pt x="75" y="42"/>
                        <a:pt x="75" y="42"/>
                        <a:pt x="75" y="41"/>
                      </a:cubicBezTo>
                      <a:cubicBezTo>
                        <a:pt x="75" y="41"/>
                        <a:pt x="75" y="41"/>
                        <a:pt x="75" y="41"/>
                      </a:cubicBezTo>
                      <a:cubicBezTo>
                        <a:pt x="78" y="41"/>
                        <a:pt x="78" y="41"/>
                        <a:pt x="78" y="41"/>
                      </a:cubicBezTo>
                      <a:cubicBezTo>
                        <a:pt x="81" y="41"/>
                        <a:pt x="83" y="36"/>
                        <a:pt x="83" y="33"/>
                      </a:cubicBezTo>
                      <a:cubicBezTo>
                        <a:pt x="83" y="5"/>
                        <a:pt x="83" y="5"/>
                        <a:pt x="83" y="5"/>
                      </a:cubicBezTo>
                      <a:cubicBezTo>
                        <a:pt x="83" y="1"/>
                        <a:pt x="81" y="0"/>
                        <a:pt x="78" y="0"/>
                      </a:cubicBezTo>
                      <a:close/>
                    </a:path>
                  </a:pathLst>
                </a:custGeom>
                <a:solidFill>
                  <a:srgbClr val="E2E2E2">
                    <a:alpha val="40000"/>
                  </a:srgb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38" name="Oval 165"/>
                <p:cNvSpPr>
                  <a:spLocks/>
                </p:cNvSpPr>
                <p:nvPr/>
              </p:nvSpPr>
              <p:spPr bwMode="auto">
                <a:xfrm>
                  <a:off x="6331375" y="2336159"/>
                  <a:ext cx="31861" cy="26959"/>
                </a:xfrm>
                <a:prstGeom prst="ellipse">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39" name="Oval 166"/>
                <p:cNvSpPr>
                  <a:spLocks/>
                </p:cNvSpPr>
                <p:nvPr/>
              </p:nvSpPr>
              <p:spPr bwMode="auto">
                <a:xfrm>
                  <a:off x="6411026" y="2336159"/>
                  <a:ext cx="30635" cy="26959"/>
                </a:xfrm>
                <a:prstGeom prst="ellipse">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40" name="Oval 167"/>
                <p:cNvSpPr>
                  <a:spLocks/>
                </p:cNvSpPr>
                <p:nvPr/>
              </p:nvSpPr>
              <p:spPr bwMode="auto">
                <a:xfrm>
                  <a:off x="6331375" y="2398655"/>
                  <a:ext cx="31861" cy="30635"/>
                </a:xfrm>
                <a:prstGeom prst="ellipse">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41" name="Oval 168"/>
                <p:cNvSpPr>
                  <a:spLocks/>
                </p:cNvSpPr>
                <p:nvPr/>
              </p:nvSpPr>
              <p:spPr bwMode="auto">
                <a:xfrm>
                  <a:off x="6411026" y="2398655"/>
                  <a:ext cx="30635" cy="30635"/>
                </a:xfrm>
                <a:prstGeom prst="ellipse">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42" name="Freeform: Shape 169"/>
                <p:cNvSpPr>
                  <a:spLocks/>
                </p:cNvSpPr>
                <p:nvPr/>
              </p:nvSpPr>
              <p:spPr bwMode="auto">
                <a:xfrm>
                  <a:off x="3514151" y="808069"/>
                  <a:ext cx="384780" cy="322284"/>
                </a:xfrm>
                <a:custGeom>
                  <a:avLst/>
                  <a:gdLst>
                    <a:gd name="T0" fmla="*/ 58 w 87"/>
                    <a:gd name="T1" fmla="*/ 0 h 73"/>
                    <a:gd name="T2" fmla="*/ 31 w 87"/>
                    <a:gd name="T3" fmla="*/ 0 h 73"/>
                    <a:gd name="T4" fmla="*/ 0 w 87"/>
                    <a:gd name="T5" fmla="*/ 26 h 73"/>
                    <a:gd name="T6" fmla="*/ 9 w 87"/>
                    <a:gd name="T7" fmla="*/ 38 h 73"/>
                    <a:gd name="T8" fmla="*/ 20 w 87"/>
                    <a:gd name="T9" fmla="*/ 27 h 73"/>
                    <a:gd name="T10" fmla="*/ 20 w 87"/>
                    <a:gd name="T11" fmla="*/ 73 h 73"/>
                    <a:gd name="T12" fmla="*/ 44 w 87"/>
                    <a:gd name="T13" fmla="*/ 73 h 73"/>
                    <a:gd name="T14" fmla="*/ 68 w 87"/>
                    <a:gd name="T15" fmla="*/ 73 h 73"/>
                    <a:gd name="T16" fmla="*/ 67 w 87"/>
                    <a:gd name="T17" fmla="*/ 27 h 73"/>
                    <a:gd name="T18" fmla="*/ 79 w 87"/>
                    <a:gd name="T19" fmla="*/ 38 h 73"/>
                    <a:gd name="T20" fmla="*/ 87 w 87"/>
                    <a:gd name="T21" fmla="*/ 26 h 73"/>
                    <a:gd name="T22" fmla="*/ 58 w 87"/>
                    <a:gd name="T23"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 h="73">
                      <a:moveTo>
                        <a:pt x="58" y="0"/>
                      </a:moveTo>
                      <a:cubicBezTo>
                        <a:pt x="53" y="8"/>
                        <a:pt x="36" y="8"/>
                        <a:pt x="31" y="0"/>
                      </a:cubicBezTo>
                      <a:cubicBezTo>
                        <a:pt x="31" y="0"/>
                        <a:pt x="5" y="15"/>
                        <a:pt x="0" y="26"/>
                      </a:cubicBezTo>
                      <a:cubicBezTo>
                        <a:pt x="9" y="38"/>
                        <a:pt x="9" y="38"/>
                        <a:pt x="9" y="38"/>
                      </a:cubicBezTo>
                      <a:cubicBezTo>
                        <a:pt x="9" y="38"/>
                        <a:pt x="16" y="30"/>
                        <a:pt x="20" y="27"/>
                      </a:cubicBezTo>
                      <a:cubicBezTo>
                        <a:pt x="20" y="73"/>
                        <a:pt x="20" y="73"/>
                        <a:pt x="20" y="73"/>
                      </a:cubicBezTo>
                      <a:cubicBezTo>
                        <a:pt x="44" y="73"/>
                        <a:pt x="44" y="73"/>
                        <a:pt x="44" y="73"/>
                      </a:cubicBezTo>
                      <a:cubicBezTo>
                        <a:pt x="68" y="73"/>
                        <a:pt x="68" y="73"/>
                        <a:pt x="68" y="73"/>
                      </a:cubicBezTo>
                      <a:cubicBezTo>
                        <a:pt x="67" y="27"/>
                        <a:pt x="67" y="27"/>
                        <a:pt x="67" y="27"/>
                      </a:cubicBezTo>
                      <a:cubicBezTo>
                        <a:pt x="71" y="30"/>
                        <a:pt x="79" y="38"/>
                        <a:pt x="79" y="38"/>
                      </a:cubicBezTo>
                      <a:cubicBezTo>
                        <a:pt x="87" y="26"/>
                        <a:pt x="87" y="26"/>
                        <a:pt x="87" y="26"/>
                      </a:cubicBezTo>
                      <a:cubicBezTo>
                        <a:pt x="82" y="15"/>
                        <a:pt x="58" y="0"/>
                        <a:pt x="58" y="0"/>
                      </a:cubicBezTo>
                      <a:close/>
                    </a:path>
                  </a:pathLst>
                </a:custGeom>
                <a:solidFill>
                  <a:srgbClr val="E2E2E2">
                    <a:alpha val="40000"/>
                  </a:srgb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43" name="Freeform: Shape 170"/>
                <p:cNvSpPr>
                  <a:spLocks/>
                </p:cNvSpPr>
                <p:nvPr/>
              </p:nvSpPr>
              <p:spPr bwMode="auto">
                <a:xfrm>
                  <a:off x="3656299" y="795815"/>
                  <a:ext cx="110287" cy="30635"/>
                </a:xfrm>
                <a:custGeom>
                  <a:avLst/>
                  <a:gdLst>
                    <a:gd name="T0" fmla="*/ 13 w 25"/>
                    <a:gd name="T1" fmla="*/ 7 h 7"/>
                    <a:gd name="T2" fmla="*/ 24 w 25"/>
                    <a:gd name="T3" fmla="*/ 2 h 7"/>
                    <a:gd name="T4" fmla="*/ 24 w 25"/>
                    <a:gd name="T5" fmla="*/ 0 h 7"/>
                    <a:gd name="T6" fmla="*/ 22 w 25"/>
                    <a:gd name="T7" fmla="*/ 1 h 7"/>
                    <a:gd name="T8" fmla="*/ 13 w 25"/>
                    <a:gd name="T9" fmla="*/ 5 h 7"/>
                    <a:gd name="T10" fmla="*/ 3 w 25"/>
                    <a:gd name="T11" fmla="*/ 1 h 7"/>
                    <a:gd name="T12" fmla="*/ 1 w 25"/>
                    <a:gd name="T13" fmla="*/ 0 h 7"/>
                    <a:gd name="T14" fmla="*/ 1 w 25"/>
                    <a:gd name="T15" fmla="*/ 2 h 7"/>
                    <a:gd name="T16" fmla="*/ 13 w 25"/>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7">
                      <a:moveTo>
                        <a:pt x="13" y="7"/>
                      </a:moveTo>
                      <a:cubicBezTo>
                        <a:pt x="18" y="7"/>
                        <a:pt x="23" y="5"/>
                        <a:pt x="24" y="2"/>
                      </a:cubicBezTo>
                      <a:cubicBezTo>
                        <a:pt x="25" y="2"/>
                        <a:pt x="24" y="1"/>
                        <a:pt x="24" y="0"/>
                      </a:cubicBezTo>
                      <a:cubicBezTo>
                        <a:pt x="23" y="0"/>
                        <a:pt x="22" y="0"/>
                        <a:pt x="22" y="1"/>
                      </a:cubicBezTo>
                      <a:cubicBezTo>
                        <a:pt x="21" y="3"/>
                        <a:pt x="17" y="5"/>
                        <a:pt x="13" y="5"/>
                      </a:cubicBezTo>
                      <a:cubicBezTo>
                        <a:pt x="8" y="5"/>
                        <a:pt x="4" y="3"/>
                        <a:pt x="3" y="1"/>
                      </a:cubicBezTo>
                      <a:cubicBezTo>
                        <a:pt x="3" y="0"/>
                        <a:pt x="2" y="0"/>
                        <a:pt x="1" y="0"/>
                      </a:cubicBezTo>
                      <a:cubicBezTo>
                        <a:pt x="1" y="1"/>
                        <a:pt x="0" y="2"/>
                        <a:pt x="1" y="2"/>
                      </a:cubicBezTo>
                      <a:cubicBezTo>
                        <a:pt x="2" y="5"/>
                        <a:pt x="7" y="7"/>
                        <a:pt x="13" y="7"/>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44" name="Freeform: Shape 171"/>
                <p:cNvSpPr>
                  <a:spLocks/>
                </p:cNvSpPr>
                <p:nvPr/>
              </p:nvSpPr>
              <p:spPr bwMode="auto">
                <a:xfrm>
                  <a:off x="5859591" y="3626519"/>
                  <a:ext cx="322284" cy="335763"/>
                </a:xfrm>
                <a:custGeom>
                  <a:avLst/>
                  <a:gdLst>
                    <a:gd name="T0" fmla="*/ 56 w 73"/>
                    <a:gd name="T1" fmla="*/ 2 h 76"/>
                    <a:gd name="T2" fmla="*/ 51 w 73"/>
                    <a:gd name="T3" fmla="*/ 2 h 76"/>
                    <a:gd name="T4" fmla="*/ 50 w 73"/>
                    <a:gd name="T5" fmla="*/ 3 h 76"/>
                    <a:gd name="T6" fmla="*/ 44 w 73"/>
                    <a:gd name="T7" fmla="*/ 5 h 76"/>
                    <a:gd name="T8" fmla="*/ 17 w 73"/>
                    <a:gd name="T9" fmla="*/ 5 h 76"/>
                    <a:gd name="T10" fmla="*/ 13 w 73"/>
                    <a:gd name="T11" fmla="*/ 8 h 76"/>
                    <a:gd name="T12" fmla="*/ 1 w 73"/>
                    <a:gd name="T13" fmla="*/ 40 h 76"/>
                    <a:gd name="T14" fmla="*/ 7 w 73"/>
                    <a:gd name="T15" fmla="*/ 47 h 76"/>
                    <a:gd name="T16" fmla="*/ 29 w 73"/>
                    <a:gd name="T17" fmla="*/ 47 h 76"/>
                    <a:gd name="T18" fmla="*/ 28 w 73"/>
                    <a:gd name="T19" fmla="*/ 54 h 76"/>
                    <a:gd name="T20" fmla="*/ 24 w 73"/>
                    <a:gd name="T21" fmla="*/ 66 h 76"/>
                    <a:gd name="T22" fmla="*/ 26 w 73"/>
                    <a:gd name="T23" fmla="*/ 72 h 76"/>
                    <a:gd name="T24" fmla="*/ 34 w 73"/>
                    <a:gd name="T25" fmla="*/ 72 h 76"/>
                    <a:gd name="T26" fmla="*/ 41 w 73"/>
                    <a:gd name="T27" fmla="*/ 57 h 76"/>
                    <a:gd name="T28" fmla="*/ 55 w 73"/>
                    <a:gd name="T29" fmla="*/ 40 h 76"/>
                    <a:gd name="T30" fmla="*/ 57 w 73"/>
                    <a:gd name="T31" fmla="*/ 37 h 76"/>
                    <a:gd name="T32" fmla="*/ 72 w 73"/>
                    <a:gd name="T33" fmla="*/ 23 h 76"/>
                    <a:gd name="T34" fmla="*/ 72 w 73"/>
                    <a:gd name="T35" fmla="*/ 18 h 76"/>
                    <a:gd name="T36" fmla="*/ 56 w 73"/>
                    <a:gd name="T37"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3" h="76">
                      <a:moveTo>
                        <a:pt x="56" y="2"/>
                      </a:moveTo>
                      <a:cubicBezTo>
                        <a:pt x="54" y="0"/>
                        <a:pt x="52" y="0"/>
                        <a:pt x="51" y="2"/>
                      </a:cubicBezTo>
                      <a:cubicBezTo>
                        <a:pt x="50" y="3"/>
                        <a:pt x="50" y="3"/>
                        <a:pt x="50" y="3"/>
                      </a:cubicBezTo>
                      <a:cubicBezTo>
                        <a:pt x="48" y="4"/>
                        <a:pt x="46" y="5"/>
                        <a:pt x="44" y="5"/>
                      </a:cubicBezTo>
                      <a:cubicBezTo>
                        <a:pt x="17" y="5"/>
                        <a:pt x="17" y="5"/>
                        <a:pt x="17" y="5"/>
                      </a:cubicBezTo>
                      <a:cubicBezTo>
                        <a:pt x="15" y="5"/>
                        <a:pt x="13" y="7"/>
                        <a:pt x="13" y="8"/>
                      </a:cubicBezTo>
                      <a:cubicBezTo>
                        <a:pt x="1" y="40"/>
                        <a:pt x="1" y="40"/>
                        <a:pt x="1" y="40"/>
                      </a:cubicBezTo>
                      <a:cubicBezTo>
                        <a:pt x="0" y="44"/>
                        <a:pt x="2" y="47"/>
                        <a:pt x="7" y="47"/>
                      </a:cubicBezTo>
                      <a:cubicBezTo>
                        <a:pt x="29" y="47"/>
                        <a:pt x="29" y="47"/>
                        <a:pt x="29" y="47"/>
                      </a:cubicBezTo>
                      <a:cubicBezTo>
                        <a:pt x="30" y="50"/>
                        <a:pt x="29" y="53"/>
                        <a:pt x="28" y="54"/>
                      </a:cubicBezTo>
                      <a:cubicBezTo>
                        <a:pt x="27" y="56"/>
                        <a:pt x="23" y="60"/>
                        <a:pt x="24" y="66"/>
                      </a:cubicBezTo>
                      <a:cubicBezTo>
                        <a:pt x="24" y="68"/>
                        <a:pt x="25" y="71"/>
                        <a:pt x="26" y="72"/>
                      </a:cubicBezTo>
                      <a:cubicBezTo>
                        <a:pt x="30" y="76"/>
                        <a:pt x="34" y="75"/>
                        <a:pt x="34" y="72"/>
                      </a:cubicBezTo>
                      <a:cubicBezTo>
                        <a:pt x="34" y="67"/>
                        <a:pt x="32" y="62"/>
                        <a:pt x="41" y="57"/>
                      </a:cubicBezTo>
                      <a:cubicBezTo>
                        <a:pt x="49" y="51"/>
                        <a:pt x="55" y="40"/>
                        <a:pt x="55" y="40"/>
                      </a:cubicBezTo>
                      <a:cubicBezTo>
                        <a:pt x="55" y="40"/>
                        <a:pt x="56" y="39"/>
                        <a:pt x="57" y="37"/>
                      </a:cubicBezTo>
                      <a:cubicBezTo>
                        <a:pt x="72" y="23"/>
                        <a:pt x="72" y="23"/>
                        <a:pt x="72" y="23"/>
                      </a:cubicBezTo>
                      <a:cubicBezTo>
                        <a:pt x="73" y="22"/>
                        <a:pt x="73" y="19"/>
                        <a:pt x="72" y="18"/>
                      </a:cubicBezTo>
                      <a:lnTo>
                        <a:pt x="56" y="2"/>
                      </a:lnTo>
                      <a:close/>
                    </a:path>
                  </a:pathLst>
                </a:custGeom>
                <a:solidFill>
                  <a:srgbClr val="E2E2E2">
                    <a:alpha val="40000"/>
                  </a:srgb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45" name="Freeform: Shape 172"/>
                <p:cNvSpPr>
                  <a:spLocks/>
                </p:cNvSpPr>
                <p:nvPr/>
              </p:nvSpPr>
              <p:spPr bwMode="auto">
                <a:xfrm>
                  <a:off x="3183290" y="1029869"/>
                  <a:ext cx="366398" cy="348017"/>
                </a:xfrm>
                <a:custGeom>
                  <a:avLst/>
                  <a:gdLst>
                    <a:gd name="T0" fmla="*/ 11 w 83"/>
                    <a:gd name="T1" fmla="*/ 63 h 79"/>
                    <a:gd name="T2" fmla="*/ 34 w 83"/>
                    <a:gd name="T3" fmla="*/ 52 h 79"/>
                    <a:gd name="T4" fmla="*/ 38 w 83"/>
                    <a:gd name="T5" fmla="*/ 51 h 79"/>
                    <a:gd name="T6" fmla="*/ 39 w 83"/>
                    <a:gd name="T7" fmla="*/ 55 h 79"/>
                    <a:gd name="T8" fmla="*/ 38 w 83"/>
                    <a:gd name="T9" fmla="*/ 65 h 79"/>
                    <a:gd name="T10" fmla="*/ 38 w 83"/>
                    <a:gd name="T11" fmla="*/ 79 h 79"/>
                    <a:gd name="T12" fmla="*/ 45 w 83"/>
                    <a:gd name="T13" fmla="*/ 79 h 79"/>
                    <a:gd name="T14" fmla="*/ 44 w 83"/>
                    <a:gd name="T15" fmla="*/ 65 h 79"/>
                    <a:gd name="T16" fmla="*/ 44 w 83"/>
                    <a:gd name="T17" fmla="*/ 55 h 79"/>
                    <a:gd name="T18" fmla="*/ 44 w 83"/>
                    <a:gd name="T19" fmla="*/ 51 h 79"/>
                    <a:gd name="T20" fmla="*/ 48 w 83"/>
                    <a:gd name="T21" fmla="*/ 52 h 79"/>
                    <a:gd name="T22" fmla="*/ 71 w 83"/>
                    <a:gd name="T23" fmla="*/ 63 h 79"/>
                    <a:gd name="T24" fmla="*/ 80 w 83"/>
                    <a:gd name="T25" fmla="*/ 54 h 79"/>
                    <a:gd name="T26" fmla="*/ 74 w 83"/>
                    <a:gd name="T27" fmla="*/ 26 h 79"/>
                    <a:gd name="T28" fmla="*/ 46 w 83"/>
                    <a:gd name="T29" fmla="*/ 44 h 79"/>
                    <a:gd name="T30" fmla="*/ 45 w 83"/>
                    <a:gd name="T31" fmla="*/ 41 h 79"/>
                    <a:gd name="T32" fmla="*/ 50 w 83"/>
                    <a:gd name="T33" fmla="*/ 32 h 79"/>
                    <a:gd name="T34" fmla="*/ 59 w 83"/>
                    <a:gd name="T35" fmla="*/ 10 h 79"/>
                    <a:gd name="T36" fmla="*/ 41 w 83"/>
                    <a:gd name="T37" fmla="*/ 0 h 79"/>
                    <a:gd name="T38" fmla="*/ 23 w 83"/>
                    <a:gd name="T39" fmla="*/ 10 h 79"/>
                    <a:gd name="T40" fmla="*/ 33 w 83"/>
                    <a:gd name="T41" fmla="*/ 32 h 79"/>
                    <a:gd name="T42" fmla="*/ 38 w 83"/>
                    <a:gd name="T43" fmla="*/ 41 h 79"/>
                    <a:gd name="T44" fmla="*/ 36 w 83"/>
                    <a:gd name="T45" fmla="*/ 44 h 79"/>
                    <a:gd name="T46" fmla="*/ 8 w 83"/>
                    <a:gd name="T47" fmla="*/ 26 h 79"/>
                    <a:gd name="T48" fmla="*/ 2 w 83"/>
                    <a:gd name="T49" fmla="*/ 54 h 79"/>
                    <a:gd name="T50" fmla="*/ 11 w 83"/>
                    <a:gd name="T51" fmla="*/ 63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3" h="79">
                      <a:moveTo>
                        <a:pt x="11" y="63"/>
                      </a:moveTo>
                      <a:cubicBezTo>
                        <a:pt x="20" y="64"/>
                        <a:pt x="27" y="55"/>
                        <a:pt x="34" y="52"/>
                      </a:cubicBezTo>
                      <a:cubicBezTo>
                        <a:pt x="35" y="51"/>
                        <a:pt x="38" y="50"/>
                        <a:pt x="38" y="51"/>
                      </a:cubicBezTo>
                      <a:cubicBezTo>
                        <a:pt x="39" y="52"/>
                        <a:pt x="39" y="54"/>
                        <a:pt x="39" y="55"/>
                      </a:cubicBezTo>
                      <a:cubicBezTo>
                        <a:pt x="39" y="59"/>
                        <a:pt x="38" y="62"/>
                        <a:pt x="38" y="65"/>
                      </a:cubicBezTo>
                      <a:cubicBezTo>
                        <a:pt x="38" y="69"/>
                        <a:pt x="38" y="75"/>
                        <a:pt x="38" y="79"/>
                      </a:cubicBezTo>
                      <a:cubicBezTo>
                        <a:pt x="45" y="79"/>
                        <a:pt x="45" y="79"/>
                        <a:pt x="45" y="79"/>
                      </a:cubicBezTo>
                      <a:cubicBezTo>
                        <a:pt x="44" y="75"/>
                        <a:pt x="44" y="69"/>
                        <a:pt x="44" y="65"/>
                      </a:cubicBezTo>
                      <a:cubicBezTo>
                        <a:pt x="44" y="62"/>
                        <a:pt x="44" y="59"/>
                        <a:pt x="44" y="55"/>
                      </a:cubicBezTo>
                      <a:cubicBezTo>
                        <a:pt x="44" y="54"/>
                        <a:pt x="43" y="52"/>
                        <a:pt x="44" y="51"/>
                      </a:cubicBezTo>
                      <a:cubicBezTo>
                        <a:pt x="45" y="50"/>
                        <a:pt x="47" y="51"/>
                        <a:pt x="48" y="52"/>
                      </a:cubicBezTo>
                      <a:cubicBezTo>
                        <a:pt x="55" y="55"/>
                        <a:pt x="62" y="64"/>
                        <a:pt x="71" y="63"/>
                      </a:cubicBezTo>
                      <a:cubicBezTo>
                        <a:pt x="76" y="63"/>
                        <a:pt x="78" y="59"/>
                        <a:pt x="80" y="54"/>
                      </a:cubicBezTo>
                      <a:cubicBezTo>
                        <a:pt x="83" y="46"/>
                        <a:pt x="83" y="31"/>
                        <a:pt x="74" y="26"/>
                      </a:cubicBezTo>
                      <a:cubicBezTo>
                        <a:pt x="61" y="18"/>
                        <a:pt x="57" y="43"/>
                        <a:pt x="46" y="44"/>
                      </a:cubicBezTo>
                      <a:cubicBezTo>
                        <a:pt x="44" y="44"/>
                        <a:pt x="44" y="43"/>
                        <a:pt x="45" y="41"/>
                      </a:cubicBezTo>
                      <a:cubicBezTo>
                        <a:pt x="46" y="38"/>
                        <a:pt x="48" y="35"/>
                        <a:pt x="50" y="32"/>
                      </a:cubicBezTo>
                      <a:cubicBezTo>
                        <a:pt x="54" y="26"/>
                        <a:pt x="60" y="18"/>
                        <a:pt x="59" y="10"/>
                      </a:cubicBezTo>
                      <a:cubicBezTo>
                        <a:pt x="58" y="2"/>
                        <a:pt x="49" y="0"/>
                        <a:pt x="41" y="0"/>
                      </a:cubicBezTo>
                      <a:cubicBezTo>
                        <a:pt x="33" y="0"/>
                        <a:pt x="24" y="2"/>
                        <a:pt x="23" y="10"/>
                      </a:cubicBezTo>
                      <a:cubicBezTo>
                        <a:pt x="22" y="18"/>
                        <a:pt x="28" y="26"/>
                        <a:pt x="33" y="32"/>
                      </a:cubicBezTo>
                      <a:cubicBezTo>
                        <a:pt x="35" y="35"/>
                        <a:pt x="37" y="38"/>
                        <a:pt x="38" y="41"/>
                      </a:cubicBezTo>
                      <a:cubicBezTo>
                        <a:pt x="38" y="43"/>
                        <a:pt x="39" y="44"/>
                        <a:pt x="36" y="44"/>
                      </a:cubicBezTo>
                      <a:cubicBezTo>
                        <a:pt x="25" y="43"/>
                        <a:pt x="21" y="18"/>
                        <a:pt x="8" y="26"/>
                      </a:cubicBezTo>
                      <a:cubicBezTo>
                        <a:pt x="0" y="31"/>
                        <a:pt x="0" y="46"/>
                        <a:pt x="2" y="54"/>
                      </a:cubicBezTo>
                      <a:cubicBezTo>
                        <a:pt x="4" y="59"/>
                        <a:pt x="7" y="63"/>
                        <a:pt x="11" y="63"/>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46" name="Freeform: Shape 173"/>
                <p:cNvSpPr>
                  <a:spLocks/>
                </p:cNvSpPr>
                <p:nvPr/>
              </p:nvSpPr>
              <p:spPr bwMode="auto">
                <a:xfrm>
                  <a:off x="2732338" y="1652379"/>
                  <a:ext cx="318607" cy="339439"/>
                </a:xfrm>
                <a:custGeom>
                  <a:avLst/>
                  <a:gdLst>
                    <a:gd name="T0" fmla="*/ 59 w 72"/>
                    <a:gd name="T1" fmla="*/ 53 h 77"/>
                    <a:gd name="T2" fmla="*/ 64 w 72"/>
                    <a:gd name="T3" fmla="*/ 50 h 77"/>
                    <a:gd name="T4" fmla="*/ 71 w 72"/>
                    <a:gd name="T5" fmla="*/ 48 h 77"/>
                    <a:gd name="T6" fmla="*/ 71 w 72"/>
                    <a:gd name="T7" fmla="*/ 38 h 77"/>
                    <a:gd name="T8" fmla="*/ 70 w 72"/>
                    <a:gd name="T9" fmla="*/ 22 h 77"/>
                    <a:gd name="T10" fmla="*/ 53 w 72"/>
                    <a:gd name="T11" fmla="*/ 36 h 77"/>
                    <a:gd name="T12" fmla="*/ 48 w 72"/>
                    <a:gd name="T13" fmla="*/ 42 h 77"/>
                    <a:gd name="T14" fmla="*/ 48 w 72"/>
                    <a:gd name="T15" fmla="*/ 36 h 77"/>
                    <a:gd name="T16" fmla="*/ 54 w 72"/>
                    <a:gd name="T17" fmla="*/ 25 h 77"/>
                    <a:gd name="T18" fmla="*/ 49 w 72"/>
                    <a:gd name="T19" fmla="*/ 15 h 77"/>
                    <a:gd name="T20" fmla="*/ 36 w 72"/>
                    <a:gd name="T21" fmla="*/ 0 h 77"/>
                    <a:gd name="T22" fmla="*/ 36 w 72"/>
                    <a:gd name="T23" fmla="*/ 0 h 77"/>
                    <a:gd name="T24" fmla="*/ 36 w 72"/>
                    <a:gd name="T25" fmla="*/ 0 h 77"/>
                    <a:gd name="T26" fmla="*/ 36 w 72"/>
                    <a:gd name="T27" fmla="*/ 0 h 77"/>
                    <a:gd name="T28" fmla="*/ 36 w 72"/>
                    <a:gd name="T29" fmla="*/ 0 h 77"/>
                    <a:gd name="T30" fmla="*/ 23 w 72"/>
                    <a:gd name="T31" fmla="*/ 15 h 77"/>
                    <a:gd name="T32" fmla="*/ 18 w 72"/>
                    <a:gd name="T33" fmla="*/ 25 h 77"/>
                    <a:gd name="T34" fmla="*/ 23 w 72"/>
                    <a:gd name="T35" fmla="*/ 36 h 77"/>
                    <a:gd name="T36" fmla="*/ 24 w 72"/>
                    <a:gd name="T37" fmla="*/ 42 h 77"/>
                    <a:gd name="T38" fmla="*/ 18 w 72"/>
                    <a:gd name="T39" fmla="*/ 36 h 77"/>
                    <a:gd name="T40" fmla="*/ 2 w 72"/>
                    <a:gd name="T41" fmla="*/ 22 h 77"/>
                    <a:gd name="T42" fmla="*/ 0 w 72"/>
                    <a:gd name="T43" fmla="*/ 38 h 77"/>
                    <a:gd name="T44" fmla="*/ 1 w 72"/>
                    <a:gd name="T45" fmla="*/ 48 h 77"/>
                    <a:gd name="T46" fmla="*/ 7 w 72"/>
                    <a:gd name="T47" fmla="*/ 50 h 77"/>
                    <a:gd name="T48" fmla="*/ 12 w 72"/>
                    <a:gd name="T49" fmla="*/ 53 h 77"/>
                    <a:gd name="T50" fmla="*/ 11 w 72"/>
                    <a:gd name="T51" fmla="*/ 56 h 77"/>
                    <a:gd name="T52" fmla="*/ 0 w 72"/>
                    <a:gd name="T53" fmla="*/ 53 h 77"/>
                    <a:gd name="T54" fmla="*/ 16 w 72"/>
                    <a:gd name="T55" fmla="*/ 75 h 77"/>
                    <a:gd name="T56" fmla="*/ 24 w 72"/>
                    <a:gd name="T57" fmla="*/ 74 h 77"/>
                    <a:gd name="T58" fmla="*/ 31 w 72"/>
                    <a:gd name="T59" fmla="*/ 69 h 77"/>
                    <a:gd name="T60" fmla="*/ 34 w 72"/>
                    <a:gd name="T61" fmla="*/ 68 h 77"/>
                    <a:gd name="T62" fmla="*/ 34 w 72"/>
                    <a:gd name="T63" fmla="*/ 65 h 77"/>
                    <a:gd name="T64" fmla="*/ 36 w 72"/>
                    <a:gd name="T65" fmla="*/ 34 h 77"/>
                    <a:gd name="T66" fmla="*/ 38 w 72"/>
                    <a:gd name="T67" fmla="*/ 65 h 77"/>
                    <a:gd name="T68" fmla="*/ 38 w 72"/>
                    <a:gd name="T69" fmla="*/ 68 h 77"/>
                    <a:gd name="T70" fmla="*/ 40 w 72"/>
                    <a:gd name="T71" fmla="*/ 69 h 77"/>
                    <a:gd name="T72" fmla="*/ 47 w 72"/>
                    <a:gd name="T73" fmla="*/ 74 h 77"/>
                    <a:gd name="T74" fmla="*/ 55 w 72"/>
                    <a:gd name="T75" fmla="*/ 75 h 77"/>
                    <a:gd name="T76" fmla="*/ 71 w 72"/>
                    <a:gd name="T77" fmla="*/ 53 h 77"/>
                    <a:gd name="T78" fmla="*/ 60 w 72"/>
                    <a:gd name="T79" fmla="*/ 56 h 77"/>
                    <a:gd name="T80" fmla="*/ 59 w 72"/>
                    <a:gd name="T81" fmla="*/ 5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2" h="77">
                      <a:moveTo>
                        <a:pt x="59" y="53"/>
                      </a:moveTo>
                      <a:cubicBezTo>
                        <a:pt x="61" y="51"/>
                        <a:pt x="63" y="51"/>
                        <a:pt x="64" y="50"/>
                      </a:cubicBezTo>
                      <a:cubicBezTo>
                        <a:pt x="66" y="49"/>
                        <a:pt x="69" y="49"/>
                        <a:pt x="71" y="48"/>
                      </a:cubicBezTo>
                      <a:cubicBezTo>
                        <a:pt x="71" y="45"/>
                        <a:pt x="72" y="42"/>
                        <a:pt x="71" y="38"/>
                      </a:cubicBezTo>
                      <a:cubicBezTo>
                        <a:pt x="71" y="33"/>
                        <a:pt x="70" y="28"/>
                        <a:pt x="70" y="22"/>
                      </a:cubicBezTo>
                      <a:cubicBezTo>
                        <a:pt x="63" y="26"/>
                        <a:pt x="56" y="28"/>
                        <a:pt x="53" y="36"/>
                      </a:cubicBezTo>
                      <a:cubicBezTo>
                        <a:pt x="53" y="38"/>
                        <a:pt x="51" y="43"/>
                        <a:pt x="48" y="42"/>
                      </a:cubicBezTo>
                      <a:cubicBezTo>
                        <a:pt x="46" y="40"/>
                        <a:pt x="47" y="37"/>
                        <a:pt x="48" y="36"/>
                      </a:cubicBezTo>
                      <a:cubicBezTo>
                        <a:pt x="51" y="32"/>
                        <a:pt x="54" y="30"/>
                        <a:pt x="54" y="25"/>
                      </a:cubicBezTo>
                      <a:cubicBezTo>
                        <a:pt x="54" y="21"/>
                        <a:pt x="51" y="18"/>
                        <a:pt x="49" y="15"/>
                      </a:cubicBezTo>
                      <a:cubicBezTo>
                        <a:pt x="45" y="10"/>
                        <a:pt x="40" y="6"/>
                        <a:pt x="36" y="0"/>
                      </a:cubicBezTo>
                      <a:cubicBezTo>
                        <a:pt x="36" y="0"/>
                        <a:pt x="36" y="0"/>
                        <a:pt x="36" y="0"/>
                      </a:cubicBezTo>
                      <a:cubicBezTo>
                        <a:pt x="36" y="0"/>
                        <a:pt x="36" y="0"/>
                        <a:pt x="36" y="0"/>
                      </a:cubicBezTo>
                      <a:cubicBezTo>
                        <a:pt x="36" y="0"/>
                        <a:pt x="36" y="0"/>
                        <a:pt x="36" y="0"/>
                      </a:cubicBezTo>
                      <a:cubicBezTo>
                        <a:pt x="36" y="0"/>
                        <a:pt x="36" y="0"/>
                        <a:pt x="36" y="0"/>
                      </a:cubicBezTo>
                      <a:cubicBezTo>
                        <a:pt x="32" y="6"/>
                        <a:pt x="27" y="10"/>
                        <a:pt x="23" y="15"/>
                      </a:cubicBezTo>
                      <a:cubicBezTo>
                        <a:pt x="20" y="18"/>
                        <a:pt x="18" y="21"/>
                        <a:pt x="18" y="25"/>
                      </a:cubicBezTo>
                      <a:cubicBezTo>
                        <a:pt x="18" y="30"/>
                        <a:pt x="21" y="32"/>
                        <a:pt x="23" y="36"/>
                      </a:cubicBezTo>
                      <a:cubicBezTo>
                        <a:pt x="24" y="37"/>
                        <a:pt x="26" y="40"/>
                        <a:pt x="24" y="42"/>
                      </a:cubicBezTo>
                      <a:cubicBezTo>
                        <a:pt x="21" y="43"/>
                        <a:pt x="19" y="38"/>
                        <a:pt x="18" y="36"/>
                      </a:cubicBezTo>
                      <a:cubicBezTo>
                        <a:pt x="16" y="28"/>
                        <a:pt x="9" y="26"/>
                        <a:pt x="2" y="22"/>
                      </a:cubicBezTo>
                      <a:cubicBezTo>
                        <a:pt x="2" y="28"/>
                        <a:pt x="1" y="33"/>
                        <a:pt x="0" y="38"/>
                      </a:cubicBezTo>
                      <a:cubicBezTo>
                        <a:pt x="0" y="42"/>
                        <a:pt x="0" y="45"/>
                        <a:pt x="1" y="48"/>
                      </a:cubicBezTo>
                      <a:cubicBezTo>
                        <a:pt x="3" y="49"/>
                        <a:pt x="5" y="49"/>
                        <a:pt x="7" y="50"/>
                      </a:cubicBezTo>
                      <a:cubicBezTo>
                        <a:pt x="9" y="51"/>
                        <a:pt x="11" y="51"/>
                        <a:pt x="12" y="53"/>
                      </a:cubicBezTo>
                      <a:cubicBezTo>
                        <a:pt x="14" y="54"/>
                        <a:pt x="14" y="57"/>
                        <a:pt x="11" y="56"/>
                      </a:cubicBezTo>
                      <a:cubicBezTo>
                        <a:pt x="8" y="56"/>
                        <a:pt x="4" y="52"/>
                        <a:pt x="0" y="53"/>
                      </a:cubicBezTo>
                      <a:cubicBezTo>
                        <a:pt x="2" y="62"/>
                        <a:pt x="7" y="71"/>
                        <a:pt x="16" y="75"/>
                      </a:cubicBezTo>
                      <a:cubicBezTo>
                        <a:pt x="20" y="77"/>
                        <a:pt x="21" y="76"/>
                        <a:pt x="24" y="74"/>
                      </a:cubicBezTo>
                      <a:cubicBezTo>
                        <a:pt x="27" y="72"/>
                        <a:pt x="28" y="70"/>
                        <a:pt x="31" y="69"/>
                      </a:cubicBezTo>
                      <a:cubicBezTo>
                        <a:pt x="33" y="69"/>
                        <a:pt x="34" y="70"/>
                        <a:pt x="34" y="68"/>
                      </a:cubicBezTo>
                      <a:cubicBezTo>
                        <a:pt x="34" y="67"/>
                        <a:pt x="34" y="66"/>
                        <a:pt x="34" y="65"/>
                      </a:cubicBezTo>
                      <a:cubicBezTo>
                        <a:pt x="35" y="53"/>
                        <a:pt x="35" y="46"/>
                        <a:pt x="36" y="34"/>
                      </a:cubicBezTo>
                      <a:cubicBezTo>
                        <a:pt x="36" y="46"/>
                        <a:pt x="37" y="53"/>
                        <a:pt x="38" y="65"/>
                      </a:cubicBezTo>
                      <a:cubicBezTo>
                        <a:pt x="38" y="66"/>
                        <a:pt x="38" y="67"/>
                        <a:pt x="38" y="68"/>
                      </a:cubicBezTo>
                      <a:cubicBezTo>
                        <a:pt x="38" y="70"/>
                        <a:pt x="39" y="69"/>
                        <a:pt x="40" y="69"/>
                      </a:cubicBezTo>
                      <a:cubicBezTo>
                        <a:pt x="43" y="70"/>
                        <a:pt x="45" y="72"/>
                        <a:pt x="47" y="74"/>
                      </a:cubicBezTo>
                      <a:cubicBezTo>
                        <a:pt x="50" y="76"/>
                        <a:pt x="52" y="77"/>
                        <a:pt x="55" y="75"/>
                      </a:cubicBezTo>
                      <a:cubicBezTo>
                        <a:pt x="65" y="71"/>
                        <a:pt x="70" y="62"/>
                        <a:pt x="71" y="53"/>
                      </a:cubicBezTo>
                      <a:cubicBezTo>
                        <a:pt x="68" y="52"/>
                        <a:pt x="64" y="56"/>
                        <a:pt x="60" y="56"/>
                      </a:cubicBezTo>
                      <a:cubicBezTo>
                        <a:pt x="58" y="57"/>
                        <a:pt x="58" y="54"/>
                        <a:pt x="59" y="53"/>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47" name="Rectangle 174"/>
                <p:cNvSpPr>
                  <a:spLocks/>
                </p:cNvSpPr>
                <p:nvPr/>
              </p:nvSpPr>
              <p:spPr bwMode="auto">
                <a:xfrm>
                  <a:off x="2878162" y="1966084"/>
                  <a:ext cx="22057" cy="105385"/>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48" name="Freeform: Shape 175"/>
                <p:cNvSpPr>
                  <a:spLocks/>
                </p:cNvSpPr>
                <p:nvPr/>
              </p:nvSpPr>
              <p:spPr bwMode="auto">
                <a:xfrm>
                  <a:off x="5920861" y="1413423"/>
                  <a:ext cx="30635" cy="162980"/>
                </a:xfrm>
                <a:custGeom>
                  <a:avLst/>
                  <a:gdLst>
                    <a:gd name="T0" fmla="*/ 7 w 7"/>
                    <a:gd name="T1" fmla="*/ 1 h 37"/>
                    <a:gd name="T2" fmla="*/ 4 w 7"/>
                    <a:gd name="T3" fmla="*/ 0 h 37"/>
                    <a:gd name="T4" fmla="*/ 4 w 7"/>
                    <a:gd name="T5" fmla="*/ 0 h 37"/>
                    <a:gd name="T6" fmla="*/ 0 w 7"/>
                    <a:gd name="T7" fmla="*/ 1 h 37"/>
                    <a:gd name="T8" fmla="*/ 0 w 7"/>
                    <a:gd name="T9" fmla="*/ 37 h 37"/>
                    <a:gd name="T10" fmla="*/ 7 w 7"/>
                    <a:gd name="T11" fmla="*/ 37 h 37"/>
                    <a:gd name="T12" fmla="*/ 7 w 7"/>
                    <a:gd name="T13" fmla="*/ 1 h 37"/>
                  </a:gdLst>
                  <a:ahLst/>
                  <a:cxnLst>
                    <a:cxn ang="0">
                      <a:pos x="T0" y="T1"/>
                    </a:cxn>
                    <a:cxn ang="0">
                      <a:pos x="T2" y="T3"/>
                    </a:cxn>
                    <a:cxn ang="0">
                      <a:pos x="T4" y="T5"/>
                    </a:cxn>
                    <a:cxn ang="0">
                      <a:pos x="T6" y="T7"/>
                    </a:cxn>
                    <a:cxn ang="0">
                      <a:pos x="T8" y="T9"/>
                    </a:cxn>
                    <a:cxn ang="0">
                      <a:pos x="T10" y="T11"/>
                    </a:cxn>
                    <a:cxn ang="0">
                      <a:pos x="T12" y="T13"/>
                    </a:cxn>
                  </a:cxnLst>
                  <a:rect l="0" t="0" r="r" b="b"/>
                  <a:pathLst>
                    <a:path w="7" h="37">
                      <a:moveTo>
                        <a:pt x="7" y="1"/>
                      </a:moveTo>
                      <a:cubicBezTo>
                        <a:pt x="6" y="1"/>
                        <a:pt x="5" y="0"/>
                        <a:pt x="4" y="0"/>
                      </a:cubicBezTo>
                      <a:cubicBezTo>
                        <a:pt x="4" y="0"/>
                        <a:pt x="4" y="0"/>
                        <a:pt x="4" y="0"/>
                      </a:cubicBezTo>
                      <a:cubicBezTo>
                        <a:pt x="3" y="0"/>
                        <a:pt x="1" y="1"/>
                        <a:pt x="0" y="1"/>
                      </a:cubicBezTo>
                      <a:cubicBezTo>
                        <a:pt x="0" y="37"/>
                        <a:pt x="0" y="37"/>
                        <a:pt x="0" y="37"/>
                      </a:cubicBezTo>
                      <a:cubicBezTo>
                        <a:pt x="7" y="37"/>
                        <a:pt x="7" y="37"/>
                        <a:pt x="7" y="37"/>
                      </a:cubicBezTo>
                      <a:lnTo>
                        <a:pt x="7" y="1"/>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49" name="Freeform: Shape 176"/>
                <p:cNvSpPr>
                  <a:spLocks/>
                </p:cNvSpPr>
                <p:nvPr/>
              </p:nvSpPr>
              <p:spPr bwMode="auto">
                <a:xfrm>
                  <a:off x="5920861" y="1192849"/>
                  <a:ext cx="30635" cy="22057"/>
                </a:xfrm>
                <a:custGeom>
                  <a:avLst/>
                  <a:gdLst>
                    <a:gd name="T0" fmla="*/ 5 w 7"/>
                    <a:gd name="T1" fmla="*/ 5 h 5"/>
                    <a:gd name="T2" fmla="*/ 5 w 7"/>
                    <a:gd name="T3" fmla="*/ 5 h 5"/>
                    <a:gd name="T4" fmla="*/ 7 w 7"/>
                    <a:gd name="T5" fmla="*/ 5 h 5"/>
                    <a:gd name="T6" fmla="*/ 7 w 7"/>
                    <a:gd name="T7" fmla="*/ 0 h 5"/>
                    <a:gd name="T8" fmla="*/ 0 w 7"/>
                    <a:gd name="T9" fmla="*/ 0 h 5"/>
                    <a:gd name="T10" fmla="*/ 0 w 7"/>
                    <a:gd name="T11" fmla="*/ 5 h 5"/>
                    <a:gd name="T12" fmla="*/ 5 w 7"/>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5" y="5"/>
                      </a:moveTo>
                      <a:cubicBezTo>
                        <a:pt x="5" y="5"/>
                        <a:pt x="5" y="5"/>
                        <a:pt x="5" y="5"/>
                      </a:cubicBezTo>
                      <a:cubicBezTo>
                        <a:pt x="6" y="5"/>
                        <a:pt x="7" y="5"/>
                        <a:pt x="7" y="5"/>
                      </a:cubicBezTo>
                      <a:cubicBezTo>
                        <a:pt x="7" y="0"/>
                        <a:pt x="7" y="0"/>
                        <a:pt x="7" y="0"/>
                      </a:cubicBezTo>
                      <a:cubicBezTo>
                        <a:pt x="0" y="0"/>
                        <a:pt x="0" y="0"/>
                        <a:pt x="0" y="0"/>
                      </a:cubicBezTo>
                      <a:cubicBezTo>
                        <a:pt x="0" y="5"/>
                        <a:pt x="0" y="5"/>
                        <a:pt x="0" y="5"/>
                      </a:cubicBezTo>
                      <a:cubicBezTo>
                        <a:pt x="2" y="5"/>
                        <a:pt x="3" y="5"/>
                        <a:pt x="5" y="5"/>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50" name="Freeform: Shape 177"/>
                <p:cNvSpPr>
                  <a:spLocks/>
                </p:cNvSpPr>
                <p:nvPr/>
              </p:nvSpPr>
              <p:spPr bwMode="auto">
                <a:xfrm>
                  <a:off x="5788517" y="1223484"/>
                  <a:ext cx="305128" cy="220574"/>
                </a:xfrm>
                <a:custGeom>
                  <a:avLst/>
                  <a:gdLst>
                    <a:gd name="T0" fmla="*/ 37 w 69"/>
                    <a:gd name="T1" fmla="*/ 0 h 50"/>
                    <a:gd name="T2" fmla="*/ 35 w 69"/>
                    <a:gd name="T3" fmla="*/ 0 h 50"/>
                    <a:gd name="T4" fmla="*/ 35 w 69"/>
                    <a:gd name="T5" fmla="*/ 0 h 50"/>
                    <a:gd name="T6" fmla="*/ 30 w 69"/>
                    <a:gd name="T7" fmla="*/ 0 h 50"/>
                    <a:gd name="T8" fmla="*/ 1 w 69"/>
                    <a:gd name="T9" fmla="*/ 33 h 50"/>
                    <a:gd name="T10" fmla="*/ 3 w 69"/>
                    <a:gd name="T11" fmla="*/ 46 h 50"/>
                    <a:gd name="T12" fmla="*/ 4 w 69"/>
                    <a:gd name="T13" fmla="*/ 48 h 50"/>
                    <a:gd name="T14" fmla="*/ 6 w 69"/>
                    <a:gd name="T15" fmla="*/ 46 h 50"/>
                    <a:gd name="T16" fmla="*/ 14 w 69"/>
                    <a:gd name="T17" fmla="*/ 40 h 50"/>
                    <a:gd name="T18" fmla="*/ 15 w 69"/>
                    <a:gd name="T19" fmla="*/ 40 h 50"/>
                    <a:gd name="T20" fmla="*/ 23 w 69"/>
                    <a:gd name="T21" fmla="*/ 46 h 50"/>
                    <a:gd name="T22" fmla="*/ 24 w 69"/>
                    <a:gd name="T23" fmla="*/ 48 h 50"/>
                    <a:gd name="T24" fmla="*/ 25 w 69"/>
                    <a:gd name="T25" fmla="*/ 46 h 50"/>
                    <a:gd name="T26" fmla="*/ 30 w 69"/>
                    <a:gd name="T27" fmla="*/ 42 h 50"/>
                    <a:gd name="T28" fmla="*/ 34 w 69"/>
                    <a:gd name="T29" fmla="*/ 41 h 50"/>
                    <a:gd name="T30" fmla="*/ 34 w 69"/>
                    <a:gd name="T31" fmla="*/ 41 h 50"/>
                    <a:gd name="T32" fmla="*/ 37 w 69"/>
                    <a:gd name="T33" fmla="*/ 42 h 50"/>
                    <a:gd name="T34" fmla="*/ 43 w 69"/>
                    <a:gd name="T35" fmla="*/ 47 h 50"/>
                    <a:gd name="T36" fmla="*/ 44 w 69"/>
                    <a:gd name="T37" fmla="*/ 48 h 50"/>
                    <a:gd name="T38" fmla="*/ 45 w 69"/>
                    <a:gd name="T39" fmla="*/ 47 h 50"/>
                    <a:gd name="T40" fmla="*/ 54 w 69"/>
                    <a:gd name="T41" fmla="*/ 41 h 50"/>
                    <a:gd name="T42" fmla="*/ 54 w 69"/>
                    <a:gd name="T43" fmla="*/ 41 h 50"/>
                    <a:gd name="T44" fmla="*/ 62 w 69"/>
                    <a:gd name="T45" fmla="*/ 47 h 50"/>
                    <a:gd name="T46" fmla="*/ 63 w 69"/>
                    <a:gd name="T47" fmla="*/ 49 h 50"/>
                    <a:gd name="T48" fmla="*/ 64 w 69"/>
                    <a:gd name="T49" fmla="*/ 50 h 50"/>
                    <a:gd name="T50" fmla="*/ 64 w 69"/>
                    <a:gd name="T51" fmla="*/ 49 h 50"/>
                    <a:gd name="T52" fmla="*/ 65 w 69"/>
                    <a:gd name="T53" fmla="*/ 47 h 50"/>
                    <a:gd name="T54" fmla="*/ 68 w 69"/>
                    <a:gd name="T55" fmla="*/ 35 h 50"/>
                    <a:gd name="T56" fmla="*/ 37 w 69"/>
                    <a:gd name="T57"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9" h="50">
                      <a:moveTo>
                        <a:pt x="37" y="0"/>
                      </a:moveTo>
                      <a:cubicBezTo>
                        <a:pt x="37" y="0"/>
                        <a:pt x="36" y="0"/>
                        <a:pt x="35" y="0"/>
                      </a:cubicBezTo>
                      <a:cubicBezTo>
                        <a:pt x="35" y="0"/>
                        <a:pt x="35" y="0"/>
                        <a:pt x="35" y="0"/>
                      </a:cubicBezTo>
                      <a:cubicBezTo>
                        <a:pt x="33" y="0"/>
                        <a:pt x="32" y="0"/>
                        <a:pt x="30" y="0"/>
                      </a:cubicBezTo>
                      <a:cubicBezTo>
                        <a:pt x="14" y="2"/>
                        <a:pt x="1" y="16"/>
                        <a:pt x="1" y="33"/>
                      </a:cubicBezTo>
                      <a:cubicBezTo>
                        <a:pt x="0" y="38"/>
                        <a:pt x="1" y="42"/>
                        <a:pt x="3" y="46"/>
                      </a:cubicBezTo>
                      <a:cubicBezTo>
                        <a:pt x="3" y="47"/>
                        <a:pt x="4" y="48"/>
                        <a:pt x="4" y="48"/>
                      </a:cubicBezTo>
                      <a:cubicBezTo>
                        <a:pt x="5" y="48"/>
                        <a:pt x="5" y="47"/>
                        <a:pt x="6" y="46"/>
                      </a:cubicBezTo>
                      <a:cubicBezTo>
                        <a:pt x="7" y="43"/>
                        <a:pt x="11" y="40"/>
                        <a:pt x="14" y="40"/>
                      </a:cubicBezTo>
                      <a:cubicBezTo>
                        <a:pt x="14" y="40"/>
                        <a:pt x="15" y="40"/>
                        <a:pt x="15" y="40"/>
                      </a:cubicBezTo>
                      <a:cubicBezTo>
                        <a:pt x="18" y="41"/>
                        <a:pt x="22" y="43"/>
                        <a:pt x="23" y="46"/>
                      </a:cubicBezTo>
                      <a:cubicBezTo>
                        <a:pt x="24" y="47"/>
                        <a:pt x="24" y="48"/>
                        <a:pt x="24" y="48"/>
                      </a:cubicBezTo>
                      <a:cubicBezTo>
                        <a:pt x="24" y="48"/>
                        <a:pt x="25" y="47"/>
                        <a:pt x="25" y="46"/>
                      </a:cubicBezTo>
                      <a:cubicBezTo>
                        <a:pt x="26" y="44"/>
                        <a:pt x="28" y="42"/>
                        <a:pt x="30" y="42"/>
                      </a:cubicBezTo>
                      <a:cubicBezTo>
                        <a:pt x="31" y="41"/>
                        <a:pt x="33" y="41"/>
                        <a:pt x="34" y="41"/>
                      </a:cubicBezTo>
                      <a:cubicBezTo>
                        <a:pt x="34" y="41"/>
                        <a:pt x="34" y="41"/>
                        <a:pt x="34" y="41"/>
                      </a:cubicBezTo>
                      <a:cubicBezTo>
                        <a:pt x="35" y="41"/>
                        <a:pt x="36" y="41"/>
                        <a:pt x="37" y="42"/>
                      </a:cubicBezTo>
                      <a:cubicBezTo>
                        <a:pt x="40" y="42"/>
                        <a:pt x="42" y="44"/>
                        <a:pt x="43" y="47"/>
                      </a:cubicBezTo>
                      <a:cubicBezTo>
                        <a:pt x="44" y="48"/>
                        <a:pt x="44" y="48"/>
                        <a:pt x="44" y="48"/>
                      </a:cubicBezTo>
                      <a:cubicBezTo>
                        <a:pt x="44" y="48"/>
                        <a:pt x="44" y="48"/>
                        <a:pt x="45" y="47"/>
                      </a:cubicBezTo>
                      <a:cubicBezTo>
                        <a:pt x="47" y="44"/>
                        <a:pt x="50" y="41"/>
                        <a:pt x="54" y="41"/>
                      </a:cubicBezTo>
                      <a:cubicBezTo>
                        <a:pt x="54" y="41"/>
                        <a:pt x="54" y="41"/>
                        <a:pt x="54" y="41"/>
                      </a:cubicBezTo>
                      <a:cubicBezTo>
                        <a:pt x="58" y="41"/>
                        <a:pt x="61" y="44"/>
                        <a:pt x="62" y="47"/>
                      </a:cubicBezTo>
                      <a:cubicBezTo>
                        <a:pt x="63" y="48"/>
                        <a:pt x="63" y="49"/>
                        <a:pt x="63" y="49"/>
                      </a:cubicBezTo>
                      <a:cubicBezTo>
                        <a:pt x="63" y="50"/>
                        <a:pt x="63" y="50"/>
                        <a:pt x="64" y="50"/>
                      </a:cubicBezTo>
                      <a:cubicBezTo>
                        <a:pt x="64" y="50"/>
                        <a:pt x="64" y="50"/>
                        <a:pt x="64" y="49"/>
                      </a:cubicBezTo>
                      <a:cubicBezTo>
                        <a:pt x="65" y="49"/>
                        <a:pt x="65" y="48"/>
                        <a:pt x="65" y="47"/>
                      </a:cubicBezTo>
                      <a:cubicBezTo>
                        <a:pt x="67" y="44"/>
                        <a:pt x="68" y="39"/>
                        <a:pt x="68" y="35"/>
                      </a:cubicBezTo>
                      <a:cubicBezTo>
                        <a:pt x="69" y="17"/>
                        <a:pt x="55" y="2"/>
                        <a:pt x="37" y="0"/>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51" name="Freeform: Shape 178"/>
                <p:cNvSpPr>
                  <a:spLocks/>
                </p:cNvSpPr>
                <p:nvPr/>
              </p:nvSpPr>
              <p:spPr bwMode="auto">
                <a:xfrm>
                  <a:off x="4601092" y="4491660"/>
                  <a:ext cx="118865" cy="84553"/>
                </a:xfrm>
                <a:custGeom>
                  <a:avLst/>
                  <a:gdLst>
                    <a:gd name="T0" fmla="*/ 17 w 27"/>
                    <a:gd name="T1" fmla="*/ 5 h 19"/>
                    <a:gd name="T2" fmla="*/ 24 w 27"/>
                    <a:gd name="T3" fmla="*/ 1 h 19"/>
                    <a:gd name="T4" fmla="*/ 27 w 27"/>
                    <a:gd name="T5" fmla="*/ 0 h 19"/>
                    <a:gd name="T6" fmla="*/ 16 w 27"/>
                    <a:gd name="T7" fmla="*/ 1 h 19"/>
                    <a:gd name="T8" fmla="*/ 9 w 27"/>
                    <a:gd name="T9" fmla="*/ 7 h 19"/>
                    <a:gd name="T10" fmla="*/ 5 w 27"/>
                    <a:gd name="T11" fmla="*/ 12 h 19"/>
                    <a:gd name="T12" fmla="*/ 0 w 27"/>
                    <a:gd name="T13" fmla="*/ 19 h 19"/>
                    <a:gd name="T14" fmla="*/ 9 w 27"/>
                    <a:gd name="T15" fmla="*/ 15 h 19"/>
                    <a:gd name="T16" fmla="*/ 17 w 27"/>
                    <a:gd name="T1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19">
                      <a:moveTo>
                        <a:pt x="17" y="5"/>
                      </a:moveTo>
                      <a:cubicBezTo>
                        <a:pt x="19" y="4"/>
                        <a:pt x="21" y="2"/>
                        <a:pt x="24" y="1"/>
                      </a:cubicBezTo>
                      <a:cubicBezTo>
                        <a:pt x="24" y="1"/>
                        <a:pt x="26" y="0"/>
                        <a:pt x="27" y="0"/>
                      </a:cubicBezTo>
                      <a:cubicBezTo>
                        <a:pt x="23" y="0"/>
                        <a:pt x="19" y="0"/>
                        <a:pt x="16" y="1"/>
                      </a:cubicBezTo>
                      <a:cubicBezTo>
                        <a:pt x="13" y="2"/>
                        <a:pt x="10" y="4"/>
                        <a:pt x="9" y="7"/>
                      </a:cubicBezTo>
                      <a:cubicBezTo>
                        <a:pt x="7" y="9"/>
                        <a:pt x="6" y="11"/>
                        <a:pt x="5" y="12"/>
                      </a:cubicBezTo>
                      <a:cubicBezTo>
                        <a:pt x="4" y="15"/>
                        <a:pt x="3" y="18"/>
                        <a:pt x="0" y="19"/>
                      </a:cubicBezTo>
                      <a:cubicBezTo>
                        <a:pt x="3" y="19"/>
                        <a:pt x="7" y="17"/>
                        <a:pt x="9" y="15"/>
                      </a:cubicBezTo>
                      <a:cubicBezTo>
                        <a:pt x="13" y="12"/>
                        <a:pt x="15" y="9"/>
                        <a:pt x="17" y="5"/>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52" name="Freeform: Shape 179"/>
                <p:cNvSpPr>
                  <a:spLocks/>
                </p:cNvSpPr>
                <p:nvPr/>
              </p:nvSpPr>
              <p:spPr bwMode="auto">
                <a:xfrm>
                  <a:off x="4609670" y="4491660"/>
                  <a:ext cx="154402" cy="106611"/>
                </a:xfrm>
                <a:custGeom>
                  <a:avLst/>
                  <a:gdLst>
                    <a:gd name="T0" fmla="*/ 23 w 35"/>
                    <a:gd name="T1" fmla="*/ 3 h 24"/>
                    <a:gd name="T2" fmla="*/ 14 w 35"/>
                    <a:gd name="T3" fmla="*/ 11 h 24"/>
                    <a:gd name="T4" fmla="*/ 8 w 35"/>
                    <a:gd name="T5" fmla="*/ 17 h 24"/>
                    <a:gd name="T6" fmla="*/ 0 w 35"/>
                    <a:gd name="T7" fmla="*/ 20 h 24"/>
                    <a:gd name="T8" fmla="*/ 19 w 35"/>
                    <a:gd name="T9" fmla="*/ 20 h 24"/>
                    <a:gd name="T10" fmla="*/ 30 w 35"/>
                    <a:gd name="T11" fmla="*/ 6 h 24"/>
                    <a:gd name="T12" fmla="*/ 33 w 35"/>
                    <a:gd name="T13" fmla="*/ 2 h 24"/>
                    <a:gd name="T14" fmla="*/ 35 w 35"/>
                    <a:gd name="T15" fmla="*/ 1 h 24"/>
                    <a:gd name="T16" fmla="*/ 23 w 35"/>
                    <a:gd name="T17"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4">
                      <a:moveTo>
                        <a:pt x="23" y="3"/>
                      </a:moveTo>
                      <a:cubicBezTo>
                        <a:pt x="19" y="5"/>
                        <a:pt x="17" y="7"/>
                        <a:pt x="14" y="11"/>
                      </a:cubicBezTo>
                      <a:cubicBezTo>
                        <a:pt x="12" y="13"/>
                        <a:pt x="10" y="16"/>
                        <a:pt x="8" y="17"/>
                      </a:cubicBezTo>
                      <a:cubicBezTo>
                        <a:pt x="5" y="19"/>
                        <a:pt x="3" y="20"/>
                        <a:pt x="0" y="20"/>
                      </a:cubicBezTo>
                      <a:cubicBezTo>
                        <a:pt x="6" y="24"/>
                        <a:pt x="13" y="24"/>
                        <a:pt x="19" y="20"/>
                      </a:cubicBezTo>
                      <a:cubicBezTo>
                        <a:pt x="25" y="17"/>
                        <a:pt x="27" y="12"/>
                        <a:pt x="30" y="6"/>
                      </a:cubicBezTo>
                      <a:cubicBezTo>
                        <a:pt x="31" y="5"/>
                        <a:pt x="32" y="3"/>
                        <a:pt x="33" y="2"/>
                      </a:cubicBezTo>
                      <a:cubicBezTo>
                        <a:pt x="34" y="2"/>
                        <a:pt x="35" y="1"/>
                        <a:pt x="35" y="1"/>
                      </a:cubicBezTo>
                      <a:cubicBezTo>
                        <a:pt x="31" y="0"/>
                        <a:pt x="27" y="1"/>
                        <a:pt x="23" y="3"/>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53" name="Freeform: Shape 180"/>
                <p:cNvSpPr>
                  <a:spLocks/>
                </p:cNvSpPr>
                <p:nvPr/>
              </p:nvSpPr>
              <p:spPr bwMode="auto">
                <a:xfrm>
                  <a:off x="4601092" y="4403430"/>
                  <a:ext cx="101709" cy="71074"/>
                </a:xfrm>
                <a:custGeom>
                  <a:avLst/>
                  <a:gdLst>
                    <a:gd name="T0" fmla="*/ 8 w 23"/>
                    <a:gd name="T1" fmla="*/ 6 h 16"/>
                    <a:gd name="T2" fmla="*/ 5 w 23"/>
                    <a:gd name="T3" fmla="*/ 11 h 16"/>
                    <a:gd name="T4" fmla="*/ 0 w 23"/>
                    <a:gd name="T5" fmla="*/ 16 h 16"/>
                    <a:gd name="T6" fmla="*/ 8 w 23"/>
                    <a:gd name="T7" fmla="*/ 13 h 16"/>
                    <a:gd name="T8" fmla="*/ 15 w 23"/>
                    <a:gd name="T9" fmla="*/ 5 h 16"/>
                    <a:gd name="T10" fmla="*/ 20 w 23"/>
                    <a:gd name="T11" fmla="*/ 1 h 16"/>
                    <a:gd name="T12" fmla="*/ 23 w 23"/>
                    <a:gd name="T13" fmla="*/ 0 h 16"/>
                    <a:gd name="T14" fmla="*/ 14 w 23"/>
                    <a:gd name="T15" fmla="*/ 1 h 16"/>
                    <a:gd name="T16" fmla="*/ 8 w 23"/>
                    <a:gd name="T17"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6">
                      <a:moveTo>
                        <a:pt x="8" y="6"/>
                      </a:moveTo>
                      <a:cubicBezTo>
                        <a:pt x="6" y="8"/>
                        <a:pt x="6" y="9"/>
                        <a:pt x="5" y="11"/>
                      </a:cubicBezTo>
                      <a:cubicBezTo>
                        <a:pt x="4" y="13"/>
                        <a:pt x="2" y="15"/>
                        <a:pt x="0" y="16"/>
                      </a:cubicBezTo>
                      <a:cubicBezTo>
                        <a:pt x="3" y="16"/>
                        <a:pt x="6" y="15"/>
                        <a:pt x="8" y="13"/>
                      </a:cubicBezTo>
                      <a:cubicBezTo>
                        <a:pt x="11" y="11"/>
                        <a:pt x="13" y="7"/>
                        <a:pt x="15" y="5"/>
                      </a:cubicBezTo>
                      <a:cubicBezTo>
                        <a:pt x="17" y="3"/>
                        <a:pt x="18" y="2"/>
                        <a:pt x="20" y="1"/>
                      </a:cubicBezTo>
                      <a:cubicBezTo>
                        <a:pt x="21" y="1"/>
                        <a:pt x="22" y="0"/>
                        <a:pt x="23" y="0"/>
                      </a:cubicBezTo>
                      <a:cubicBezTo>
                        <a:pt x="20" y="0"/>
                        <a:pt x="17" y="0"/>
                        <a:pt x="14" y="1"/>
                      </a:cubicBezTo>
                      <a:cubicBezTo>
                        <a:pt x="11" y="2"/>
                        <a:pt x="9" y="4"/>
                        <a:pt x="8" y="6"/>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54" name="Freeform: Shape 181"/>
                <p:cNvSpPr>
                  <a:spLocks/>
                </p:cNvSpPr>
                <p:nvPr/>
              </p:nvSpPr>
              <p:spPr bwMode="auto">
                <a:xfrm>
                  <a:off x="4609670" y="4403430"/>
                  <a:ext cx="132345" cy="93131"/>
                </a:xfrm>
                <a:custGeom>
                  <a:avLst/>
                  <a:gdLst>
                    <a:gd name="T0" fmla="*/ 28 w 30"/>
                    <a:gd name="T1" fmla="*/ 2 h 21"/>
                    <a:gd name="T2" fmla="*/ 30 w 30"/>
                    <a:gd name="T3" fmla="*/ 1 h 21"/>
                    <a:gd name="T4" fmla="*/ 19 w 30"/>
                    <a:gd name="T5" fmla="*/ 2 h 21"/>
                    <a:gd name="T6" fmla="*/ 12 w 30"/>
                    <a:gd name="T7" fmla="*/ 9 h 21"/>
                    <a:gd name="T8" fmla="*/ 6 w 30"/>
                    <a:gd name="T9" fmla="*/ 15 h 21"/>
                    <a:gd name="T10" fmla="*/ 0 w 30"/>
                    <a:gd name="T11" fmla="*/ 18 h 21"/>
                    <a:gd name="T12" fmla="*/ 16 w 30"/>
                    <a:gd name="T13" fmla="*/ 17 h 21"/>
                    <a:gd name="T14" fmla="*/ 25 w 30"/>
                    <a:gd name="T15" fmla="*/ 6 h 21"/>
                    <a:gd name="T16" fmla="*/ 28 w 30"/>
                    <a:gd name="T17"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21">
                      <a:moveTo>
                        <a:pt x="28" y="2"/>
                      </a:moveTo>
                      <a:cubicBezTo>
                        <a:pt x="29" y="2"/>
                        <a:pt x="30" y="1"/>
                        <a:pt x="30" y="1"/>
                      </a:cubicBezTo>
                      <a:cubicBezTo>
                        <a:pt x="26" y="0"/>
                        <a:pt x="23" y="1"/>
                        <a:pt x="19" y="2"/>
                      </a:cubicBezTo>
                      <a:cubicBezTo>
                        <a:pt x="16" y="4"/>
                        <a:pt x="14" y="6"/>
                        <a:pt x="12" y="9"/>
                      </a:cubicBezTo>
                      <a:cubicBezTo>
                        <a:pt x="10" y="11"/>
                        <a:pt x="9" y="14"/>
                        <a:pt x="6" y="15"/>
                      </a:cubicBezTo>
                      <a:cubicBezTo>
                        <a:pt x="5" y="16"/>
                        <a:pt x="2" y="17"/>
                        <a:pt x="0" y="18"/>
                      </a:cubicBezTo>
                      <a:cubicBezTo>
                        <a:pt x="5" y="21"/>
                        <a:pt x="11" y="21"/>
                        <a:pt x="16" y="17"/>
                      </a:cubicBezTo>
                      <a:cubicBezTo>
                        <a:pt x="21" y="15"/>
                        <a:pt x="23" y="10"/>
                        <a:pt x="25" y="6"/>
                      </a:cubicBezTo>
                      <a:cubicBezTo>
                        <a:pt x="26" y="4"/>
                        <a:pt x="27" y="3"/>
                        <a:pt x="28" y="2"/>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55" name="Freeform: Shape 182"/>
                <p:cNvSpPr>
                  <a:spLocks/>
                </p:cNvSpPr>
                <p:nvPr/>
              </p:nvSpPr>
              <p:spPr bwMode="auto">
                <a:xfrm>
                  <a:off x="4472424" y="4491660"/>
                  <a:ext cx="115189" cy="84553"/>
                </a:xfrm>
                <a:custGeom>
                  <a:avLst/>
                  <a:gdLst>
                    <a:gd name="T0" fmla="*/ 9 w 26"/>
                    <a:gd name="T1" fmla="*/ 5 h 19"/>
                    <a:gd name="T2" fmla="*/ 17 w 26"/>
                    <a:gd name="T3" fmla="*/ 15 h 19"/>
                    <a:gd name="T4" fmla="*/ 26 w 26"/>
                    <a:gd name="T5" fmla="*/ 19 h 19"/>
                    <a:gd name="T6" fmla="*/ 21 w 26"/>
                    <a:gd name="T7" fmla="*/ 12 h 19"/>
                    <a:gd name="T8" fmla="*/ 18 w 26"/>
                    <a:gd name="T9" fmla="*/ 7 h 19"/>
                    <a:gd name="T10" fmla="*/ 11 w 26"/>
                    <a:gd name="T11" fmla="*/ 1 h 19"/>
                    <a:gd name="T12" fmla="*/ 0 w 26"/>
                    <a:gd name="T13" fmla="*/ 0 h 19"/>
                    <a:gd name="T14" fmla="*/ 3 w 26"/>
                    <a:gd name="T15" fmla="*/ 1 h 19"/>
                    <a:gd name="T16" fmla="*/ 9 w 26"/>
                    <a:gd name="T1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9">
                      <a:moveTo>
                        <a:pt x="9" y="5"/>
                      </a:moveTo>
                      <a:cubicBezTo>
                        <a:pt x="12" y="9"/>
                        <a:pt x="14" y="12"/>
                        <a:pt x="17" y="15"/>
                      </a:cubicBezTo>
                      <a:cubicBezTo>
                        <a:pt x="20" y="17"/>
                        <a:pt x="23" y="19"/>
                        <a:pt x="26" y="19"/>
                      </a:cubicBezTo>
                      <a:cubicBezTo>
                        <a:pt x="24" y="18"/>
                        <a:pt x="22" y="15"/>
                        <a:pt x="21" y="12"/>
                      </a:cubicBezTo>
                      <a:cubicBezTo>
                        <a:pt x="20" y="11"/>
                        <a:pt x="19" y="9"/>
                        <a:pt x="18" y="7"/>
                      </a:cubicBezTo>
                      <a:cubicBezTo>
                        <a:pt x="16" y="4"/>
                        <a:pt x="14" y="2"/>
                        <a:pt x="11" y="1"/>
                      </a:cubicBezTo>
                      <a:cubicBezTo>
                        <a:pt x="7" y="0"/>
                        <a:pt x="3" y="0"/>
                        <a:pt x="0" y="0"/>
                      </a:cubicBezTo>
                      <a:cubicBezTo>
                        <a:pt x="1" y="0"/>
                        <a:pt x="2" y="1"/>
                        <a:pt x="3" y="1"/>
                      </a:cubicBezTo>
                      <a:cubicBezTo>
                        <a:pt x="5" y="2"/>
                        <a:pt x="7" y="4"/>
                        <a:pt x="9" y="5"/>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56" name="Freeform: Shape 183"/>
                <p:cNvSpPr>
                  <a:spLocks/>
                </p:cNvSpPr>
                <p:nvPr/>
              </p:nvSpPr>
              <p:spPr bwMode="auto">
                <a:xfrm>
                  <a:off x="4424633" y="4491660"/>
                  <a:ext cx="154402" cy="106611"/>
                </a:xfrm>
                <a:custGeom>
                  <a:avLst/>
                  <a:gdLst>
                    <a:gd name="T0" fmla="*/ 6 w 35"/>
                    <a:gd name="T1" fmla="*/ 6 h 24"/>
                    <a:gd name="T2" fmla="*/ 16 w 35"/>
                    <a:gd name="T3" fmla="*/ 20 h 24"/>
                    <a:gd name="T4" fmla="*/ 35 w 35"/>
                    <a:gd name="T5" fmla="*/ 20 h 24"/>
                    <a:gd name="T6" fmla="*/ 28 w 35"/>
                    <a:gd name="T7" fmla="*/ 17 h 24"/>
                    <a:gd name="T8" fmla="*/ 21 w 35"/>
                    <a:gd name="T9" fmla="*/ 11 h 24"/>
                    <a:gd name="T10" fmla="*/ 13 w 35"/>
                    <a:gd name="T11" fmla="*/ 3 h 24"/>
                    <a:gd name="T12" fmla="*/ 0 w 35"/>
                    <a:gd name="T13" fmla="*/ 1 h 24"/>
                    <a:gd name="T14" fmla="*/ 2 w 35"/>
                    <a:gd name="T15" fmla="*/ 2 h 24"/>
                    <a:gd name="T16" fmla="*/ 6 w 35"/>
                    <a:gd name="T17"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24">
                      <a:moveTo>
                        <a:pt x="6" y="6"/>
                      </a:moveTo>
                      <a:cubicBezTo>
                        <a:pt x="9" y="12"/>
                        <a:pt x="11" y="17"/>
                        <a:pt x="16" y="20"/>
                      </a:cubicBezTo>
                      <a:cubicBezTo>
                        <a:pt x="22" y="24"/>
                        <a:pt x="30" y="24"/>
                        <a:pt x="35" y="20"/>
                      </a:cubicBezTo>
                      <a:cubicBezTo>
                        <a:pt x="33" y="20"/>
                        <a:pt x="30" y="19"/>
                        <a:pt x="28" y="17"/>
                      </a:cubicBezTo>
                      <a:cubicBezTo>
                        <a:pt x="25" y="16"/>
                        <a:pt x="23" y="13"/>
                        <a:pt x="21" y="11"/>
                      </a:cubicBezTo>
                      <a:cubicBezTo>
                        <a:pt x="19" y="7"/>
                        <a:pt x="16" y="5"/>
                        <a:pt x="13" y="3"/>
                      </a:cubicBezTo>
                      <a:cubicBezTo>
                        <a:pt x="9" y="1"/>
                        <a:pt x="4" y="0"/>
                        <a:pt x="0" y="1"/>
                      </a:cubicBezTo>
                      <a:cubicBezTo>
                        <a:pt x="1" y="1"/>
                        <a:pt x="2" y="2"/>
                        <a:pt x="2" y="2"/>
                      </a:cubicBezTo>
                      <a:cubicBezTo>
                        <a:pt x="4" y="3"/>
                        <a:pt x="5" y="5"/>
                        <a:pt x="6" y="6"/>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57" name="Freeform: Shape 184"/>
                <p:cNvSpPr>
                  <a:spLocks/>
                </p:cNvSpPr>
                <p:nvPr/>
              </p:nvSpPr>
              <p:spPr bwMode="auto">
                <a:xfrm>
                  <a:off x="4485903" y="4403430"/>
                  <a:ext cx="101709" cy="71074"/>
                </a:xfrm>
                <a:custGeom>
                  <a:avLst/>
                  <a:gdLst>
                    <a:gd name="T0" fmla="*/ 10 w 23"/>
                    <a:gd name="T1" fmla="*/ 1 h 16"/>
                    <a:gd name="T2" fmla="*/ 0 w 23"/>
                    <a:gd name="T3" fmla="*/ 0 h 16"/>
                    <a:gd name="T4" fmla="*/ 3 w 23"/>
                    <a:gd name="T5" fmla="*/ 1 h 16"/>
                    <a:gd name="T6" fmla="*/ 8 w 23"/>
                    <a:gd name="T7" fmla="*/ 5 h 16"/>
                    <a:gd name="T8" fmla="*/ 15 w 23"/>
                    <a:gd name="T9" fmla="*/ 13 h 16"/>
                    <a:gd name="T10" fmla="*/ 23 w 23"/>
                    <a:gd name="T11" fmla="*/ 16 h 16"/>
                    <a:gd name="T12" fmla="*/ 19 w 23"/>
                    <a:gd name="T13" fmla="*/ 11 h 16"/>
                    <a:gd name="T14" fmla="*/ 16 w 23"/>
                    <a:gd name="T15" fmla="*/ 6 h 16"/>
                    <a:gd name="T16" fmla="*/ 10 w 23"/>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6">
                      <a:moveTo>
                        <a:pt x="10" y="1"/>
                      </a:moveTo>
                      <a:cubicBezTo>
                        <a:pt x="7" y="0"/>
                        <a:pt x="3" y="0"/>
                        <a:pt x="0" y="0"/>
                      </a:cubicBezTo>
                      <a:cubicBezTo>
                        <a:pt x="1" y="0"/>
                        <a:pt x="2" y="1"/>
                        <a:pt x="3" y="1"/>
                      </a:cubicBezTo>
                      <a:cubicBezTo>
                        <a:pt x="5" y="2"/>
                        <a:pt x="7" y="3"/>
                        <a:pt x="8" y="5"/>
                      </a:cubicBezTo>
                      <a:cubicBezTo>
                        <a:pt x="11" y="7"/>
                        <a:pt x="13" y="11"/>
                        <a:pt x="15" y="13"/>
                      </a:cubicBezTo>
                      <a:cubicBezTo>
                        <a:pt x="18" y="15"/>
                        <a:pt x="20" y="16"/>
                        <a:pt x="23" y="16"/>
                      </a:cubicBezTo>
                      <a:cubicBezTo>
                        <a:pt x="21" y="15"/>
                        <a:pt x="20" y="13"/>
                        <a:pt x="19" y="11"/>
                      </a:cubicBezTo>
                      <a:cubicBezTo>
                        <a:pt x="18" y="9"/>
                        <a:pt x="17" y="8"/>
                        <a:pt x="16" y="6"/>
                      </a:cubicBezTo>
                      <a:cubicBezTo>
                        <a:pt x="14" y="4"/>
                        <a:pt x="12" y="2"/>
                        <a:pt x="10" y="1"/>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58" name="Freeform: Shape 185"/>
                <p:cNvSpPr>
                  <a:spLocks/>
                </p:cNvSpPr>
                <p:nvPr/>
              </p:nvSpPr>
              <p:spPr bwMode="auto">
                <a:xfrm>
                  <a:off x="4446690" y="4403430"/>
                  <a:ext cx="132345" cy="93131"/>
                </a:xfrm>
                <a:custGeom>
                  <a:avLst/>
                  <a:gdLst>
                    <a:gd name="T0" fmla="*/ 0 w 30"/>
                    <a:gd name="T1" fmla="*/ 1 h 21"/>
                    <a:gd name="T2" fmla="*/ 2 w 30"/>
                    <a:gd name="T3" fmla="*/ 2 h 21"/>
                    <a:gd name="T4" fmla="*/ 5 w 30"/>
                    <a:gd name="T5" fmla="*/ 6 h 21"/>
                    <a:gd name="T6" fmla="*/ 14 w 30"/>
                    <a:gd name="T7" fmla="*/ 17 h 21"/>
                    <a:gd name="T8" fmla="*/ 30 w 30"/>
                    <a:gd name="T9" fmla="*/ 18 h 21"/>
                    <a:gd name="T10" fmla="*/ 24 w 30"/>
                    <a:gd name="T11" fmla="*/ 15 h 21"/>
                    <a:gd name="T12" fmla="*/ 18 w 30"/>
                    <a:gd name="T13" fmla="*/ 9 h 21"/>
                    <a:gd name="T14" fmla="*/ 11 w 30"/>
                    <a:gd name="T15" fmla="*/ 2 h 21"/>
                    <a:gd name="T16" fmla="*/ 0 w 30"/>
                    <a:gd name="T17"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21">
                      <a:moveTo>
                        <a:pt x="0" y="1"/>
                      </a:moveTo>
                      <a:cubicBezTo>
                        <a:pt x="1" y="1"/>
                        <a:pt x="2" y="2"/>
                        <a:pt x="2" y="2"/>
                      </a:cubicBezTo>
                      <a:cubicBezTo>
                        <a:pt x="3" y="3"/>
                        <a:pt x="4" y="4"/>
                        <a:pt x="5" y="6"/>
                      </a:cubicBezTo>
                      <a:cubicBezTo>
                        <a:pt x="8" y="10"/>
                        <a:pt x="9" y="15"/>
                        <a:pt x="14" y="17"/>
                      </a:cubicBezTo>
                      <a:cubicBezTo>
                        <a:pt x="19" y="21"/>
                        <a:pt x="25" y="21"/>
                        <a:pt x="30" y="18"/>
                      </a:cubicBezTo>
                      <a:cubicBezTo>
                        <a:pt x="28" y="17"/>
                        <a:pt x="26" y="16"/>
                        <a:pt x="24" y="15"/>
                      </a:cubicBezTo>
                      <a:cubicBezTo>
                        <a:pt x="22" y="14"/>
                        <a:pt x="20" y="11"/>
                        <a:pt x="18" y="9"/>
                      </a:cubicBezTo>
                      <a:cubicBezTo>
                        <a:pt x="16" y="6"/>
                        <a:pt x="14" y="4"/>
                        <a:pt x="11" y="2"/>
                      </a:cubicBezTo>
                      <a:cubicBezTo>
                        <a:pt x="8" y="1"/>
                        <a:pt x="4" y="0"/>
                        <a:pt x="0" y="1"/>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59" name="Freeform: Shape 186"/>
                <p:cNvSpPr>
                  <a:spLocks/>
                </p:cNvSpPr>
                <p:nvPr/>
              </p:nvSpPr>
              <p:spPr bwMode="auto">
                <a:xfrm>
                  <a:off x="4592514" y="4342160"/>
                  <a:ext cx="56369" cy="113963"/>
                </a:xfrm>
                <a:custGeom>
                  <a:avLst/>
                  <a:gdLst>
                    <a:gd name="T0" fmla="*/ 9 w 13"/>
                    <a:gd name="T1" fmla="*/ 8 h 26"/>
                    <a:gd name="T2" fmla="*/ 2 w 13"/>
                    <a:gd name="T3" fmla="*/ 17 h 26"/>
                    <a:gd name="T4" fmla="*/ 1 w 13"/>
                    <a:gd name="T5" fmla="*/ 26 h 26"/>
                    <a:gd name="T6" fmla="*/ 5 w 13"/>
                    <a:gd name="T7" fmla="*/ 20 h 26"/>
                    <a:gd name="T8" fmla="*/ 9 w 13"/>
                    <a:gd name="T9" fmla="*/ 16 h 26"/>
                    <a:gd name="T10" fmla="*/ 12 w 13"/>
                    <a:gd name="T11" fmla="*/ 9 h 26"/>
                    <a:gd name="T12" fmla="*/ 11 w 13"/>
                    <a:gd name="T13" fmla="*/ 0 h 26"/>
                    <a:gd name="T14" fmla="*/ 11 w 13"/>
                    <a:gd name="T15" fmla="*/ 3 h 26"/>
                    <a:gd name="T16" fmla="*/ 9 w 13"/>
                    <a:gd name="T17" fmla="*/ 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26">
                      <a:moveTo>
                        <a:pt x="9" y="8"/>
                      </a:moveTo>
                      <a:cubicBezTo>
                        <a:pt x="6" y="11"/>
                        <a:pt x="4" y="14"/>
                        <a:pt x="2" y="17"/>
                      </a:cubicBezTo>
                      <a:cubicBezTo>
                        <a:pt x="1" y="20"/>
                        <a:pt x="0" y="23"/>
                        <a:pt x="1" y="26"/>
                      </a:cubicBezTo>
                      <a:cubicBezTo>
                        <a:pt x="1" y="23"/>
                        <a:pt x="3" y="21"/>
                        <a:pt x="5" y="20"/>
                      </a:cubicBezTo>
                      <a:cubicBezTo>
                        <a:pt x="6" y="19"/>
                        <a:pt x="8" y="18"/>
                        <a:pt x="9" y="16"/>
                      </a:cubicBezTo>
                      <a:cubicBezTo>
                        <a:pt x="11" y="14"/>
                        <a:pt x="12" y="12"/>
                        <a:pt x="12" y="9"/>
                      </a:cubicBezTo>
                      <a:cubicBezTo>
                        <a:pt x="13" y="6"/>
                        <a:pt x="12" y="3"/>
                        <a:pt x="11" y="0"/>
                      </a:cubicBezTo>
                      <a:cubicBezTo>
                        <a:pt x="11" y="0"/>
                        <a:pt x="11" y="2"/>
                        <a:pt x="11" y="3"/>
                      </a:cubicBezTo>
                      <a:cubicBezTo>
                        <a:pt x="10" y="5"/>
                        <a:pt x="10" y="7"/>
                        <a:pt x="9" y="8"/>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60" name="Freeform: Shape 187"/>
                <p:cNvSpPr>
                  <a:spLocks/>
                </p:cNvSpPr>
                <p:nvPr/>
              </p:nvSpPr>
              <p:spPr bwMode="auto">
                <a:xfrm>
                  <a:off x="4560653" y="4301721"/>
                  <a:ext cx="75976" cy="145824"/>
                </a:xfrm>
                <a:custGeom>
                  <a:avLst/>
                  <a:gdLst>
                    <a:gd name="T0" fmla="*/ 6 w 17"/>
                    <a:gd name="T1" fmla="*/ 33 h 33"/>
                    <a:gd name="T2" fmla="*/ 7 w 17"/>
                    <a:gd name="T3" fmla="*/ 27 h 33"/>
                    <a:gd name="T4" fmla="*/ 11 w 17"/>
                    <a:gd name="T5" fmla="*/ 20 h 33"/>
                    <a:gd name="T6" fmla="*/ 16 w 17"/>
                    <a:gd name="T7" fmla="*/ 11 h 33"/>
                    <a:gd name="T8" fmla="*/ 16 w 17"/>
                    <a:gd name="T9" fmla="*/ 0 h 33"/>
                    <a:gd name="T10" fmla="*/ 15 w 17"/>
                    <a:gd name="T11" fmla="*/ 2 h 33"/>
                    <a:gd name="T12" fmla="*/ 12 w 17"/>
                    <a:gd name="T13" fmla="*/ 6 h 33"/>
                    <a:gd name="T14" fmla="*/ 2 w 17"/>
                    <a:gd name="T15" fmla="*/ 17 h 33"/>
                    <a:gd name="T16" fmla="*/ 6 w 17"/>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33">
                      <a:moveTo>
                        <a:pt x="6" y="33"/>
                      </a:moveTo>
                      <a:cubicBezTo>
                        <a:pt x="5" y="31"/>
                        <a:pt x="6" y="29"/>
                        <a:pt x="7" y="27"/>
                      </a:cubicBezTo>
                      <a:cubicBezTo>
                        <a:pt x="8" y="24"/>
                        <a:pt x="9" y="22"/>
                        <a:pt x="11" y="20"/>
                      </a:cubicBezTo>
                      <a:cubicBezTo>
                        <a:pt x="13" y="17"/>
                        <a:pt x="15" y="15"/>
                        <a:pt x="16" y="11"/>
                      </a:cubicBezTo>
                      <a:cubicBezTo>
                        <a:pt x="17" y="8"/>
                        <a:pt x="17" y="4"/>
                        <a:pt x="16" y="0"/>
                      </a:cubicBezTo>
                      <a:cubicBezTo>
                        <a:pt x="16" y="1"/>
                        <a:pt x="15" y="2"/>
                        <a:pt x="15" y="2"/>
                      </a:cubicBezTo>
                      <a:cubicBezTo>
                        <a:pt x="14" y="4"/>
                        <a:pt x="13" y="5"/>
                        <a:pt x="12" y="6"/>
                      </a:cubicBezTo>
                      <a:cubicBezTo>
                        <a:pt x="8" y="10"/>
                        <a:pt x="4" y="12"/>
                        <a:pt x="2" y="17"/>
                      </a:cubicBezTo>
                      <a:cubicBezTo>
                        <a:pt x="0" y="23"/>
                        <a:pt x="1" y="29"/>
                        <a:pt x="6" y="33"/>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61" name="Freeform: Shape 188"/>
                <p:cNvSpPr>
                  <a:spLocks/>
                </p:cNvSpPr>
                <p:nvPr/>
              </p:nvSpPr>
              <p:spPr bwMode="auto">
                <a:xfrm>
                  <a:off x="5727246" y="1033545"/>
                  <a:ext cx="140922" cy="140922"/>
                </a:xfrm>
                <a:custGeom>
                  <a:avLst/>
                  <a:gdLst>
                    <a:gd name="T0" fmla="*/ 7 w 32"/>
                    <a:gd name="T1" fmla="*/ 30 h 32"/>
                    <a:gd name="T2" fmla="*/ 16 w 32"/>
                    <a:gd name="T3" fmla="*/ 32 h 32"/>
                    <a:gd name="T4" fmla="*/ 32 w 32"/>
                    <a:gd name="T5" fmla="*/ 16 h 32"/>
                    <a:gd name="T6" fmla="*/ 16 w 32"/>
                    <a:gd name="T7" fmla="*/ 0 h 32"/>
                    <a:gd name="T8" fmla="*/ 0 w 32"/>
                    <a:gd name="T9" fmla="*/ 14 h 32"/>
                    <a:gd name="T10" fmla="*/ 16 w 32"/>
                    <a:gd name="T11" fmla="*/ 14 h 32"/>
                    <a:gd name="T12" fmla="*/ 21 w 32"/>
                    <a:gd name="T13" fmla="*/ 14 h 32"/>
                    <a:gd name="T14" fmla="*/ 18 w 32"/>
                    <a:gd name="T15" fmla="*/ 18 h 32"/>
                    <a:gd name="T16" fmla="*/ 7 w 32"/>
                    <a:gd name="T17"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2">
                      <a:moveTo>
                        <a:pt x="7" y="30"/>
                      </a:moveTo>
                      <a:cubicBezTo>
                        <a:pt x="10" y="31"/>
                        <a:pt x="13" y="32"/>
                        <a:pt x="16" y="32"/>
                      </a:cubicBezTo>
                      <a:cubicBezTo>
                        <a:pt x="25" y="32"/>
                        <a:pt x="32" y="25"/>
                        <a:pt x="32" y="16"/>
                      </a:cubicBezTo>
                      <a:cubicBezTo>
                        <a:pt x="32" y="7"/>
                        <a:pt x="25" y="0"/>
                        <a:pt x="16" y="0"/>
                      </a:cubicBezTo>
                      <a:cubicBezTo>
                        <a:pt x="8" y="0"/>
                        <a:pt x="1" y="6"/>
                        <a:pt x="0" y="14"/>
                      </a:cubicBezTo>
                      <a:cubicBezTo>
                        <a:pt x="16" y="14"/>
                        <a:pt x="16" y="14"/>
                        <a:pt x="16" y="14"/>
                      </a:cubicBezTo>
                      <a:cubicBezTo>
                        <a:pt x="21" y="14"/>
                        <a:pt x="21" y="14"/>
                        <a:pt x="21" y="14"/>
                      </a:cubicBezTo>
                      <a:cubicBezTo>
                        <a:pt x="18" y="18"/>
                        <a:pt x="18" y="18"/>
                        <a:pt x="18" y="18"/>
                      </a:cubicBezTo>
                      <a:lnTo>
                        <a:pt x="7" y="30"/>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62" name="Freeform: Shape 189"/>
                <p:cNvSpPr>
                  <a:spLocks/>
                </p:cNvSpPr>
                <p:nvPr/>
              </p:nvSpPr>
              <p:spPr bwMode="auto">
                <a:xfrm>
                  <a:off x="5501770" y="1104619"/>
                  <a:ext cx="295324" cy="278169"/>
                </a:xfrm>
                <a:custGeom>
                  <a:avLst/>
                  <a:gdLst>
                    <a:gd name="T0" fmla="*/ 30 w 67"/>
                    <a:gd name="T1" fmla="*/ 34 h 63"/>
                    <a:gd name="T2" fmla="*/ 30 w 67"/>
                    <a:gd name="T3" fmla="*/ 36 h 63"/>
                    <a:gd name="T4" fmla="*/ 30 w 67"/>
                    <a:gd name="T5" fmla="*/ 37 h 63"/>
                    <a:gd name="T6" fmla="*/ 30 w 67"/>
                    <a:gd name="T7" fmla="*/ 58 h 63"/>
                    <a:gd name="T8" fmla="*/ 22 w 67"/>
                    <a:gd name="T9" fmla="*/ 63 h 63"/>
                    <a:gd name="T10" fmla="*/ 44 w 67"/>
                    <a:gd name="T11" fmla="*/ 63 h 63"/>
                    <a:gd name="T12" fmla="*/ 37 w 67"/>
                    <a:gd name="T13" fmla="*/ 58 h 63"/>
                    <a:gd name="T14" fmla="*/ 37 w 67"/>
                    <a:gd name="T15" fmla="*/ 37 h 63"/>
                    <a:gd name="T16" fmla="*/ 37 w 67"/>
                    <a:gd name="T17" fmla="*/ 36 h 63"/>
                    <a:gd name="T18" fmla="*/ 37 w 67"/>
                    <a:gd name="T19" fmla="*/ 34 h 63"/>
                    <a:gd name="T20" fmla="*/ 56 w 67"/>
                    <a:gd name="T21" fmla="*/ 12 h 63"/>
                    <a:gd name="T22" fmla="*/ 67 w 67"/>
                    <a:gd name="T23" fmla="*/ 0 h 63"/>
                    <a:gd name="T24" fmla="*/ 51 w 67"/>
                    <a:gd name="T25" fmla="*/ 0 h 63"/>
                    <a:gd name="T26" fmla="*/ 0 w 67"/>
                    <a:gd name="T27" fmla="*/ 0 h 63"/>
                    <a:gd name="T28" fmla="*/ 30 w 67"/>
                    <a:gd name="T29" fmla="*/ 3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63">
                      <a:moveTo>
                        <a:pt x="30" y="34"/>
                      </a:moveTo>
                      <a:cubicBezTo>
                        <a:pt x="30" y="36"/>
                        <a:pt x="30" y="36"/>
                        <a:pt x="30" y="36"/>
                      </a:cubicBezTo>
                      <a:cubicBezTo>
                        <a:pt x="30" y="37"/>
                        <a:pt x="30" y="37"/>
                        <a:pt x="30" y="37"/>
                      </a:cubicBezTo>
                      <a:cubicBezTo>
                        <a:pt x="30" y="58"/>
                        <a:pt x="30" y="58"/>
                        <a:pt x="30" y="58"/>
                      </a:cubicBezTo>
                      <a:cubicBezTo>
                        <a:pt x="25" y="58"/>
                        <a:pt x="22" y="61"/>
                        <a:pt x="22" y="63"/>
                      </a:cubicBezTo>
                      <a:cubicBezTo>
                        <a:pt x="44" y="63"/>
                        <a:pt x="44" y="63"/>
                        <a:pt x="44" y="63"/>
                      </a:cubicBezTo>
                      <a:cubicBezTo>
                        <a:pt x="44" y="61"/>
                        <a:pt x="41" y="59"/>
                        <a:pt x="37" y="58"/>
                      </a:cubicBezTo>
                      <a:cubicBezTo>
                        <a:pt x="37" y="37"/>
                        <a:pt x="37" y="37"/>
                        <a:pt x="37" y="37"/>
                      </a:cubicBezTo>
                      <a:cubicBezTo>
                        <a:pt x="37" y="36"/>
                        <a:pt x="37" y="36"/>
                        <a:pt x="37" y="36"/>
                      </a:cubicBezTo>
                      <a:cubicBezTo>
                        <a:pt x="37" y="34"/>
                        <a:pt x="37" y="34"/>
                        <a:pt x="37" y="34"/>
                      </a:cubicBezTo>
                      <a:cubicBezTo>
                        <a:pt x="56" y="12"/>
                        <a:pt x="56" y="12"/>
                        <a:pt x="56" y="12"/>
                      </a:cubicBezTo>
                      <a:cubicBezTo>
                        <a:pt x="67" y="0"/>
                        <a:pt x="67" y="0"/>
                        <a:pt x="67" y="0"/>
                      </a:cubicBezTo>
                      <a:cubicBezTo>
                        <a:pt x="51" y="0"/>
                        <a:pt x="51" y="0"/>
                        <a:pt x="51" y="0"/>
                      </a:cubicBezTo>
                      <a:cubicBezTo>
                        <a:pt x="0" y="0"/>
                        <a:pt x="0" y="0"/>
                        <a:pt x="0" y="0"/>
                      </a:cubicBezTo>
                      <a:lnTo>
                        <a:pt x="30" y="34"/>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63" name="Freeform: Shape 190"/>
                <p:cNvSpPr>
                  <a:spLocks/>
                </p:cNvSpPr>
                <p:nvPr/>
              </p:nvSpPr>
              <p:spPr bwMode="auto">
                <a:xfrm>
                  <a:off x="5364524" y="795815"/>
                  <a:ext cx="220574" cy="136021"/>
                </a:xfrm>
                <a:custGeom>
                  <a:avLst/>
                  <a:gdLst>
                    <a:gd name="T0" fmla="*/ 141 w 180"/>
                    <a:gd name="T1" fmla="*/ 61 h 111"/>
                    <a:gd name="T2" fmla="*/ 180 w 180"/>
                    <a:gd name="T3" fmla="*/ 61 h 111"/>
                    <a:gd name="T4" fmla="*/ 180 w 180"/>
                    <a:gd name="T5" fmla="*/ 111 h 111"/>
                    <a:gd name="T6" fmla="*/ 141 w 180"/>
                    <a:gd name="T7" fmla="*/ 111 h 111"/>
                    <a:gd name="T8" fmla="*/ 141 w 180"/>
                    <a:gd name="T9" fmla="*/ 100 h 111"/>
                    <a:gd name="T10" fmla="*/ 155 w 180"/>
                    <a:gd name="T11" fmla="*/ 100 h 111"/>
                    <a:gd name="T12" fmla="*/ 155 w 180"/>
                    <a:gd name="T13" fmla="*/ 79 h 111"/>
                    <a:gd name="T14" fmla="*/ 141 w 180"/>
                    <a:gd name="T15" fmla="*/ 79 h 111"/>
                    <a:gd name="T16" fmla="*/ 141 w 180"/>
                    <a:gd name="T17" fmla="*/ 61 h 111"/>
                    <a:gd name="T18" fmla="*/ 90 w 180"/>
                    <a:gd name="T19" fmla="*/ 61 h 111"/>
                    <a:gd name="T20" fmla="*/ 141 w 180"/>
                    <a:gd name="T21" fmla="*/ 61 h 111"/>
                    <a:gd name="T22" fmla="*/ 141 w 180"/>
                    <a:gd name="T23" fmla="*/ 79 h 111"/>
                    <a:gd name="T24" fmla="*/ 126 w 180"/>
                    <a:gd name="T25" fmla="*/ 79 h 111"/>
                    <a:gd name="T26" fmla="*/ 126 w 180"/>
                    <a:gd name="T27" fmla="*/ 100 h 111"/>
                    <a:gd name="T28" fmla="*/ 126 w 180"/>
                    <a:gd name="T29" fmla="*/ 100 h 111"/>
                    <a:gd name="T30" fmla="*/ 141 w 180"/>
                    <a:gd name="T31" fmla="*/ 100 h 111"/>
                    <a:gd name="T32" fmla="*/ 141 w 180"/>
                    <a:gd name="T33" fmla="*/ 111 h 111"/>
                    <a:gd name="T34" fmla="*/ 90 w 180"/>
                    <a:gd name="T35" fmla="*/ 111 h 111"/>
                    <a:gd name="T36" fmla="*/ 90 w 180"/>
                    <a:gd name="T37" fmla="*/ 100 h 111"/>
                    <a:gd name="T38" fmla="*/ 105 w 180"/>
                    <a:gd name="T39" fmla="*/ 100 h 111"/>
                    <a:gd name="T40" fmla="*/ 105 w 180"/>
                    <a:gd name="T41" fmla="*/ 79 h 111"/>
                    <a:gd name="T42" fmla="*/ 90 w 180"/>
                    <a:gd name="T43" fmla="*/ 79 h 111"/>
                    <a:gd name="T44" fmla="*/ 90 w 180"/>
                    <a:gd name="T45" fmla="*/ 61 h 111"/>
                    <a:gd name="T46" fmla="*/ 65 w 180"/>
                    <a:gd name="T47" fmla="*/ 0 h 111"/>
                    <a:gd name="T48" fmla="*/ 65 w 180"/>
                    <a:gd name="T49" fmla="*/ 61 h 111"/>
                    <a:gd name="T50" fmla="*/ 90 w 180"/>
                    <a:gd name="T51" fmla="*/ 61 h 111"/>
                    <a:gd name="T52" fmla="*/ 90 w 180"/>
                    <a:gd name="T53" fmla="*/ 79 h 111"/>
                    <a:gd name="T54" fmla="*/ 76 w 180"/>
                    <a:gd name="T55" fmla="*/ 79 h 111"/>
                    <a:gd name="T56" fmla="*/ 76 w 180"/>
                    <a:gd name="T57" fmla="*/ 100 h 111"/>
                    <a:gd name="T58" fmla="*/ 76 w 180"/>
                    <a:gd name="T59" fmla="*/ 100 h 111"/>
                    <a:gd name="T60" fmla="*/ 90 w 180"/>
                    <a:gd name="T61" fmla="*/ 100 h 111"/>
                    <a:gd name="T62" fmla="*/ 90 w 180"/>
                    <a:gd name="T63" fmla="*/ 111 h 111"/>
                    <a:gd name="T64" fmla="*/ 40 w 180"/>
                    <a:gd name="T65" fmla="*/ 111 h 111"/>
                    <a:gd name="T66" fmla="*/ 40 w 180"/>
                    <a:gd name="T67" fmla="*/ 100 h 111"/>
                    <a:gd name="T68" fmla="*/ 54 w 180"/>
                    <a:gd name="T69" fmla="*/ 100 h 111"/>
                    <a:gd name="T70" fmla="*/ 54 w 180"/>
                    <a:gd name="T71" fmla="*/ 79 h 111"/>
                    <a:gd name="T72" fmla="*/ 40 w 180"/>
                    <a:gd name="T73" fmla="*/ 79 h 111"/>
                    <a:gd name="T74" fmla="*/ 40 w 180"/>
                    <a:gd name="T75" fmla="*/ 0 h 111"/>
                    <a:gd name="T76" fmla="*/ 65 w 180"/>
                    <a:gd name="T77" fmla="*/ 0 h 111"/>
                    <a:gd name="T78" fmla="*/ 40 w 180"/>
                    <a:gd name="T79" fmla="*/ 111 h 111"/>
                    <a:gd name="T80" fmla="*/ 0 w 180"/>
                    <a:gd name="T81" fmla="*/ 111 h 111"/>
                    <a:gd name="T82" fmla="*/ 0 w 180"/>
                    <a:gd name="T83" fmla="*/ 61 h 111"/>
                    <a:gd name="T84" fmla="*/ 22 w 180"/>
                    <a:gd name="T85" fmla="*/ 61 h 111"/>
                    <a:gd name="T86" fmla="*/ 22 w 180"/>
                    <a:gd name="T87" fmla="*/ 0 h 111"/>
                    <a:gd name="T88" fmla="*/ 40 w 180"/>
                    <a:gd name="T89" fmla="*/ 0 h 111"/>
                    <a:gd name="T90" fmla="*/ 40 w 180"/>
                    <a:gd name="T91" fmla="*/ 79 h 111"/>
                    <a:gd name="T92" fmla="*/ 25 w 180"/>
                    <a:gd name="T93" fmla="*/ 79 h 111"/>
                    <a:gd name="T94" fmla="*/ 25 w 180"/>
                    <a:gd name="T95" fmla="*/ 100 h 111"/>
                    <a:gd name="T96" fmla="*/ 25 w 180"/>
                    <a:gd name="T97" fmla="*/ 100 h 111"/>
                    <a:gd name="T98" fmla="*/ 40 w 180"/>
                    <a:gd name="T99" fmla="*/ 100 h 111"/>
                    <a:gd name="T100" fmla="*/ 40 w 180"/>
                    <a:gd name="T10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0" h="111">
                      <a:moveTo>
                        <a:pt x="141" y="61"/>
                      </a:moveTo>
                      <a:lnTo>
                        <a:pt x="180" y="61"/>
                      </a:lnTo>
                      <a:lnTo>
                        <a:pt x="180" y="111"/>
                      </a:lnTo>
                      <a:lnTo>
                        <a:pt x="141" y="111"/>
                      </a:lnTo>
                      <a:lnTo>
                        <a:pt x="141" y="100"/>
                      </a:lnTo>
                      <a:lnTo>
                        <a:pt x="155" y="100"/>
                      </a:lnTo>
                      <a:lnTo>
                        <a:pt x="155" y="79"/>
                      </a:lnTo>
                      <a:lnTo>
                        <a:pt x="141" y="79"/>
                      </a:lnTo>
                      <a:lnTo>
                        <a:pt x="141" y="61"/>
                      </a:lnTo>
                      <a:close/>
                      <a:moveTo>
                        <a:pt x="90" y="61"/>
                      </a:moveTo>
                      <a:lnTo>
                        <a:pt x="141" y="61"/>
                      </a:lnTo>
                      <a:lnTo>
                        <a:pt x="141" y="79"/>
                      </a:lnTo>
                      <a:lnTo>
                        <a:pt x="126" y="79"/>
                      </a:lnTo>
                      <a:lnTo>
                        <a:pt x="126" y="100"/>
                      </a:lnTo>
                      <a:lnTo>
                        <a:pt x="126" y="100"/>
                      </a:lnTo>
                      <a:lnTo>
                        <a:pt x="141" y="100"/>
                      </a:lnTo>
                      <a:lnTo>
                        <a:pt x="141" y="111"/>
                      </a:lnTo>
                      <a:lnTo>
                        <a:pt x="90" y="111"/>
                      </a:lnTo>
                      <a:lnTo>
                        <a:pt x="90" y="100"/>
                      </a:lnTo>
                      <a:lnTo>
                        <a:pt x="105" y="100"/>
                      </a:lnTo>
                      <a:lnTo>
                        <a:pt x="105" y="79"/>
                      </a:lnTo>
                      <a:lnTo>
                        <a:pt x="90" y="79"/>
                      </a:lnTo>
                      <a:lnTo>
                        <a:pt x="90" y="61"/>
                      </a:lnTo>
                      <a:close/>
                      <a:moveTo>
                        <a:pt x="65" y="0"/>
                      </a:moveTo>
                      <a:lnTo>
                        <a:pt x="65" y="61"/>
                      </a:lnTo>
                      <a:lnTo>
                        <a:pt x="90" y="61"/>
                      </a:lnTo>
                      <a:lnTo>
                        <a:pt x="90" y="79"/>
                      </a:lnTo>
                      <a:lnTo>
                        <a:pt x="76" y="79"/>
                      </a:lnTo>
                      <a:lnTo>
                        <a:pt x="76" y="100"/>
                      </a:lnTo>
                      <a:lnTo>
                        <a:pt x="76" y="100"/>
                      </a:lnTo>
                      <a:lnTo>
                        <a:pt x="90" y="100"/>
                      </a:lnTo>
                      <a:lnTo>
                        <a:pt x="90" y="111"/>
                      </a:lnTo>
                      <a:lnTo>
                        <a:pt x="40" y="111"/>
                      </a:lnTo>
                      <a:lnTo>
                        <a:pt x="40" y="100"/>
                      </a:lnTo>
                      <a:lnTo>
                        <a:pt x="54" y="100"/>
                      </a:lnTo>
                      <a:lnTo>
                        <a:pt x="54" y="79"/>
                      </a:lnTo>
                      <a:lnTo>
                        <a:pt x="40" y="79"/>
                      </a:lnTo>
                      <a:lnTo>
                        <a:pt x="40" y="0"/>
                      </a:lnTo>
                      <a:lnTo>
                        <a:pt x="65" y="0"/>
                      </a:lnTo>
                      <a:close/>
                      <a:moveTo>
                        <a:pt x="40" y="111"/>
                      </a:moveTo>
                      <a:lnTo>
                        <a:pt x="0" y="111"/>
                      </a:lnTo>
                      <a:lnTo>
                        <a:pt x="0" y="61"/>
                      </a:lnTo>
                      <a:lnTo>
                        <a:pt x="22" y="61"/>
                      </a:lnTo>
                      <a:lnTo>
                        <a:pt x="22" y="0"/>
                      </a:lnTo>
                      <a:lnTo>
                        <a:pt x="40" y="0"/>
                      </a:lnTo>
                      <a:lnTo>
                        <a:pt x="40" y="79"/>
                      </a:lnTo>
                      <a:lnTo>
                        <a:pt x="25" y="79"/>
                      </a:lnTo>
                      <a:lnTo>
                        <a:pt x="25" y="100"/>
                      </a:lnTo>
                      <a:lnTo>
                        <a:pt x="25" y="100"/>
                      </a:lnTo>
                      <a:lnTo>
                        <a:pt x="40" y="100"/>
                      </a:lnTo>
                      <a:lnTo>
                        <a:pt x="40" y="111"/>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64" name="Freeform: Shape 191"/>
                <p:cNvSpPr>
                  <a:spLocks/>
                </p:cNvSpPr>
                <p:nvPr/>
              </p:nvSpPr>
              <p:spPr bwMode="auto">
                <a:xfrm>
                  <a:off x="5342467" y="940414"/>
                  <a:ext cx="296550" cy="93131"/>
                </a:xfrm>
                <a:custGeom>
                  <a:avLst/>
                  <a:gdLst>
                    <a:gd name="T0" fmla="*/ 7 w 242"/>
                    <a:gd name="T1" fmla="*/ 76 h 76"/>
                    <a:gd name="T2" fmla="*/ 0 w 242"/>
                    <a:gd name="T3" fmla="*/ 0 h 76"/>
                    <a:gd name="T4" fmla="*/ 242 w 242"/>
                    <a:gd name="T5" fmla="*/ 0 h 76"/>
                    <a:gd name="T6" fmla="*/ 213 w 242"/>
                    <a:gd name="T7" fmla="*/ 76 h 76"/>
                    <a:gd name="T8" fmla="*/ 7 w 242"/>
                    <a:gd name="T9" fmla="*/ 76 h 76"/>
                  </a:gdLst>
                  <a:ahLst/>
                  <a:cxnLst>
                    <a:cxn ang="0">
                      <a:pos x="T0" y="T1"/>
                    </a:cxn>
                    <a:cxn ang="0">
                      <a:pos x="T2" y="T3"/>
                    </a:cxn>
                    <a:cxn ang="0">
                      <a:pos x="T4" y="T5"/>
                    </a:cxn>
                    <a:cxn ang="0">
                      <a:pos x="T6" y="T7"/>
                    </a:cxn>
                    <a:cxn ang="0">
                      <a:pos x="T8" y="T9"/>
                    </a:cxn>
                  </a:cxnLst>
                  <a:rect l="0" t="0" r="r" b="b"/>
                  <a:pathLst>
                    <a:path w="242" h="76">
                      <a:moveTo>
                        <a:pt x="7" y="76"/>
                      </a:moveTo>
                      <a:lnTo>
                        <a:pt x="0" y="0"/>
                      </a:lnTo>
                      <a:lnTo>
                        <a:pt x="242" y="0"/>
                      </a:lnTo>
                      <a:lnTo>
                        <a:pt x="213" y="76"/>
                      </a:lnTo>
                      <a:lnTo>
                        <a:pt x="7" y="76"/>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65" name="Freeform: Shape 192"/>
                <p:cNvSpPr>
                  <a:spLocks/>
                </p:cNvSpPr>
                <p:nvPr/>
              </p:nvSpPr>
              <p:spPr bwMode="auto">
                <a:xfrm>
                  <a:off x="3664877" y="4235549"/>
                  <a:ext cx="198517" cy="198517"/>
                </a:xfrm>
                <a:custGeom>
                  <a:avLst/>
                  <a:gdLst>
                    <a:gd name="T0" fmla="*/ 22 w 45"/>
                    <a:gd name="T1" fmla="*/ 42 h 45"/>
                    <a:gd name="T2" fmla="*/ 26 w 45"/>
                    <a:gd name="T3" fmla="*/ 42 h 45"/>
                    <a:gd name="T4" fmla="*/ 27 w 45"/>
                    <a:gd name="T5" fmla="*/ 45 h 45"/>
                    <a:gd name="T6" fmla="*/ 35 w 45"/>
                    <a:gd name="T7" fmla="*/ 41 h 45"/>
                    <a:gd name="T8" fmla="*/ 34 w 45"/>
                    <a:gd name="T9" fmla="*/ 38 h 45"/>
                    <a:gd name="T10" fmla="*/ 38 w 45"/>
                    <a:gd name="T11" fmla="*/ 33 h 45"/>
                    <a:gd name="T12" fmla="*/ 42 w 45"/>
                    <a:gd name="T13" fmla="*/ 35 h 45"/>
                    <a:gd name="T14" fmla="*/ 45 w 45"/>
                    <a:gd name="T15" fmla="*/ 27 h 45"/>
                    <a:gd name="T16" fmla="*/ 42 w 45"/>
                    <a:gd name="T17" fmla="*/ 26 h 45"/>
                    <a:gd name="T18" fmla="*/ 41 w 45"/>
                    <a:gd name="T19" fmla="*/ 19 h 45"/>
                    <a:gd name="T20" fmla="*/ 45 w 45"/>
                    <a:gd name="T21" fmla="*/ 17 h 45"/>
                    <a:gd name="T22" fmla="*/ 41 w 45"/>
                    <a:gd name="T23" fmla="*/ 10 h 45"/>
                    <a:gd name="T24" fmla="*/ 38 w 45"/>
                    <a:gd name="T25" fmla="*/ 11 h 45"/>
                    <a:gd name="T26" fmla="*/ 33 w 45"/>
                    <a:gd name="T27" fmla="*/ 6 h 45"/>
                    <a:gd name="T28" fmla="*/ 35 w 45"/>
                    <a:gd name="T29" fmla="*/ 3 h 45"/>
                    <a:gd name="T30" fmla="*/ 27 w 45"/>
                    <a:gd name="T31" fmla="*/ 0 h 45"/>
                    <a:gd name="T32" fmla="*/ 26 w 45"/>
                    <a:gd name="T33" fmla="*/ 3 h 45"/>
                    <a:gd name="T34" fmla="*/ 22 w 45"/>
                    <a:gd name="T35" fmla="*/ 3 h 45"/>
                    <a:gd name="T36" fmla="*/ 22 w 45"/>
                    <a:gd name="T37" fmla="*/ 9 h 45"/>
                    <a:gd name="T38" fmla="*/ 34 w 45"/>
                    <a:gd name="T39" fmla="*/ 17 h 45"/>
                    <a:gd name="T40" fmla="*/ 27 w 45"/>
                    <a:gd name="T41" fmla="*/ 34 h 45"/>
                    <a:gd name="T42" fmla="*/ 22 w 45"/>
                    <a:gd name="T43" fmla="*/ 35 h 45"/>
                    <a:gd name="T44" fmla="*/ 22 w 45"/>
                    <a:gd name="T45" fmla="*/ 35 h 45"/>
                    <a:gd name="T46" fmla="*/ 22 w 45"/>
                    <a:gd name="T47" fmla="*/ 42 h 45"/>
                    <a:gd name="T48" fmla="*/ 3 w 45"/>
                    <a:gd name="T49" fmla="*/ 26 h 45"/>
                    <a:gd name="T50" fmla="*/ 0 w 45"/>
                    <a:gd name="T51" fmla="*/ 27 h 45"/>
                    <a:gd name="T52" fmla="*/ 3 w 45"/>
                    <a:gd name="T53" fmla="*/ 35 h 45"/>
                    <a:gd name="T54" fmla="*/ 6 w 45"/>
                    <a:gd name="T55" fmla="*/ 34 h 45"/>
                    <a:gd name="T56" fmla="*/ 11 w 45"/>
                    <a:gd name="T57" fmla="*/ 38 h 45"/>
                    <a:gd name="T58" fmla="*/ 10 w 45"/>
                    <a:gd name="T59" fmla="*/ 42 h 45"/>
                    <a:gd name="T60" fmla="*/ 18 w 45"/>
                    <a:gd name="T61" fmla="*/ 45 h 45"/>
                    <a:gd name="T62" fmla="*/ 19 w 45"/>
                    <a:gd name="T63" fmla="*/ 42 h 45"/>
                    <a:gd name="T64" fmla="*/ 22 w 45"/>
                    <a:gd name="T65" fmla="*/ 42 h 45"/>
                    <a:gd name="T66" fmla="*/ 22 w 45"/>
                    <a:gd name="T67" fmla="*/ 35 h 45"/>
                    <a:gd name="T68" fmla="*/ 10 w 45"/>
                    <a:gd name="T69" fmla="*/ 28 h 45"/>
                    <a:gd name="T70" fmla="*/ 17 w 45"/>
                    <a:gd name="T71" fmla="*/ 10 h 45"/>
                    <a:gd name="T72" fmla="*/ 17 w 45"/>
                    <a:gd name="T73" fmla="*/ 10 h 45"/>
                    <a:gd name="T74" fmla="*/ 22 w 45"/>
                    <a:gd name="T75" fmla="*/ 9 h 45"/>
                    <a:gd name="T76" fmla="*/ 22 w 45"/>
                    <a:gd name="T77" fmla="*/ 9 h 45"/>
                    <a:gd name="T78" fmla="*/ 22 w 45"/>
                    <a:gd name="T79" fmla="*/ 3 h 45"/>
                    <a:gd name="T80" fmla="*/ 19 w 45"/>
                    <a:gd name="T81" fmla="*/ 3 h 45"/>
                    <a:gd name="T82" fmla="*/ 17 w 45"/>
                    <a:gd name="T83" fmla="*/ 0 h 45"/>
                    <a:gd name="T84" fmla="*/ 10 w 45"/>
                    <a:gd name="T85" fmla="*/ 3 h 45"/>
                    <a:gd name="T86" fmla="*/ 11 w 45"/>
                    <a:gd name="T87" fmla="*/ 7 h 45"/>
                    <a:gd name="T88" fmla="*/ 6 w 45"/>
                    <a:gd name="T89" fmla="*/ 11 h 45"/>
                    <a:gd name="T90" fmla="*/ 3 w 45"/>
                    <a:gd name="T91" fmla="*/ 10 h 45"/>
                    <a:gd name="T92" fmla="*/ 0 w 45"/>
                    <a:gd name="T93" fmla="*/ 18 h 45"/>
                    <a:gd name="T94" fmla="*/ 3 w 45"/>
                    <a:gd name="T95" fmla="*/ 19 h 45"/>
                    <a:gd name="T96" fmla="*/ 3 w 45"/>
                    <a:gd name="T97" fmla="*/ 2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 h="45">
                      <a:moveTo>
                        <a:pt x="22" y="42"/>
                      </a:moveTo>
                      <a:cubicBezTo>
                        <a:pt x="24" y="42"/>
                        <a:pt x="25" y="42"/>
                        <a:pt x="26" y="42"/>
                      </a:cubicBezTo>
                      <a:cubicBezTo>
                        <a:pt x="27" y="45"/>
                        <a:pt x="27" y="45"/>
                        <a:pt x="27" y="45"/>
                      </a:cubicBezTo>
                      <a:cubicBezTo>
                        <a:pt x="35" y="41"/>
                        <a:pt x="35" y="41"/>
                        <a:pt x="35" y="41"/>
                      </a:cubicBezTo>
                      <a:cubicBezTo>
                        <a:pt x="34" y="38"/>
                        <a:pt x="34" y="38"/>
                        <a:pt x="34" y="38"/>
                      </a:cubicBezTo>
                      <a:cubicBezTo>
                        <a:pt x="36" y="37"/>
                        <a:pt x="37" y="35"/>
                        <a:pt x="38" y="33"/>
                      </a:cubicBezTo>
                      <a:cubicBezTo>
                        <a:pt x="42" y="35"/>
                        <a:pt x="42" y="35"/>
                        <a:pt x="42" y="35"/>
                      </a:cubicBezTo>
                      <a:cubicBezTo>
                        <a:pt x="45" y="27"/>
                        <a:pt x="45" y="27"/>
                        <a:pt x="45" y="27"/>
                      </a:cubicBezTo>
                      <a:cubicBezTo>
                        <a:pt x="42" y="26"/>
                        <a:pt x="42" y="26"/>
                        <a:pt x="42" y="26"/>
                      </a:cubicBezTo>
                      <a:cubicBezTo>
                        <a:pt x="42" y="23"/>
                        <a:pt x="42" y="21"/>
                        <a:pt x="41" y="19"/>
                      </a:cubicBezTo>
                      <a:cubicBezTo>
                        <a:pt x="45" y="17"/>
                        <a:pt x="45" y="17"/>
                        <a:pt x="45" y="17"/>
                      </a:cubicBezTo>
                      <a:cubicBezTo>
                        <a:pt x="41" y="10"/>
                        <a:pt x="41" y="10"/>
                        <a:pt x="41" y="10"/>
                      </a:cubicBezTo>
                      <a:cubicBezTo>
                        <a:pt x="38" y="11"/>
                        <a:pt x="38" y="11"/>
                        <a:pt x="38" y="11"/>
                      </a:cubicBezTo>
                      <a:cubicBezTo>
                        <a:pt x="37" y="9"/>
                        <a:pt x="35" y="8"/>
                        <a:pt x="33" y="6"/>
                      </a:cubicBezTo>
                      <a:cubicBezTo>
                        <a:pt x="35" y="3"/>
                        <a:pt x="35" y="3"/>
                        <a:pt x="35" y="3"/>
                      </a:cubicBezTo>
                      <a:cubicBezTo>
                        <a:pt x="27" y="0"/>
                        <a:pt x="27" y="0"/>
                        <a:pt x="27" y="0"/>
                      </a:cubicBezTo>
                      <a:cubicBezTo>
                        <a:pt x="26" y="3"/>
                        <a:pt x="26" y="3"/>
                        <a:pt x="26" y="3"/>
                      </a:cubicBezTo>
                      <a:cubicBezTo>
                        <a:pt x="24" y="3"/>
                        <a:pt x="23" y="3"/>
                        <a:pt x="22" y="3"/>
                      </a:cubicBezTo>
                      <a:cubicBezTo>
                        <a:pt x="22" y="9"/>
                        <a:pt x="22" y="9"/>
                        <a:pt x="22" y="9"/>
                      </a:cubicBezTo>
                      <a:cubicBezTo>
                        <a:pt x="28" y="9"/>
                        <a:pt x="32" y="12"/>
                        <a:pt x="34" y="17"/>
                      </a:cubicBezTo>
                      <a:cubicBezTo>
                        <a:pt x="37" y="24"/>
                        <a:pt x="34" y="32"/>
                        <a:pt x="27" y="34"/>
                      </a:cubicBezTo>
                      <a:cubicBezTo>
                        <a:pt x="26" y="35"/>
                        <a:pt x="24" y="35"/>
                        <a:pt x="22" y="35"/>
                      </a:cubicBezTo>
                      <a:cubicBezTo>
                        <a:pt x="22" y="35"/>
                        <a:pt x="22" y="35"/>
                        <a:pt x="22" y="35"/>
                      </a:cubicBezTo>
                      <a:lnTo>
                        <a:pt x="22" y="42"/>
                      </a:lnTo>
                      <a:close/>
                      <a:moveTo>
                        <a:pt x="3" y="26"/>
                      </a:moveTo>
                      <a:cubicBezTo>
                        <a:pt x="0" y="27"/>
                        <a:pt x="0" y="27"/>
                        <a:pt x="0" y="27"/>
                      </a:cubicBezTo>
                      <a:cubicBezTo>
                        <a:pt x="3" y="35"/>
                        <a:pt x="3" y="35"/>
                        <a:pt x="3" y="35"/>
                      </a:cubicBezTo>
                      <a:cubicBezTo>
                        <a:pt x="6" y="34"/>
                        <a:pt x="6" y="34"/>
                        <a:pt x="6" y="34"/>
                      </a:cubicBezTo>
                      <a:cubicBezTo>
                        <a:pt x="8" y="36"/>
                        <a:pt x="9" y="37"/>
                        <a:pt x="11" y="38"/>
                      </a:cubicBezTo>
                      <a:cubicBezTo>
                        <a:pt x="10" y="42"/>
                        <a:pt x="10" y="42"/>
                        <a:pt x="10" y="42"/>
                      </a:cubicBezTo>
                      <a:cubicBezTo>
                        <a:pt x="18" y="45"/>
                        <a:pt x="18" y="45"/>
                        <a:pt x="18" y="45"/>
                      </a:cubicBezTo>
                      <a:cubicBezTo>
                        <a:pt x="19" y="42"/>
                        <a:pt x="19" y="42"/>
                        <a:pt x="19" y="42"/>
                      </a:cubicBezTo>
                      <a:cubicBezTo>
                        <a:pt x="20" y="42"/>
                        <a:pt x="21" y="42"/>
                        <a:pt x="22" y="42"/>
                      </a:cubicBezTo>
                      <a:cubicBezTo>
                        <a:pt x="22" y="35"/>
                        <a:pt x="22" y="35"/>
                        <a:pt x="22" y="35"/>
                      </a:cubicBezTo>
                      <a:cubicBezTo>
                        <a:pt x="17" y="35"/>
                        <a:pt x="12" y="32"/>
                        <a:pt x="10" y="28"/>
                      </a:cubicBezTo>
                      <a:cubicBezTo>
                        <a:pt x="7" y="21"/>
                        <a:pt x="11" y="13"/>
                        <a:pt x="17" y="10"/>
                      </a:cubicBezTo>
                      <a:cubicBezTo>
                        <a:pt x="17" y="10"/>
                        <a:pt x="17" y="10"/>
                        <a:pt x="17" y="10"/>
                      </a:cubicBezTo>
                      <a:cubicBezTo>
                        <a:pt x="19" y="10"/>
                        <a:pt x="21" y="9"/>
                        <a:pt x="22" y="9"/>
                      </a:cubicBezTo>
                      <a:cubicBezTo>
                        <a:pt x="22" y="9"/>
                        <a:pt x="22" y="9"/>
                        <a:pt x="22" y="9"/>
                      </a:cubicBezTo>
                      <a:cubicBezTo>
                        <a:pt x="22" y="3"/>
                        <a:pt x="22" y="3"/>
                        <a:pt x="22" y="3"/>
                      </a:cubicBezTo>
                      <a:cubicBezTo>
                        <a:pt x="21" y="3"/>
                        <a:pt x="20" y="3"/>
                        <a:pt x="19" y="3"/>
                      </a:cubicBezTo>
                      <a:cubicBezTo>
                        <a:pt x="17" y="0"/>
                        <a:pt x="17" y="0"/>
                        <a:pt x="17" y="0"/>
                      </a:cubicBezTo>
                      <a:cubicBezTo>
                        <a:pt x="10" y="3"/>
                        <a:pt x="10" y="3"/>
                        <a:pt x="10" y="3"/>
                      </a:cubicBezTo>
                      <a:cubicBezTo>
                        <a:pt x="11" y="7"/>
                        <a:pt x="11" y="7"/>
                        <a:pt x="11" y="7"/>
                      </a:cubicBezTo>
                      <a:cubicBezTo>
                        <a:pt x="9" y="8"/>
                        <a:pt x="8" y="9"/>
                        <a:pt x="6" y="11"/>
                      </a:cubicBezTo>
                      <a:cubicBezTo>
                        <a:pt x="3" y="10"/>
                        <a:pt x="3" y="10"/>
                        <a:pt x="3" y="10"/>
                      </a:cubicBezTo>
                      <a:cubicBezTo>
                        <a:pt x="0" y="18"/>
                        <a:pt x="0" y="18"/>
                        <a:pt x="0" y="18"/>
                      </a:cubicBezTo>
                      <a:cubicBezTo>
                        <a:pt x="3" y="19"/>
                        <a:pt x="3" y="19"/>
                        <a:pt x="3" y="19"/>
                      </a:cubicBezTo>
                      <a:cubicBezTo>
                        <a:pt x="3" y="21"/>
                        <a:pt x="3" y="24"/>
                        <a:pt x="3" y="26"/>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66" name="Freeform: Shape 193"/>
                <p:cNvSpPr>
                  <a:spLocks/>
                </p:cNvSpPr>
                <p:nvPr/>
              </p:nvSpPr>
              <p:spPr bwMode="auto">
                <a:xfrm>
                  <a:off x="6380391" y="3029743"/>
                  <a:ext cx="110287" cy="106611"/>
                </a:xfrm>
                <a:custGeom>
                  <a:avLst/>
                  <a:gdLst>
                    <a:gd name="T0" fmla="*/ 4 w 25"/>
                    <a:gd name="T1" fmla="*/ 24 h 24"/>
                    <a:gd name="T2" fmla="*/ 8 w 25"/>
                    <a:gd name="T3" fmla="*/ 20 h 24"/>
                    <a:gd name="T4" fmla="*/ 8 w 25"/>
                    <a:gd name="T5" fmla="*/ 20 h 24"/>
                    <a:gd name="T6" fmla="*/ 8 w 25"/>
                    <a:gd name="T7" fmla="*/ 6 h 24"/>
                    <a:gd name="T8" fmla="*/ 23 w 25"/>
                    <a:gd name="T9" fmla="*/ 6 h 24"/>
                    <a:gd name="T10" fmla="*/ 23 w 25"/>
                    <a:gd name="T11" fmla="*/ 16 h 24"/>
                    <a:gd name="T12" fmla="*/ 21 w 25"/>
                    <a:gd name="T13" fmla="*/ 15 h 24"/>
                    <a:gd name="T14" fmla="*/ 17 w 25"/>
                    <a:gd name="T15" fmla="*/ 20 h 24"/>
                    <a:gd name="T16" fmla="*/ 21 w 25"/>
                    <a:gd name="T17" fmla="*/ 24 h 24"/>
                    <a:gd name="T18" fmla="*/ 25 w 25"/>
                    <a:gd name="T19" fmla="*/ 20 h 24"/>
                    <a:gd name="T20" fmla="*/ 25 w 25"/>
                    <a:gd name="T21" fmla="*/ 20 h 24"/>
                    <a:gd name="T22" fmla="*/ 25 w 25"/>
                    <a:gd name="T23" fmla="*/ 20 h 24"/>
                    <a:gd name="T24" fmla="*/ 25 w 25"/>
                    <a:gd name="T25" fmla="*/ 6 h 24"/>
                    <a:gd name="T26" fmla="*/ 25 w 25"/>
                    <a:gd name="T27" fmla="*/ 0 h 24"/>
                    <a:gd name="T28" fmla="*/ 23 w 25"/>
                    <a:gd name="T29" fmla="*/ 0 h 24"/>
                    <a:gd name="T30" fmla="*/ 8 w 25"/>
                    <a:gd name="T31" fmla="*/ 0 h 24"/>
                    <a:gd name="T32" fmla="*/ 6 w 25"/>
                    <a:gd name="T33" fmla="*/ 0 h 24"/>
                    <a:gd name="T34" fmla="*/ 6 w 25"/>
                    <a:gd name="T35" fmla="*/ 6 h 24"/>
                    <a:gd name="T36" fmla="*/ 6 w 25"/>
                    <a:gd name="T37" fmla="*/ 16 h 24"/>
                    <a:gd name="T38" fmla="*/ 4 w 25"/>
                    <a:gd name="T39" fmla="*/ 15 h 24"/>
                    <a:gd name="T40" fmla="*/ 0 w 25"/>
                    <a:gd name="T41" fmla="*/ 20 h 24"/>
                    <a:gd name="T42" fmla="*/ 4 w 25"/>
                    <a:gd name="T4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4">
                      <a:moveTo>
                        <a:pt x="4" y="24"/>
                      </a:moveTo>
                      <a:cubicBezTo>
                        <a:pt x="7" y="24"/>
                        <a:pt x="8" y="22"/>
                        <a:pt x="8" y="20"/>
                      </a:cubicBezTo>
                      <a:cubicBezTo>
                        <a:pt x="8" y="20"/>
                        <a:pt x="8" y="20"/>
                        <a:pt x="8" y="20"/>
                      </a:cubicBezTo>
                      <a:cubicBezTo>
                        <a:pt x="8" y="6"/>
                        <a:pt x="8" y="6"/>
                        <a:pt x="8" y="6"/>
                      </a:cubicBezTo>
                      <a:cubicBezTo>
                        <a:pt x="23" y="6"/>
                        <a:pt x="23" y="6"/>
                        <a:pt x="23" y="6"/>
                      </a:cubicBezTo>
                      <a:cubicBezTo>
                        <a:pt x="23" y="16"/>
                        <a:pt x="23" y="16"/>
                        <a:pt x="23" y="16"/>
                      </a:cubicBezTo>
                      <a:cubicBezTo>
                        <a:pt x="22" y="15"/>
                        <a:pt x="21" y="15"/>
                        <a:pt x="21" y="15"/>
                      </a:cubicBezTo>
                      <a:cubicBezTo>
                        <a:pt x="18" y="15"/>
                        <a:pt x="17" y="17"/>
                        <a:pt x="17" y="20"/>
                      </a:cubicBezTo>
                      <a:cubicBezTo>
                        <a:pt x="17" y="22"/>
                        <a:pt x="18" y="24"/>
                        <a:pt x="21" y="24"/>
                      </a:cubicBezTo>
                      <a:cubicBezTo>
                        <a:pt x="23" y="24"/>
                        <a:pt x="25" y="22"/>
                        <a:pt x="25" y="20"/>
                      </a:cubicBezTo>
                      <a:cubicBezTo>
                        <a:pt x="25" y="20"/>
                        <a:pt x="25" y="20"/>
                        <a:pt x="25" y="20"/>
                      </a:cubicBezTo>
                      <a:cubicBezTo>
                        <a:pt x="25" y="20"/>
                        <a:pt x="25" y="20"/>
                        <a:pt x="25" y="20"/>
                      </a:cubicBezTo>
                      <a:cubicBezTo>
                        <a:pt x="25" y="6"/>
                        <a:pt x="25" y="6"/>
                        <a:pt x="25" y="6"/>
                      </a:cubicBezTo>
                      <a:cubicBezTo>
                        <a:pt x="25" y="0"/>
                        <a:pt x="25" y="0"/>
                        <a:pt x="25" y="0"/>
                      </a:cubicBezTo>
                      <a:cubicBezTo>
                        <a:pt x="23" y="0"/>
                        <a:pt x="23" y="0"/>
                        <a:pt x="23" y="0"/>
                      </a:cubicBezTo>
                      <a:cubicBezTo>
                        <a:pt x="8" y="0"/>
                        <a:pt x="8" y="0"/>
                        <a:pt x="8" y="0"/>
                      </a:cubicBezTo>
                      <a:cubicBezTo>
                        <a:pt x="6" y="0"/>
                        <a:pt x="6" y="0"/>
                        <a:pt x="6" y="0"/>
                      </a:cubicBezTo>
                      <a:cubicBezTo>
                        <a:pt x="6" y="6"/>
                        <a:pt x="6" y="6"/>
                        <a:pt x="6" y="6"/>
                      </a:cubicBezTo>
                      <a:cubicBezTo>
                        <a:pt x="6" y="16"/>
                        <a:pt x="6" y="16"/>
                        <a:pt x="6" y="16"/>
                      </a:cubicBezTo>
                      <a:cubicBezTo>
                        <a:pt x="5" y="15"/>
                        <a:pt x="5" y="15"/>
                        <a:pt x="4" y="15"/>
                      </a:cubicBezTo>
                      <a:cubicBezTo>
                        <a:pt x="2" y="15"/>
                        <a:pt x="0" y="17"/>
                        <a:pt x="0" y="20"/>
                      </a:cubicBezTo>
                      <a:cubicBezTo>
                        <a:pt x="0" y="22"/>
                        <a:pt x="2" y="24"/>
                        <a:pt x="4" y="24"/>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67" name="Freeform: Shape 194"/>
                <p:cNvSpPr>
                  <a:spLocks/>
                </p:cNvSpPr>
                <p:nvPr/>
              </p:nvSpPr>
              <p:spPr bwMode="auto">
                <a:xfrm>
                  <a:off x="6124280" y="1466116"/>
                  <a:ext cx="115189" cy="106611"/>
                </a:xfrm>
                <a:custGeom>
                  <a:avLst/>
                  <a:gdLst>
                    <a:gd name="T0" fmla="*/ 5 w 26"/>
                    <a:gd name="T1" fmla="*/ 24 h 24"/>
                    <a:gd name="T2" fmla="*/ 9 w 26"/>
                    <a:gd name="T3" fmla="*/ 20 h 24"/>
                    <a:gd name="T4" fmla="*/ 9 w 26"/>
                    <a:gd name="T5" fmla="*/ 20 h 24"/>
                    <a:gd name="T6" fmla="*/ 9 w 26"/>
                    <a:gd name="T7" fmla="*/ 6 h 24"/>
                    <a:gd name="T8" fmla="*/ 23 w 26"/>
                    <a:gd name="T9" fmla="*/ 6 h 24"/>
                    <a:gd name="T10" fmla="*/ 23 w 26"/>
                    <a:gd name="T11" fmla="*/ 16 h 24"/>
                    <a:gd name="T12" fmla="*/ 21 w 26"/>
                    <a:gd name="T13" fmla="*/ 15 h 24"/>
                    <a:gd name="T14" fmla="*/ 17 w 26"/>
                    <a:gd name="T15" fmla="*/ 20 h 24"/>
                    <a:gd name="T16" fmla="*/ 21 w 26"/>
                    <a:gd name="T17" fmla="*/ 24 h 24"/>
                    <a:gd name="T18" fmla="*/ 26 w 26"/>
                    <a:gd name="T19" fmla="*/ 20 h 24"/>
                    <a:gd name="T20" fmla="*/ 26 w 26"/>
                    <a:gd name="T21" fmla="*/ 20 h 24"/>
                    <a:gd name="T22" fmla="*/ 26 w 26"/>
                    <a:gd name="T23" fmla="*/ 20 h 24"/>
                    <a:gd name="T24" fmla="*/ 26 w 26"/>
                    <a:gd name="T25" fmla="*/ 6 h 24"/>
                    <a:gd name="T26" fmla="*/ 26 w 26"/>
                    <a:gd name="T27" fmla="*/ 0 h 24"/>
                    <a:gd name="T28" fmla="*/ 23 w 26"/>
                    <a:gd name="T29" fmla="*/ 0 h 24"/>
                    <a:gd name="T30" fmla="*/ 9 w 26"/>
                    <a:gd name="T31" fmla="*/ 0 h 24"/>
                    <a:gd name="T32" fmla="*/ 6 w 26"/>
                    <a:gd name="T33" fmla="*/ 0 h 24"/>
                    <a:gd name="T34" fmla="*/ 6 w 26"/>
                    <a:gd name="T35" fmla="*/ 6 h 24"/>
                    <a:gd name="T36" fmla="*/ 6 w 26"/>
                    <a:gd name="T37" fmla="*/ 16 h 24"/>
                    <a:gd name="T38" fmla="*/ 5 w 26"/>
                    <a:gd name="T39" fmla="*/ 15 h 24"/>
                    <a:gd name="T40" fmla="*/ 0 w 26"/>
                    <a:gd name="T41" fmla="*/ 20 h 24"/>
                    <a:gd name="T42" fmla="*/ 5 w 26"/>
                    <a:gd name="T4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24">
                      <a:moveTo>
                        <a:pt x="5" y="24"/>
                      </a:moveTo>
                      <a:cubicBezTo>
                        <a:pt x="7" y="24"/>
                        <a:pt x="9" y="22"/>
                        <a:pt x="9" y="20"/>
                      </a:cubicBezTo>
                      <a:cubicBezTo>
                        <a:pt x="9" y="20"/>
                        <a:pt x="9" y="20"/>
                        <a:pt x="9" y="20"/>
                      </a:cubicBezTo>
                      <a:cubicBezTo>
                        <a:pt x="9" y="6"/>
                        <a:pt x="9" y="6"/>
                        <a:pt x="9" y="6"/>
                      </a:cubicBezTo>
                      <a:cubicBezTo>
                        <a:pt x="23" y="6"/>
                        <a:pt x="23" y="6"/>
                        <a:pt x="23" y="6"/>
                      </a:cubicBezTo>
                      <a:cubicBezTo>
                        <a:pt x="23" y="16"/>
                        <a:pt x="23" y="16"/>
                        <a:pt x="23" y="16"/>
                      </a:cubicBezTo>
                      <a:cubicBezTo>
                        <a:pt x="23" y="16"/>
                        <a:pt x="22" y="15"/>
                        <a:pt x="21" y="15"/>
                      </a:cubicBezTo>
                      <a:cubicBezTo>
                        <a:pt x="19" y="15"/>
                        <a:pt x="17" y="17"/>
                        <a:pt x="17" y="20"/>
                      </a:cubicBezTo>
                      <a:cubicBezTo>
                        <a:pt x="17" y="22"/>
                        <a:pt x="19" y="24"/>
                        <a:pt x="21" y="24"/>
                      </a:cubicBezTo>
                      <a:cubicBezTo>
                        <a:pt x="24" y="24"/>
                        <a:pt x="26" y="22"/>
                        <a:pt x="26" y="20"/>
                      </a:cubicBezTo>
                      <a:cubicBezTo>
                        <a:pt x="26" y="20"/>
                        <a:pt x="26" y="20"/>
                        <a:pt x="26" y="20"/>
                      </a:cubicBezTo>
                      <a:cubicBezTo>
                        <a:pt x="26" y="20"/>
                        <a:pt x="26" y="20"/>
                        <a:pt x="26" y="20"/>
                      </a:cubicBezTo>
                      <a:cubicBezTo>
                        <a:pt x="26" y="6"/>
                        <a:pt x="26" y="6"/>
                        <a:pt x="26" y="6"/>
                      </a:cubicBezTo>
                      <a:cubicBezTo>
                        <a:pt x="26" y="0"/>
                        <a:pt x="26" y="0"/>
                        <a:pt x="26" y="0"/>
                      </a:cubicBezTo>
                      <a:cubicBezTo>
                        <a:pt x="23" y="0"/>
                        <a:pt x="23" y="0"/>
                        <a:pt x="23" y="0"/>
                      </a:cubicBezTo>
                      <a:cubicBezTo>
                        <a:pt x="9" y="0"/>
                        <a:pt x="9" y="0"/>
                        <a:pt x="9" y="0"/>
                      </a:cubicBezTo>
                      <a:cubicBezTo>
                        <a:pt x="6" y="0"/>
                        <a:pt x="6" y="0"/>
                        <a:pt x="6" y="0"/>
                      </a:cubicBezTo>
                      <a:cubicBezTo>
                        <a:pt x="6" y="6"/>
                        <a:pt x="6" y="6"/>
                        <a:pt x="6" y="6"/>
                      </a:cubicBezTo>
                      <a:cubicBezTo>
                        <a:pt x="6" y="16"/>
                        <a:pt x="6" y="16"/>
                        <a:pt x="6" y="16"/>
                      </a:cubicBezTo>
                      <a:cubicBezTo>
                        <a:pt x="6" y="16"/>
                        <a:pt x="5" y="15"/>
                        <a:pt x="5" y="15"/>
                      </a:cubicBezTo>
                      <a:cubicBezTo>
                        <a:pt x="2" y="15"/>
                        <a:pt x="0" y="17"/>
                        <a:pt x="0" y="20"/>
                      </a:cubicBezTo>
                      <a:cubicBezTo>
                        <a:pt x="0" y="22"/>
                        <a:pt x="2" y="24"/>
                        <a:pt x="5" y="24"/>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68" name="Freeform: Shape 195"/>
                <p:cNvSpPr>
                  <a:spLocks/>
                </p:cNvSpPr>
                <p:nvPr/>
              </p:nvSpPr>
              <p:spPr bwMode="auto">
                <a:xfrm>
                  <a:off x="2652686" y="2010199"/>
                  <a:ext cx="133570" cy="123767"/>
                </a:xfrm>
                <a:custGeom>
                  <a:avLst/>
                  <a:gdLst>
                    <a:gd name="T0" fmla="*/ 5 w 30"/>
                    <a:gd name="T1" fmla="*/ 28 h 28"/>
                    <a:gd name="T2" fmla="*/ 10 w 30"/>
                    <a:gd name="T3" fmla="*/ 23 h 28"/>
                    <a:gd name="T4" fmla="*/ 10 w 30"/>
                    <a:gd name="T5" fmla="*/ 23 h 28"/>
                    <a:gd name="T6" fmla="*/ 10 w 30"/>
                    <a:gd name="T7" fmla="*/ 6 h 28"/>
                    <a:gd name="T8" fmla="*/ 27 w 30"/>
                    <a:gd name="T9" fmla="*/ 6 h 28"/>
                    <a:gd name="T10" fmla="*/ 27 w 30"/>
                    <a:gd name="T11" fmla="*/ 18 h 28"/>
                    <a:gd name="T12" fmla="*/ 25 w 30"/>
                    <a:gd name="T13" fmla="*/ 18 h 28"/>
                    <a:gd name="T14" fmla="*/ 20 w 30"/>
                    <a:gd name="T15" fmla="*/ 23 h 28"/>
                    <a:gd name="T16" fmla="*/ 25 w 30"/>
                    <a:gd name="T17" fmla="*/ 28 h 28"/>
                    <a:gd name="T18" fmla="*/ 30 w 30"/>
                    <a:gd name="T19" fmla="*/ 23 h 28"/>
                    <a:gd name="T20" fmla="*/ 30 w 30"/>
                    <a:gd name="T21" fmla="*/ 23 h 28"/>
                    <a:gd name="T22" fmla="*/ 30 w 30"/>
                    <a:gd name="T23" fmla="*/ 23 h 28"/>
                    <a:gd name="T24" fmla="*/ 30 w 30"/>
                    <a:gd name="T25" fmla="*/ 6 h 28"/>
                    <a:gd name="T26" fmla="*/ 30 w 30"/>
                    <a:gd name="T27" fmla="*/ 0 h 28"/>
                    <a:gd name="T28" fmla="*/ 27 w 30"/>
                    <a:gd name="T29" fmla="*/ 0 h 28"/>
                    <a:gd name="T30" fmla="*/ 10 w 30"/>
                    <a:gd name="T31" fmla="*/ 0 h 28"/>
                    <a:gd name="T32" fmla="*/ 7 w 30"/>
                    <a:gd name="T33" fmla="*/ 0 h 28"/>
                    <a:gd name="T34" fmla="*/ 7 w 30"/>
                    <a:gd name="T35" fmla="*/ 6 h 28"/>
                    <a:gd name="T36" fmla="*/ 7 w 30"/>
                    <a:gd name="T37" fmla="*/ 18 h 28"/>
                    <a:gd name="T38" fmla="*/ 5 w 30"/>
                    <a:gd name="T39" fmla="*/ 18 h 28"/>
                    <a:gd name="T40" fmla="*/ 0 w 30"/>
                    <a:gd name="T41" fmla="*/ 23 h 28"/>
                    <a:gd name="T42" fmla="*/ 5 w 30"/>
                    <a:gd name="T4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 h="28">
                      <a:moveTo>
                        <a:pt x="5" y="28"/>
                      </a:moveTo>
                      <a:cubicBezTo>
                        <a:pt x="8" y="28"/>
                        <a:pt x="10" y="26"/>
                        <a:pt x="10" y="23"/>
                      </a:cubicBezTo>
                      <a:cubicBezTo>
                        <a:pt x="10" y="23"/>
                        <a:pt x="10" y="23"/>
                        <a:pt x="10" y="23"/>
                      </a:cubicBezTo>
                      <a:cubicBezTo>
                        <a:pt x="10" y="6"/>
                        <a:pt x="10" y="6"/>
                        <a:pt x="10" y="6"/>
                      </a:cubicBezTo>
                      <a:cubicBezTo>
                        <a:pt x="27" y="6"/>
                        <a:pt x="27" y="6"/>
                        <a:pt x="27" y="6"/>
                      </a:cubicBezTo>
                      <a:cubicBezTo>
                        <a:pt x="27" y="18"/>
                        <a:pt x="27" y="18"/>
                        <a:pt x="27" y="18"/>
                      </a:cubicBezTo>
                      <a:cubicBezTo>
                        <a:pt x="26" y="18"/>
                        <a:pt x="26" y="18"/>
                        <a:pt x="25" y="18"/>
                      </a:cubicBezTo>
                      <a:cubicBezTo>
                        <a:pt x="22" y="18"/>
                        <a:pt x="20" y="20"/>
                        <a:pt x="20" y="23"/>
                      </a:cubicBezTo>
                      <a:cubicBezTo>
                        <a:pt x="20" y="26"/>
                        <a:pt x="22" y="28"/>
                        <a:pt x="25" y="28"/>
                      </a:cubicBezTo>
                      <a:cubicBezTo>
                        <a:pt x="28" y="28"/>
                        <a:pt x="30" y="26"/>
                        <a:pt x="30" y="23"/>
                      </a:cubicBezTo>
                      <a:cubicBezTo>
                        <a:pt x="30" y="23"/>
                        <a:pt x="30" y="23"/>
                        <a:pt x="30" y="23"/>
                      </a:cubicBezTo>
                      <a:cubicBezTo>
                        <a:pt x="30" y="23"/>
                        <a:pt x="30" y="23"/>
                        <a:pt x="30" y="23"/>
                      </a:cubicBezTo>
                      <a:cubicBezTo>
                        <a:pt x="30" y="6"/>
                        <a:pt x="30" y="6"/>
                        <a:pt x="30" y="6"/>
                      </a:cubicBezTo>
                      <a:cubicBezTo>
                        <a:pt x="30" y="0"/>
                        <a:pt x="30" y="0"/>
                        <a:pt x="30" y="0"/>
                      </a:cubicBezTo>
                      <a:cubicBezTo>
                        <a:pt x="27" y="0"/>
                        <a:pt x="27" y="0"/>
                        <a:pt x="27" y="0"/>
                      </a:cubicBezTo>
                      <a:cubicBezTo>
                        <a:pt x="10" y="0"/>
                        <a:pt x="10" y="0"/>
                        <a:pt x="10" y="0"/>
                      </a:cubicBezTo>
                      <a:cubicBezTo>
                        <a:pt x="7" y="0"/>
                        <a:pt x="7" y="0"/>
                        <a:pt x="7" y="0"/>
                      </a:cubicBezTo>
                      <a:cubicBezTo>
                        <a:pt x="7" y="6"/>
                        <a:pt x="7" y="6"/>
                        <a:pt x="7" y="6"/>
                      </a:cubicBezTo>
                      <a:cubicBezTo>
                        <a:pt x="7" y="18"/>
                        <a:pt x="7" y="18"/>
                        <a:pt x="7" y="18"/>
                      </a:cubicBezTo>
                      <a:cubicBezTo>
                        <a:pt x="6" y="18"/>
                        <a:pt x="5" y="18"/>
                        <a:pt x="5" y="18"/>
                      </a:cubicBezTo>
                      <a:cubicBezTo>
                        <a:pt x="2" y="18"/>
                        <a:pt x="0" y="20"/>
                        <a:pt x="0" y="23"/>
                      </a:cubicBezTo>
                      <a:cubicBezTo>
                        <a:pt x="0" y="26"/>
                        <a:pt x="2" y="28"/>
                        <a:pt x="5" y="28"/>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69" name="Freeform: Shape 196"/>
                <p:cNvSpPr>
                  <a:spLocks/>
                </p:cNvSpPr>
                <p:nvPr/>
              </p:nvSpPr>
              <p:spPr bwMode="auto">
                <a:xfrm>
                  <a:off x="3615860" y="4155897"/>
                  <a:ext cx="79652" cy="101709"/>
                </a:xfrm>
                <a:custGeom>
                  <a:avLst/>
                  <a:gdLst>
                    <a:gd name="T0" fmla="*/ 0 w 18"/>
                    <a:gd name="T1" fmla="*/ 0 h 23"/>
                    <a:gd name="T2" fmla="*/ 7 w 18"/>
                    <a:gd name="T3" fmla="*/ 23 h 23"/>
                    <a:gd name="T4" fmla="*/ 18 w 18"/>
                    <a:gd name="T5" fmla="*/ 0 h 23"/>
                    <a:gd name="T6" fmla="*/ 0 w 18"/>
                    <a:gd name="T7" fmla="*/ 0 h 23"/>
                  </a:gdLst>
                  <a:ahLst/>
                  <a:cxnLst>
                    <a:cxn ang="0">
                      <a:pos x="T0" y="T1"/>
                    </a:cxn>
                    <a:cxn ang="0">
                      <a:pos x="T2" y="T3"/>
                    </a:cxn>
                    <a:cxn ang="0">
                      <a:pos x="T4" y="T5"/>
                    </a:cxn>
                    <a:cxn ang="0">
                      <a:pos x="T6" y="T7"/>
                    </a:cxn>
                  </a:cxnLst>
                  <a:rect l="0" t="0" r="r" b="b"/>
                  <a:pathLst>
                    <a:path w="18" h="23">
                      <a:moveTo>
                        <a:pt x="0" y="0"/>
                      </a:moveTo>
                      <a:cubicBezTo>
                        <a:pt x="1" y="9"/>
                        <a:pt x="3" y="17"/>
                        <a:pt x="7" y="23"/>
                      </a:cubicBezTo>
                      <a:cubicBezTo>
                        <a:pt x="13" y="17"/>
                        <a:pt x="18" y="9"/>
                        <a:pt x="18" y="0"/>
                      </a:cubicBezTo>
                      <a:lnTo>
                        <a:pt x="0" y="0"/>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70" name="Freeform: Shape 197"/>
                <p:cNvSpPr>
                  <a:spLocks/>
                </p:cNvSpPr>
                <p:nvPr/>
              </p:nvSpPr>
              <p:spPr bwMode="auto">
                <a:xfrm>
                  <a:off x="3615860" y="4028454"/>
                  <a:ext cx="79652" cy="101709"/>
                </a:xfrm>
                <a:custGeom>
                  <a:avLst/>
                  <a:gdLst>
                    <a:gd name="T0" fmla="*/ 7 w 18"/>
                    <a:gd name="T1" fmla="*/ 0 h 23"/>
                    <a:gd name="T2" fmla="*/ 0 w 18"/>
                    <a:gd name="T3" fmla="*/ 23 h 23"/>
                    <a:gd name="T4" fmla="*/ 18 w 18"/>
                    <a:gd name="T5" fmla="*/ 23 h 23"/>
                    <a:gd name="T6" fmla="*/ 7 w 18"/>
                    <a:gd name="T7" fmla="*/ 0 h 23"/>
                  </a:gdLst>
                  <a:ahLst/>
                  <a:cxnLst>
                    <a:cxn ang="0">
                      <a:pos x="T0" y="T1"/>
                    </a:cxn>
                    <a:cxn ang="0">
                      <a:pos x="T2" y="T3"/>
                    </a:cxn>
                    <a:cxn ang="0">
                      <a:pos x="T4" y="T5"/>
                    </a:cxn>
                    <a:cxn ang="0">
                      <a:pos x="T6" y="T7"/>
                    </a:cxn>
                  </a:cxnLst>
                  <a:rect l="0" t="0" r="r" b="b"/>
                  <a:pathLst>
                    <a:path w="18" h="23">
                      <a:moveTo>
                        <a:pt x="7" y="0"/>
                      </a:moveTo>
                      <a:cubicBezTo>
                        <a:pt x="3" y="6"/>
                        <a:pt x="1" y="14"/>
                        <a:pt x="0" y="23"/>
                      </a:cubicBezTo>
                      <a:cubicBezTo>
                        <a:pt x="18" y="23"/>
                        <a:pt x="18" y="23"/>
                        <a:pt x="18" y="23"/>
                      </a:cubicBezTo>
                      <a:cubicBezTo>
                        <a:pt x="18" y="14"/>
                        <a:pt x="13" y="6"/>
                        <a:pt x="7" y="0"/>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71" name="Freeform: Shape 198"/>
                <p:cNvSpPr>
                  <a:spLocks/>
                </p:cNvSpPr>
                <p:nvPr/>
              </p:nvSpPr>
              <p:spPr bwMode="auto">
                <a:xfrm>
                  <a:off x="3554590" y="3988015"/>
                  <a:ext cx="69849" cy="142148"/>
                </a:xfrm>
                <a:custGeom>
                  <a:avLst/>
                  <a:gdLst>
                    <a:gd name="T0" fmla="*/ 0 w 16"/>
                    <a:gd name="T1" fmla="*/ 0 h 32"/>
                    <a:gd name="T2" fmla="*/ 0 w 16"/>
                    <a:gd name="T3" fmla="*/ 32 h 32"/>
                    <a:gd name="T4" fmla="*/ 8 w 16"/>
                    <a:gd name="T5" fmla="*/ 32 h 32"/>
                    <a:gd name="T6" fmla="*/ 16 w 16"/>
                    <a:gd name="T7" fmla="*/ 5 h 32"/>
                    <a:gd name="T8" fmla="*/ 0 w 16"/>
                    <a:gd name="T9" fmla="*/ 0 h 32"/>
                  </a:gdLst>
                  <a:ahLst/>
                  <a:cxnLst>
                    <a:cxn ang="0">
                      <a:pos x="T0" y="T1"/>
                    </a:cxn>
                    <a:cxn ang="0">
                      <a:pos x="T2" y="T3"/>
                    </a:cxn>
                    <a:cxn ang="0">
                      <a:pos x="T4" y="T5"/>
                    </a:cxn>
                    <a:cxn ang="0">
                      <a:pos x="T6" y="T7"/>
                    </a:cxn>
                    <a:cxn ang="0">
                      <a:pos x="T8" y="T9"/>
                    </a:cxn>
                  </a:cxnLst>
                  <a:rect l="0" t="0" r="r" b="b"/>
                  <a:pathLst>
                    <a:path w="16" h="32">
                      <a:moveTo>
                        <a:pt x="0" y="0"/>
                      </a:moveTo>
                      <a:cubicBezTo>
                        <a:pt x="0" y="32"/>
                        <a:pt x="0" y="32"/>
                        <a:pt x="0" y="32"/>
                      </a:cubicBezTo>
                      <a:cubicBezTo>
                        <a:pt x="8" y="32"/>
                        <a:pt x="8" y="32"/>
                        <a:pt x="8" y="32"/>
                      </a:cubicBezTo>
                      <a:cubicBezTo>
                        <a:pt x="9" y="21"/>
                        <a:pt x="12" y="12"/>
                        <a:pt x="16" y="5"/>
                      </a:cubicBezTo>
                      <a:cubicBezTo>
                        <a:pt x="12" y="2"/>
                        <a:pt x="6" y="0"/>
                        <a:pt x="0" y="0"/>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72" name="Freeform: Shape 199"/>
                <p:cNvSpPr>
                  <a:spLocks/>
                </p:cNvSpPr>
                <p:nvPr/>
              </p:nvSpPr>
              <p:spPr bwMode="auto">
                <a:xfrm>
                  <a:off x="3456557" y="4155897"/>
                  <a:ext cx="71074" cy="142148"/>
                </a:xfrm>
                <a:custGeom>
                  <a:avLst/>
                  <a:gdLst>
                    <a:gd name="T0" fmla="*/ 16 w 16"/>
                    <a:gd name="T1" fmla="*/ 32 h 32"/>
                    <a:gd name="T2" fmla="*/ 16 w 16"/>
                    <a:gd name="T3" fmla="*/ 0 h 32"/>
                    <a:gd name="T4" fmla="*/ 8 w 16"/>
                    <a:gd name="T5" fmla="*/ 0 h 32"/>
                    <a:gd name="T6" fmla="*/ 0 w 16"/>
                    <a:gd name="T7" fmla="*/ 27 h 32"/>
                    <a:gd name="T8" fmla="*/ 16 w 16"/>
                    <a:gd name="T9" fmla="*/ 32 h 32"/>
                  </a:gdLst>
                  <a:ahLst/>
                  <a:cxnLst>
                    <a:cxn ang="0">
                      <a:pos x="T0" y="T1"/>
                    </a:cxn>
                    <a:cxn ang="0">
                      <a:pos x="T2" y="T3"/>
                    </a:cxn>
                    <a:cxn ang="0">
                      <a:pos x="T4" y="T5"/>
                    </a:cxn>
                    <a:cxn ang="0">
                      <a:pos x="T6" y="T7"/>
                    </a:cxn>
                    <a:cxn ang="0">
                      <a:pos x="T8" y="T9"/>
                    </a:cxn>
                  </a:cxnLst>
                  <a:rect l="0" t="0" r="r" b="b"/>
                  <a:pathLst>
                    <a:path w="16" h="32">
                      <a:moveTo>
                        <a:pt x="16" y="32"/>
                      </a:moveTo>
                      <a:cubicBezTo>
                        <a:pt x="16" y="0"/>
                        <a:pt x="16" y="0"/>
                        <a:pt x="16" y="0"/>
                      </a:cubicBezTo>
                      <a:cubicBezTo>
                        <a:pt x="8" y="0"/>
                        <a:pt x="8" y="0"/>
                        <a:pt x="8" y="0"/>
                      </a:cubicBezTo>
                      <a:cubicBezTo>
                        <a:pt x="7" y="11"/>
                        <a:pt x="4" y="20"/>
                        <a:pt x="0" y="27"/>
                      </a:cubicBezTo>
                      <a:cubicBezTo>
                        <a:pt x="5" y="30"/>
                        <a:pt x="10" y="32"/>
                        <a:pt x="16" y="32"/>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73" name="Freeform: Shape 200"/>
                <p:cNvSpPr>
                  <a:spLocks/>
                </p:cNvSpPr>
                <p:nvPr/>
              </p:nvSpPr>
              <p:spPr bwMode="auto">
                <a:xfrm>
                  <a:off x="3456557" y="3988015"/>
                  <a:ext cx="71074" cy="142148"/>
                </a:xfrm>
                <a:custGeom>
                  <a:avLst/>
                  <a:gdLst>
                    <a:gd name="T0" fmla="*/ 8 w 16"/>
                    <a:gd name="T1" fmla="*/ 32 h 32"/>
                    <a:gd name="T2" fmla="*/ 16 w 16"/>
                    <a:gd name="T3" fmla="*/ 32 h 32"/>
                    <a:gd name="T4" fmla="*/ 16 w 16"/>
                    <a:gd name="T5" fmla="*/ 0 h 32"/>
                    <a:gd name="T6" fmla="*/ 0 w 16"/>
                    <a:gd name="T7" fmla="*/ 6 h 32"/>
                    <a:gd name="T8" fmla="*/ 8 w 16"/>
                    <a:gd name="T9" fmla="*/ 32 h 32"/>
                  </a:gdLst>
                  <a:ahLst/>
                  <a:cxnLst>
                    <a:cxn ang="0">
                      <a:pos x="T0" y="T1"/>
                    </a:cxn>
                    <a:cxn ang="0">
                      <a:pos x="T2" y="T3"/>
                    </a:cxn>
                    <a:cxn ang="0">
                      <a:pos x="T4" y="T5"/>
                    </a:cxn>
                    <a:cxn ang="0">
                      <a:pos x="T6" y="T7"/>
                    </a:cxn>
                    <a:cxn ang="0">
                      <a:pos x="T8" y="T9"/>
                    </a:cxn>
                  </a:cxnLst>
                  <a:rect l="0" t="0" r="r" b="b"/>
                  <a:pathLst>
                    <a:path w="16" h="32">
                      <a:moveTo>
                        <a:pt x="8" y="32"/>
                      </a:moveTo>
                      <a:cubicBezTo>
                        <a:pt x="16" y="32"/>
                        <a:pt x="16" y="32"/>
                        <a:pt x="16" y="32"/>
                      </a:cubicBezTo>
                      <a:cubicBezTo>
                        <a:pt x="16" y="0"/>
                        <a:pt x="16" y="0"/>
                        <a:pt x="16" y="0"/>
                      </a:cubicBezTo>
                      <a:cubicBezTo>
                        <a:pt x="10" y="0"/>
                        <a:pt x="5" y="2"/>
                        <a:pt x="0" y="6"/>
                      </a:cubicBezTo>
                      <a:cubicBezTo>
                        <a:pt x="4" y="12"/>
                        <a:pt x="7" y="21"/>
                        <a:pt x="8" y="32"/>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74" name="Freeform: Shape 201"/>
                <p:cNvSpPr>
                  <a:spLocks/>
                </p:cNvSpPr>
                <p:nvPr/>
              </p:nvSpPr>
              <p:spPr bwMode="auto">
                <a:xfrm>
                  <a:off x="3386708" y="4155897"/>
                  <a:ext cx="79652" cy="101709"/>
                </a:xfrm>
                <a:custGeom>
                  <a:avLst/>
                  <a:gdLst>
                    <a:gd name="T0" fmla="*/ 11 w 18"/>
                    <a:gd name="T1" fmla="*/ 23 h 23"/>
                    <a:gd name="T2" fmla="*/ 18 w 18"/>
                    <a:gd name="T3" fmla="*/ 0 h 23"/>
                    <a:gd name="T4" fmla="*/ 0 w 18"/>
                    <a:gd name="T5" fmla="*/ 0 h 23"/>
                    <a:gd name="T6" fmla="*/ 11 w 18"/>
                    <a:gd name="T7" fmla="*/ 23 h 23"/>
                  </a:gdLst>
                  <a:ahLst/>
                  <a:cxnLst>
                    <a:cxn ang="0">
                      <a:pos x="T0" y="T1"/>
                    </a:cxn>
                    <a:cxn ang="0">
                      <a:pos x="T2" y="T3"/>
                    </a:cxn>
                    <a:cxn ang="0">
                      <a:pos x="T4" y="T5"/>
                    </a:cxn>
                    <a:cxn ang="0">
                      <a:pos x="T6" y="T7"/>
                    </a:cxn>
                  </a:cxnLst>
                  <a:rect l="0" t="0" r="r" b="b"/>
                  <a:pathLst>
                    <a:path w="18" h="23">
                      <a:moveTo>
                        <a:pt x="11" y="23"/>
                      </a:moveTo>
                      <a:cubicBezTo>
                        <a:pt x="15" y="17"/>
                        <a:pt x="18" y="9"/>
                        <a:pt x="18" y="0"/>
                      </a:cubicBezTo>
                      <a:cubicBezTo>
                        <a:pt x="0" y="0"/>
                        <a:pt x="0" y="0"/>
                        <a:pt x="0" y="0"/>
                      </a:cubicBezTo>
                      <a:cubicBezTo>
                        <a:pt x="1" y="9"/>
                        <a:pt x="5" y="17"/>
                        <a:pt x="11" y="23"/>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75" name="Freeform: Shape 202"/>
                <p:cNvSpPr>
                  <a:spLocks/>
                </p:cNvSpPr>
                <p:nvPr/>
              </p:nvSpPr>
              <p:spPr bwMode="auto">
                <a:xfrm>
                  <a:off x="3386708" y="4028454"/>
                  <a:ext cx="79652" cy="101709"/>
                </a:xfrm>
                <a:custGeom>
                  <a:avLst/>
                  <a:gdLst>
                    <a:gd name="T0" fmla="*/ 11 w 18"/>
                    <a:gd name="T1" fmla="*/ 0 h 23"/>
                    <a:gd name="T2" fmla="*/ 0 w 18"/>
                    <a:gd name="T3" fmla="*/ 23 h 23"/>
                    <a:gd name="T4" fmla="*/ 18 w 18"/>
                    <a:gd name="T5" fmla="*/ 23 h 23"/>
                    <a:gd name="T6" fmla="*/ 11 w 18"/>
                    <a:gd name="T7" fmla="*/ 0 h 23"/>
                  </a:gdLst>
                  <a:ahLst/>
                  <a:cxnLst>
                    <a:cxn ang="0">
                      <a:pos x="T0" y="T1"/>
                    </a:cxn>
                    <a:cxn ang="0">
                      <a:pos x="T2" y="T3"/>
                    </a:cxn>
                    <a:cxn ang="0">
                      <a:pos x="T4" y="T5"/>
                    </a:cxn>
                    <a:cxn ang="0">
                      <a:pos x="T6" y="T7"/>
                    </a:cxn>
                  </a:cxnLst>
                  <a:rect l="0" t="0" r="r" b="b"/>
                  <a:pathLst>
                    <a:path w="18" h="23">
                      <a:moveTo>
                        <a:pt x="11" y="0"/>
                      </a:moveTo>
                      <a:cubicBezTo>
                        <a:pt x="5" y="6"/>
                        <a:pt x="1" y="14"/>
                        <a:pt x="0" y="23"/>
                      </a:cubicBezTo>
                      <a:cubicBezTo>
                        <a:pt x="18" y="23"/>
                        <a:pt x="18" y="23"/>
                        <a:pt x="18" y="23"/>
                      </a:cubicBezTo>
                      <a:cubicBezTo>
                        <a:pt x="18" y="14"/>
                        <a:pt x="15" y="6"/>
                        <a:pt x="11" y="0"/>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76" name="Freeform: Shape 203"/>
                <p:cNvSpPr>
                  <a:spLocks/>
                </p:cNvSpPr>
                <p:nvPr/>
              </p:nvSpPr>
              <p:spPr bwMode="auto">
                <a:xfrm>
                  <a:off x="3554590" y="4155897"/>
                  <a:ext cx="69849" cy="142148"/>
                </a:xfrm>
                <a:custGeom>
                  <a:avLst/>
                  <a:gdLst>
                    <a:gd name="T0" fmla="*/ 0 w 16"/>
                    <a:gd name="T1" fmla="*/ 32 h 32"/>
                    <a:gd name="T2" fmla="*/ 16 w 16"/>
                    <a:gd name="T3" fmla="*/ 27 h 32"/>
                    <a:gd name="T4" fmla="*/ 8 w 16"/>
                    <a:gd name="T5" fmla="*/ 0 h 32"/>
                    <a:gd name="T6" fmla="*/ 0 w 16"/>
                    <a:gd name="T7" fmla="*/ 0 h 32"/>
                    <a:gd name="T8" fmla="*/ 0 w 16"/>
                    <a:gd name="T9" fmla="*/ 32 h 32"/>
                  </a:gdLst>
                  <a:ahLst/>
                  <a:cxnLst>
                    <a:cxn ang="0">
                      <a:pos x="T0" y="T1"/>
                    </a:cxn>
                    <a:cxn ang="0">
                      <a:pos x="T2" y="T3"/>
                    </a:cxn>
                    <a:cxn ang="0">
                      <a:pos x="T4" y="T5"/>
                    </a:cxn>
                    <a:cxn ang="0">
                      <a:pos x="T6" y="T7"/>
                    </a:cxn>
                    <a:cxn ang="0">
                      <a:pos x="T8" y="T9"/>
                    </a:cxn>
                  </a:cxnLst>
                  <a:rect l="0" t="0" r="r" b="b"/>
                  <a:pathLst>
                    <a:path w="16" h="32">
                      <a:moveTo>
                        <a:pt x="0" y="32"/>
                      </a:moveTo>
                      <a:cubicBezTo>
                        <a:pt x="6" y="32"/>
                        <a:pt x="12" y="30"/>
                        <a:pt x="16" y="27"/>
                      </a:cubicBezTo>
                      <a:cubicBezTo>
                        <a:pt x="12" y="20"/>
                        <a:pt x="9" y="11"/>
                        <a:pt x="8" y="0"/>
                      </a:cubicBezTo>
                      <a:cubicBezTo>
                        <a:pt x="0" y="0"/>
                        <a:pt x="0" y="0"/>
                        <a:pt x="0" y="0"/>
                      </a:cubicBezTo>
                      <a:lnTo>
                        <a:pt x="0" y="32"/>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77" name="Freeform: Shape 204"/>
                <p:cNvSpPr>
                  <a:spLocks/>
                </p:cNvSpPr>
                <p:nvPr/>
              </p:nvSpPr>
              <p:spPr bwMode="auto">
                <a:xfrm>
                  <a:off x="3152654" y="3882630"/>
                  <a:ext cx="207095" cy="198517"/>
                </a:xfrm>
                <a:custGeom>
                  <a:avLst/>
                  <a:gdLst>
                    <a:gd name="T0" fmla="*/ 34 w 47"/>
                    <a:gd name="T1" fmla="*/ 27 h 45"/>
                    <a:gd name="T2" fmla="*/ 32 w 47"/>
                    <a:gd name="T3" fmla="*/ 5 h 45"/>
                    <a:gd name="T4" fmla="*/ 19 w 47"/>
                    <a:gd name="T5" fmla="*/ 0 h 45"/>
                    <a:gd name="T6" fmla="*/ 19 w 47"/>
                    <a:gd name="T7" fmla="*/ 15 h 45"/>
                    <a:gd name="T8" fmla="*/ 30 w 47"/>
                    <a:gd name="T9" fmla="*/ 15 h 45"/>
                    <a:gd name="T10" fmla="*/ 30 w 47"/>
                    <a:gd name="T11" fmla="*/ 21 h 45"/>
                    <a:gd name="T12" fmla="*/ 30 w 47"/>
                    <a:gd name="T13" fmla="*/ 21 h 45"/>
                    <a:gd name="T14" fmla="*/ 30 w 47"/>
                    <a:gd name="T15" fmla="*/ 21 h 45"/>
                    <a:gd name="T16" fmla="*/ 19 w 47"/>
                    <a:gd name="T17" fmla="*/ 21 h 45"/>
                    <a:gd name="T18" fmla="*/ 19 w 47"/>
                    <a:gd name="T19" fmla="*/ 36 h 45"/>
                    <a:gd name="T20" fmla="*/ 28 w 47"/>
                    <a:gd name="T21" fmla="*/ 33 h 45"/>
                    <a:gd name="T22" fmla="*/ 41 w 47"/>
                    <a:gd name="T23" fmla="*/ 45 h 45"/>
                    <a:gd name="T24" fmla="*/ 47 w 47"/>
                    <a:gd name="T25" fmla="*/ 40 h 45"/>
                    <a:gd name="T26" fmla="*/ 34 w 47"/>
                    <a:gd name="T27" fmla="*/ 27 h 45"/>
                    <a:gd name="T28" fmla="*/ 19 w 47"/>
                    <a:gd name="T29" fmla="*/ 0 h 45"/>
                    <a:gd name="T30" fmla="*/ 7 w 47"/>
                    <a:gd name="T31" fmla="*/ 5 h 45"/>
                    <a:gd name="T32" fmla="*/ 7 w 47"/>
                    <a:gd name="T33" fmla="*/ 30 h 45"/>
                    <a:gd name="T34" fmla="*/ 19 w 47"/>
                    <a:gd name="T35" fmla="*/ 36 h 45"/>
                    <a:gd name="T36" fmla="*/ 19 w 47"/>
                    <a:gd name="T37" fmla="*/ 21 h 45"/>
                    <a:gd name="T38" fmla="*/ 8 w 47"/>
                    <a:gd name="T39" fmla="*/ 21 h 45"/>
                    <a:gd name="T40" fmla="*/ 8 w 47"/>
                    <a:gd name="T41" fmla="*/ 15 h 45"/>
                    <a:gd name="T42" fmla="*/ 19 w 47"/>
                    <a:gd name="T43" fmla="*/ 15 h 45"/>
                    <a:gd name="T44" fmla="*/ 19 w 47"/>
                    <a:gd name="T4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 h="45">
                      <a:moveTo>
                        <a:pt x="34" y="27"/>
                      </a:moveTo>
                      <a:cubicBezTo>
                        <a:pt x="38" y="20"/>
                        <a:pt x="38" y="11"/>
                        <a:pt x="32" y="5"/>
                      </a:cubicBezTo>
                      <a:cubicBezTo>
                        <a:pt x="28" y="2"/>
                        <a:pt x="24" y="0"/>
                        <a:pt x="19" y="0"/>
                      </a:cubicBezTo>
                      <a:cubicBezTo>
                        <a:pt x="19" y="15"/>
                        <a:pt x="19" y="15"/>
                        <a:pt x="19" y="15"/>
                      </a:cubicBezTo>
                      <a:cubicBezTo>
                        <a:pt x="30" y="15"/>
                        <a:pt x="30" y="15"/>
                        <a:pt x="30" y="15"/>
                      </a:cubicBezTo>
                      <a:cubicBezTo>
                        <a:pt x="30" y="21"/>
                        <a:pt x="30" y="21"/>
                        <a:pt x="30" y="21"/>
                      </a:cubicBezTo>
                      <a:cubicBezTo>
                        <a:pt x="30" y="21"/>
                        <a:pt x="30" y="21"/>
                        <a:pt x="30" y="21"/>
                      </a:cubicBezTo>
                      <a:cubicBezTo>
                        <a:pt x="30" y="21"/>
                        <a:pt x="30" y="21"/>
                        <a:pt x="30" y="21"/>
                      </a:cubicBezTo>
                      <a:cubicBezTo>
                        <a:pt x="19" y="21"/>
                        <a:pt x="19" y="21"/>
                        <a:pt x="19" y="21"/>
                      </a:cubicBezTo>
                      <a:cubicBezTo>
                        <a:pt x="19" y="36"/>
                        <a:pt x="19" y="36"/>
                        <a:pt x="19" y="36"/>
                      </a:cubicBezTo>
                      <a:cubicBezTo>
                        <a:pt x="22" y="36"/>
                        <a:pt x="26" y="35"/>
                        <a:pt x="28" y="33"/>
                      </a:cubicBezTo>
                      <a:cubicBezTo>
                        <a:pt x="41" y="45"/>
                        <a:pt x="41" y="45"/>
                        <a:pt x="41" y="45"/>
                      </a:cubicBezTo>
                      <a:cubicBezTo>
                        <a:pt x="47" y="40"/>
                        <a:pt x="47" y="40"/>
                        <a:pt x="47" y="40"/>
                      </a:cubicBezTo>
                      <a:lnTo>
                        <a:pt x="34" y="27"/>
                      </a:lnTo>
                      <a:close/>
                      <a:moveTo>
                        <a:pt x="19" y="0"/>
                      </a:moveTo>
                      <a:cubicBezTo>
                        <a:pt x="15" y="0"/>
                        <a:pt x="10" y="2"/>
                        <a:pt x="7" y="5"/>
                      </a:cubicBezTo>
                      <a:cubicBezTo>
                        <a:pt x="0" y="12"/>
                        <a:pt x="0" y="23"/>
                        <a:pt x="7" y="30"/>
                      </a:cubicBezTo>
                      <a:cubicBezTo>
                        <a:pt x="10" y="34"/>
                        <a:pt x="15" y="36"/>
                        <a:pt x="19" y="36"/>
                      </a:cubicBezTo>
                      <a:cubicBezTo>
                        <a:pt x="19" y="21"/>
                        <a:pt x="19" y="21"/>
                        <a:pt x="19" y="21"/>
                      </a:cubicBezTo>
                      <a:cubicBezTo>
                        <a:pt x="8" y="21"/>
                        <a:pt x="8" y="21"/>
                        <a:pt x="8" y="21"/>
                      </a:cubicBezTo>
                      <a:cubicBezTo>
                        <a:pt x="8" y="15"/>
                        <a:pt x="8" y="15"/>
                        <a:pt x="8" y="15"/>
                      </a:cubicBezTo>
                      <a:cubicBezTo>
                        <a:pt x="19" y="15"/>
                        <a:pt x="19" y="15"/>
                        <a:pt x="19" y="15"/>
                      </a:cubicBezTo>
                      <a:lnTo>
                        <a:pt x="19" y="0"/>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78" name="Rectangle 205"/>
                <p:cNvSpPr>
                  <a:spLocks/>
                </p:cNvSpPr>
                <p:nvPr/>
              </p:nvSpPr>
              <p:spPr bwMode="auto">
                <a:xfrm>
                  <a:off x="4221214" y="4266184"/>
                  <a:ext cx="30635" cy="216898"/>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79" name="Rectangle 206"/>
                <p:cNvSpPr>
                  <a:spLocks/>
                </p:cNvSpPr>
                <p:nvPr/>
              </p:nvSpPr>
              <p:spPr bwMode="auto">
                <a:xfrm>
                  <a:off x="4172198" y="4386274"/>
                  <a:ext cx="35537" cy="96808"/>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80" name="Rectangle 207"/>
                <p:cNvSpPr>
                  <a:spLocks/>
                </p:cNvSpPr>
                <p:nvPr/>
              </p:nvSpPr>
              <p:spPr bwMode="auto">
                <a:xfrm>
                  <a:off x="4128083" y="4298045"/>
                  <a:ext cx="30635" cy="185037"/>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81" name="Rectangle 208"/>
                <p:cNvSpPr>
                  <a:spLocks/>
                </p:cNvSpPr>
                <p:nvPr/>
              </p:nvSpPr>
              <p:spPr bwMode="auto">
                <a:xfrm>
                  <a:off x="4079066" y="4354414"/>
                  <a:ext cx="31861" cy="128668"/>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82" name="Rectangle 209"/>
                <p:cNvSpPr>
                  <a:spLocks/>
                </p:cNvSpPr>
                <p:nvPr/>
              </p:nvSpPr>
              <p:spPr bwMode="auto">
                <a:xfrm>
                  <a:off x="4031275" y="4337258"/>
                  <a:ext cx="35537" cy="145824"/>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83" name="Rectangle 210"/>
                <p:cNvSpPr>
                  <a:spLocks/>
                </p:cNvSpPr>
                <p:nvPr/>
              </p:nvSpPr>
              <p:spPr bwMode="auto">
                <a:xfrm>
                  <a:off x="4221214" y="4244126"/>
                  <a:ext cx="30635" cy="13480"/>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84" name="Rectangle 211"/>
                <p:cNvSpPr>
                  <a:spLocks/>
                </p:cNvSpPr>
                <p:nvPr/>
              </p:nvSpPr>
              <p:spPr bwMode="auto">
                <a:xfrm>
                  <a:off x="4128083" y="4275987"/>
                  <a:ext cx="30635" cy="17156"/>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85" name="Rectangle 212"/>
                <p:cNvSpPr>
                  <a:spLocks/>
                </p:cNvSpPr>
                <p:nvPr/>
              </p:nvSpPr>
              <p:spPr bwMode="auto">
                <a:xfrm>
                  <a:off x="4079066" y="4332356"/>
                  <a:ext cx="31861" cy="18381"/>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86" name="Rectangle 213"/>
                <p:cNvSpPr>
                  <a:spLocks/>
                </p:cNvSpPr>
                <p:nvPr/>
              </p:nvSpPr>
              <p:spPr bwMode="auto">
                <a:xfrm>
                  <a:off x="4031275" y="4315200"/>
                  <a:ext cx="35537" cy="13480"/>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87" name="Rectangle 214"/>
                <p:cNvSpPr>
                  <a:spLocks/>
                </p:cNvSpPr>
                <p:nvPr/>
              </p:nvSpPr>
              <p:spPr bwMode="auto">
                <a:xfrm>
                  <a:off x="4172198" y="4359315"/>
                  <a:ext cx="35537" cy="17156"/>
                </a:xfrm>
                <a:prstGeom prst="rect">
                  <a:avLst/>
                </a:pr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miter lim="800000"/>
                      <a:headEnd/>
                      <a:tailEnd/>
                    </a14:hiddenLine>
                  </a:ext>
                </a:extLst>
              </p:spPr>
              <p:txBody>
                <a:bodyPr anchor="ctr"/>
                <a:lstStyle/>
                <a:p>
                  <a:pPr algn="ctr"/>
                  <a:endParaRPr>
                    <a:cs typeface="+mn-ea"/>
                    <a:sym typeface="+mn-lt"/>
                  </a:endParaRPr>
                </a:p>
              </p:txBody>
            </p:sp>
            <p:sp>
              <p:nvSpPr>
                <p:cNvPr id="188" name="Freeform: Shape 215"/>
                <p:cNvSpPr>
                  <a:spLocks/>
                </p:cNvSpPr>
                <p:nvPr/>
              </p:nvSpPr>
              <p:spPr bwMode="auto">
                <a:xfrm>
                  <a:off x="4901318" y="4345836"/>
                  <a:ext cx="286747" cy="132345"/>
                </a:xfrm>
                <a:custGeom>
                  <a:avLst/>
                  <a:gdLst>
                    <a:gd name="T0" fmla="*/ 209 w 234"/>
                    <a:gd name="T1" fmla="*/ 15 h 108"/>
                    <a:gd name="T2" fmla="*/ 191 w 234"/>
                    <a:gd name="T3" fmla="*/ 108 h 108"/>
                    <a:gd name="T4" fmla="*/ 198 w 234"/>
                    <a:gd name="T5" fmla="*/ 15 h 108"/>
                    <a:gd name="T6" fmla="*/ 202 w 234"/>
                    <a:gd name="T7" fmla="*/ 47 h 108"/>
                    <a:gd name="T8" fmla="*/ 191 w 234"/>
                    <a:gd name="T9" fmla="*/ 76 h 108"/>
                    <a:gd name="T10" fmla="*/ 176 w 234"/>
                    <a:gd name="T11" fmla="*/ 108 h 108"/>
                    <a:gd name="T12" fmla="*/ 176 w 234"/>
                    <a:gd name="T13" fmla="*/ 108 h 108"/>
                    <a:gd name="T14" fmla="*/ 187 w 234"/>
                    <a:gd name="T15" fmla="*/ 36 h 108"/>
                    <a:gd name="T16" fmla="*/ 180 w 234"/>
                    <a:gd name="T17" fmla="*/ 65 h 108"/>
                    <a:gd name="T18" fmla="*/ 176 w 234"/>
                    <a:gd name="T19" fmla="*/ 108 h 108"/>
                    <a:gd name="T20" fmla="*/ 176 w 234"/>
                    <a:gd name="T21" fmla="*/ 0 h 108"/>
                    <a:gd name="T22" fmla="*/ 162 w 234"/>
                    <a:gd name="T23" fmla="*/ 65 h 108"/>
                    <a:gd name="T24" fmla="*/ 166 w 234"/>
                    <a:gd name="T25" fmla="*/ 15 h 108"/>
                    <a:gd name="T26" fmla="*/ 162 w 234"/>
                    <a:gd name="T27" fmla="*/ 108 h 108"/>
                    <a:gd name="T28" fmla="*/ 162 w 234"/>
                    <a:gd name="T29" fmla="*/ 0 h 108"/>
                    <a:gd name="T30" fmla="*/ 148 w 234"/>
                    <a:gd name="T31" fmla="*/ 36 h 108"/>
                    <a:gd name="T32" fmla="*/ 151 w 234"/>
                    <a:gd name="T33" fmla="*/ 65 h 108"/>
                    <a:gd name="T34" fmla="*/ 148 w 234"/>
                    <a:gd name="T35" fmla="*/ 108 h 108"/>
                    <a:gd name="T36" fmla="*/ 148 w 234"/>
                    <a:gd name="T37" fmla="*/ 0 h 108"/>
                    <a:gd name="T38" fmla="*/ 129 w 234"/>
                    <a:gd name="T39" fmla="*/ 65 h 108"/>
                    <a:gd name="T40" fmla="*/ 137 w 234"/>
                    <a:gd name="T41" fmla="*/ 15 h 108"/>
                    <a:gd name="T42" fmla="*/ 129 w 234"/>
                    <a:gd name="T43" fmla="*/ 108 h 108"/>
                    <a:gd name="T44" fmla="*/ 129 w 234"/>
                    <a:gd name="T45" fmla="*/ 0 h 108"/>
                    <a:gd name="T46" fmla="*/ 115 w 234"/>
                    <a:gd name="T47" fmla="*/ 36 h 108"/>
                    <a:gd name="T48" fmla="*/ 122 w 234"/>
                    <a:gd name="T49" fmla="*/ 65 h 108"/>
                    <a:gd name="T50" fmla="*/ 115 w 234"/>
                    <a:gd name="T51" fmla="*/ 108 h 108"/>
                    <a:gd name="T52" fmla="*/ 115 w 234"/>
                    <a:gd name="T53" fmla="*/ 0 h 108"/>
                    <a:gd name="T54" fmla="*/ 101 w 234"/>
                    <a:gd name="T55" fmla="*/ 65 h 108"/>
                    <a:gd name="T56" fmla="*/ 104 w 234"/>
                    <a:gd name="T57" fmla="*/ 15 h 108"/>
                    <a:gd name="T58" fmla="*/ 101 w 234"/>
                    <a:gd name="T59" fmla="*/ 108 h 108"/>
                    <a:gd name="T60" fmla="*/ 101 w 234"/>
                    <a:gd name="T61" fmla="*/ 0 h 108"/>
                    <a:gd name="T62" fmla="*/ 86 w 234"/>
                    <a:gd name="T63" fmla="*/ 36 h 108"/>
                    <a:gd name="T64" fmla="*/ 90 w 234"/>
                    <a:gd name="T65" fmla="*/ 65 h 108"/>
                    <a:gd name="T66" fmla="*/ 86 w 234"/>
                    <a:gd name="T67" fmla="*/ 108 h 108"/>
                    <a:gd name="T68" fmla="*/ 86 w 234"/>
                    <a:gd name="T69" fmla="*/ 0 h 108"/>
                    <a:gd name="T70" fmla="*/ 68 w 234"/>
                    <a:gd name="T71" fmla="*/ 65 h 108"/>
                    <a:gd name="T72" fmla="*/ 75 w 234"/>
                    <a:gd name="T73" fmla="*/ 15 h 108"/>
                    <a:gd name="T74" fmla="*/ 68 w 234"/>
                    <a:gd name="T75" fmla="*/ 108 h 108"/>
                    <a:gd name="T76" fmla="*/ 68 w 234"/>
                    <a:gd name="T77" fmla="*/ 0 h 108"/>
                    <a:gd name="T78" fmla="*/ 54 w 234"/>
                    <a:gd name="T79" fmla="*/ 36 h 108"/>
                    <a:gd name="T80" fmla="*/ 61 w 234"/>
                    <a:gd name="T81" fmla="*/ 65 h 108"/>
                    <a:gd name="T82" fmla="*/ 54 w 234"/>
                    <a:gd name="T83" fmla="*/ 108 h 108"/>
                    <a:gd name="T84" fmla="*/ 54 w 234"/>
                    <a:gd name="T85" fmla="*/ 0 h 108"/>
                    <a:gd name="T86" fmla="*/ 39 w 234"/>
                    <a:gd name="T87" fmla="*/ 65 h 108"/>
                    <a:gd name="T88" fmla="*/ 43 w 234"/>
                    <a:gd name="T89" fmla="*/ 15 h 108"/>
                    <a:gd name="T90" fmla="*/ 39 w 234"/>
                    <a:gd name="T91" fmla="*/ 108 h 108"/>
                    <a:gd name="T92" fmla="*/ 39 w 234"/>
                    <a:gd name="T93" fmla="*/ 65 h 108"/>
                    <a:gd name="T94" fmla="*/ 39 w 234"/>
                    <a:gd name="T95" fmla="*/ 0 h 108"/>
                    <a:gd name="T96" fmla="*/ 25 w 234"/>
                    <a:gd name="T97" fmla="*/ 36 h 108"/>
                    <a:gd name="T98" fmla="*/ 14 w 234"/>
                    <a:gd name="T99" fmla="*/ 36 h 108"/>
                    <a:gd name="T100" fmla="*/ 0 w 234"/>
                    <a:gd name="T101"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4" h="108">
                      <a:moveTo>
                        <a:pt x="209" y="108"/>
                      </a:moveTo>
                      <a:lnTo>
                        <a:pt x="234" y="108"/>
                      </a:lnTo>
                      <a:lnTo>
                        <a:pt x="234" y="0"/>
                      </a:lnTo>
                      <a:lnTo>
                        <a:pt x="209" y="0"/>
                      </a:lnTo>
                      <a:lnTo>
                        <a:pt x="209" y="15"/>
                      </a:lnTo>
                      <a:lnTo>
                        <a:pt x="216" y="15"/>
                      </a:lnTo>
                      <a:lnTo>
                        <a:pt x="216" y="36"/>
                      </a:lnTo>
                      <a:lnTo>
                        <a:pt x="209" y="36"/>
                      </a:lnTo>
                      <a:lnTo>
                        <a:pt x="209" y="108"/>
                      </a:lnTo>
                      <a:close/>
                      <a:moveTo>
                        <a:pt x="191" y="108"/>
                      </a:moveTo>
                      <a:lnTo>
                        <a:pt x="209" y="108"/>
                      </a:lnTo>
                      <a:lnTo>
                        <a:pt x="209" y="36"/>
                      </a:lnTo>
                      <a:lnTo>
                        <a:pt x="198" y="36"/>
                      </a:lnTo>
                      <a:lnTo>
                        <a:pt x="198" y="15"/>
                      </a:lnTo>
                      <a:lnTo>
                        <a:pt x="198" y="15"/>
                      </a:lnTo>
                      <a:lnTo>
                        <a:pt x="209" y="15"/>
                      </a:lnTo>
                      <a:lnTo>
                        <a:pt x="209" y="0"/>
                      </a:lnTo>
                      <a:lnTo>
                        <a:pt x="191" y="0"/>
                      </a:lnTo>
                      <a:lnTo>
                        <a:pt x="191" y="47"/>
                      </a:lnTo>
                      <a:lnTo>
                        <a:pt x="202" y="47"/>
                      </a:lnTo>
                      <a:lnTo>
                        <a:pt x="202" y="65"/>
                      </a:lnTo>
                      <a:lnTo>
                        <a:pt x="202" y="65"/>
                      </a:lnTo>
                      <a:lnTo>
                        <a:pt x="191" y="65"/>
                      </a:lnTo>
                      <a:lnTo>
                        <a:pt x="191" y="76"/>
                      </a:lnTo>
                      <a:lnTo>
                        <a:pt x="191" y="76"/>
                      </a:lnTo>
                      <a:lnTo>
                        <a:pt x="191" y="98"/>
                      </a:lnTo>
                      <a:lnTo>
                        <a:pt x="191" y="98"/>
                      </a:lnTo>
                      <a:lnTo>
                        <a:pt x="191" y="98"/>
                      </a:lnTo>
                      <a:lnTo>
                        <a:pt x="191" y="108"/>
                      </a:lnTo>
                      <a:close/>
                      <a:moveTo>
                        <a:pt x="176" y="108"/>
                      </a:moveTo>
                      <a:lnTo>
                        <a:pt x="191" y="108"/>
                      </a:lnTo>
                      <a:lnTo>
                        <a:pt x="191" y="98"/>
                      </a:lnTo>
                      <a:lnTo>
                        <a:pt x="176" y="98"/>
                      </a:lnTo>
                      <a:lnTo>
                        <a:pt x="176" y="108"/>
                      </a:lnTo>
                      <a:lnTo>
                        <a:pt x="176" y="108"/>
                      </a:lnTo>
                      <a:close/>
                      <a:moveTo>
                        <a:pt x="191" y="0"/>
                      </a:moveTo>
                      <a:lnTo>
                        <a:pt x="176" y="0"/>
                      </a:lnTo>
                      <a:lnTo>
                        <a:pt x="176" y="15"/>
                      </a:lnTo>
                      <a:lnTo>
                        <a:pt x="187" y="15"/>
                      </a:lnTo>
                      <a:lnTo>
                        <a:pt x="187" y="36"/>
                      </a:lnTo>
                      <a:lnTo>
                        <a:pt x="176" y="36"/>
                      </a:lnTo>
                      <a:lnTo>
                        <a:pt x="176" y="76"/>
                      </a:lnTo>
                      <a:lnTo>
                        <a:pt x="191" y="76"/>
                      </a:lnTo>
                      <a:lnTo>
                        <a:pt x="191" y="65"/>
                      </a:lnTo>
                      <a:lnTo>
                        <a:pt x="180" y="65"/>
                      </a:lnTo>
                      <a:lnTo>
                        <a:pt x="180" y="47"/>
                      </a:lnTo>
                      <a:lnTo>
                        <a:pt x="191" y="47"/>
                      </a:lnTo>
                      <a:lnTo>
                        <a:pt x="191" y="0"/>
                      </a:lnTo>
                      <a:close/>
                      <a:moveTo>
                        <a:pt x="162" y="108"/>
                      </a:moveTo>
                      <a:lnTo>
                        <a:pt x="176" y="108"/>
                      </a:lnTo>
                      <a:lnTo>
                        <a:pt x="176" y="98"/>
                      </a:lnTo>
                      <a:lnTo>
                        <a:pt x="162" y="98"/>
                      </a:lnTo>
                      <a:lnTo>
                        <a:pt x="162" y="108"/>
                      </a:lnTo>
                      <a:lnTo>
                        <a:pt x="162" y="108"/>
                      </a:lnTo>
                      <a:close/>
                      <a:moveTo>
                        <a:pt x="176" y="0"/>
                      </a:moveTo>
                      <a:lnTo>
                        <a:pt x="162" y="0"/>
                      </a:lnTo>
                      <a:lnTo>
                        <a:pt x="162" y="47"/>
                      </a:lnTo>
                      <a:lnTo>
                        <a:pt x="173" y="47"/>
                      </a:lnTo>
                      <a:lnTo>
                        <a:pt x="173" y="65"/>
                      </a:lnTo>
                      <a:lnTo>
                        <a:pt x="162" y="65"/>
                      </a:lnTo>
                      <a:lnTo>
                        <a:pt x="162" y="76"/>
                      </a:lnTo>
                      <a:lnTo>
                        <a:pt x="176" y="76"/>
                      </a:lnTo>
                      <a:lnTo>
                        <a:pt x="176" y="36"/>
                      </a:lnTo>
                      <a:lnTo>
                        <a:pt x="166" y="36"/>
                      </a:lnTo>
                      <a:lnTo>
                        <a:pt x="166" y="15"/>
                      </a:lnTo>
                      <a:lnTo>
                        <a:pt x="166" y="15"/>
                      </a:lnTo>
                      <a:lnTo>
                        <a:pt x="176" y="15"/>
                      </a:lnTo>
                      <a:lnTo>
                        <a:pt x="176" y="0"/>
                      </a:lnTo>
                      <a:close/>
                      <a:moveTo>
                        <a:pt x="148" y="108"/>
                      </a:moveTo>
                      <a:lnTo>
                        <a:pt x="162" y="108"/>
                      </a:lnTo>
                      <a:lnTo>
                        <a:pt x="162" y="98"/>
                      </a:lnTo>
                      <a:lnTo>
                        <a:pt x="148" y="98"/>
                      </a:lnTo>
                      <a:lnTo>
                        <a:pt x="148" y="108"/>
                      </a:lnTo>
                      <a:lnTo>
                        <a:pt x="148" y="108"/>
                      </a:lnTo>
                      <a:close/>
                      <a:moveTo>
                        <a:pt x="162" y="0"/>
                      </a:moveTo>
                      <a:lnTo>
                        <a:pt x="148" y="0"/>
                      </a:lnTo>
                      <a:lnTo>
                        <a:pt x="148" y="15"/>
                      </a:lnTo>
                      <a:lnTo>
                        <a:pt x="155" y="15"/>
                      </a:lnTo>
                      <a:lnTo>
                        <a:pt x="155" y="36"/>
                      </a:lnTo>
                      <a:lnTo>
                        <a:pt x="148" y="36"/>
                      </a:lnTo>
                      <a:lnTo>
                        <a:pt x="148" y="76"/>
                      </a:lnTo>
                      <a:lnTo>
                        <a:pt x="162" y="76"/>
                      </a:lnTo>
                      <a:lnTo>
                        <a:pt x="162" y="65"/>
                      </a:lnTo>
                      <a:lnTo>
                        <a:pt x="151" y="65"/>
                      </a:lnTo>
                      <a:lnTo>
                        <a:pt x="151" y="65"/>
                      </a:lnTo>
                      <a:lnTo>
                        <a:pt x="151" y="47"/>
                      </a:lnTo>
                      <a:lnTo>
                        <a:pt x="162" y="47"/>
                      </a:lnTo>
                      <a:lnTo>
                        <a:pt x="162" y="0"/>
                      </a:lnTo>
                      <a:close/>
                      <a:moveTo>
                        <a:pt x="129" y="108"/>
                      </a:moveTo>
                      <a:lnTo>
                        <a:pt x="148" y="108"/>
                      </a:lnTo>
                      <a:lnTo>
                        <a:pt x="148" y="98"/>
                      </a:lnTo>
                      <a:lnTo>
                        <a:pt x="129" y="98"/>
                      </a:lnTo>
                      <a:lnTo>
                        <a:pt x="129" y="108"/>
                      </a:lnTo>
                      <a:lnTo>
                        <a:pt x="129" y="108"/>
                      </a:lnTo>
                      <a:close/>
                      <a:moveTo>
                        <a:pt x="148" y="0"/>
                      </a:moveTo>
                      <a:lnTo>
                        <a:pt x="129" y="0"/>
                      </a:lnTo>
                      <a:lnTo>
                        <a:pt x="129" y="47"/>
                      </a:lnTo>
                      <a:lnTo>
                        <a:pt x="140" y="47"/>
                      </a:lnTo>
                      <a:lnTo>
                        <a:pt x="140" y="65"/>
                      </a:lnTo>
                      <a:lnTo>
                        <a:pt x="129" y="65"/>
                      </a:lnTo>
                      <a:lnTo>
                        <a:pt x="129" y="76"/>
                      </a:lnTo>
                      <a:lnTo>
                        <a:pt x="148" y="76"/>
                      </a:lnTo>
                      <a:lnTo>
                        <a:pt x="148" y="36"/>
                      </a:lnTo>
                      <a:lnTo>
                        <a:pt x="137" y="36"/>
                      </a:lnTo>
                      <a:lnTo>
                        <a:pt x="137" y="15"/>
                      </a:lnTo>
                      <a:lnTo>
                        <a:pt x="137" y="15"/>
                      </a:lnTo>
                      <a:lnTo>
                        <a:pt x="148" y="15"/>
                      </a:lnTo>
                      <a:lnTo>
                        <a:pt x="148" y="0"/>
                      </a:lnTo>
                      <a:close/>
                      <a:moveTo>
                        <a:pt x="115" y="108"/>
                      </a:moveTo>
                      <a:lnTo>
                        <a:pt x="129" y="108"/>
                      </a:lnTo>
                      <a:lnTo>
                        <a:pt x="129" y="98"/>
                      </a:lnTo>
                      <a:lnTo>
                        <a:pt x="115" y="98"/>
                      </a:lnTo>
                      <a:lnTo>
                        <a:pt x="115" y="108"/>
                      </a:lnTo>
                      <a:lnTo>
                        <a:pt x="115" y="108"/>
                      </a:lnTo>
                      <a:close/>
                      <a:moveTo>
                        <a:pt x="129" y="0"/>
                      </a:moveTo>
                      <a:lnTo>
                        <a:pt x="115" y="0"/>
                      </a:lnTo>
                      <a:lnTo>
                        <a:pt x="115" y="15"/>
                      </a:lnTo>
                      <a:lnTo>
                        <a:pt x="126" y="15"/>
                      </a:lnTo>
                      <a:lnTo>
                        <a:pt x="126" y="36"/>
                      </a:lnTo>
                      <a:lnTo>
                        <a:pt x="115" y="36"/>
                      </a:lnTo>
                      <a:lnTo>
                        <a:pt x="115" y="76"/>
                      </a:lnTo>
                      <a:lnTo>
                        <a:pt x="129" y="76"/>
                      </a:lnTo>
                      <a:lnTo>
                        <a:pt x="129" y="65"/>
                      </a:lnTo>
                      <a:lnTo>
                        <a:pt x="122" y="65"/>
                      </a:lnTo>
                      <a:lnTo>
                        <a:pt x="122" y="65"/>
                      </a:lnTo>
                      <a:lnTo>
                        <a:pt x="122" y="47"/>
                      </a:lnTo>
                      <a:lnTo>
                        <a:pt x="129" y="47"/>
                      </a:lnTo>
                      <a:lnTo>
                        <a:pt x="129" y="0"/>
                      </a:lnTo>
                      <a:close/>
                      <a:moveTo>
                        <a:pt x="101" y="108"/>
                      </a:moveTo>
                      <a:lnTo>
                        <a:pt x="115" y="108"/>
                      </a:lnTo>
                      <a:lnTo>
                        <a:pt x="115" y="98"/>
                      </a:lnTo>
                      <a:lnTo>
                        <a:pt x="101" y="98"/>
                      </a:lnTo>
                      <a:lnTo>
                        <a:pt x="101" y="108"/>
                      </a:lnTo>
                      <a:lnTo>
                        <a:pt x="101" y="108"/>
                      </a:lnTo>
                      <a:close/>
                      <a:moveTo>
                        <a:pt x="115" y="0"/>
                      </a:moveTo>
                      <a:lnTo>
                        <a:pt x="101" y="0"/>
                      </a:lnTo>
                      <a:lnTo>
                        <a:pt x="101" y="47"/>
                      </a:lnTo>
                      <a:lnTo>
                        <a:pt x="111" y="47"/>
                      </a:lnTo>
                      <a:lnTo>
                        <a:pt x="111" y="65"/>
                      </a:lnTo>
                      <a:lnTo>
                        <a:pt x="101" y="65"/>
                      </a:lnTo>
                      <a:lnTo>
                        <a:pt x="101" y="76"/>
                      </a:lnTo>
                      <a:lnTo>
                        <a:pt x="115" y="76"/>
                      </a:lnTo>
                      <a:lnTo>
                        <a:pt x="115" y="36"/>
                      </a:lnTo>
                      <a:lnTo>
                        <a:pt x="104" y="36"/>
                      </a:lnTo>
                      <a:lnTo>
                        <a:pt x="104" y="15"/>
                      </a:lnTo>
                      <a:lnTo>
                        <a:pt x="104" y="15"/>
                      </a:lnTo>
                      <a:lnTo>
                        <a:pt x="115" y="15"/>
                      </a:lnTo>
                      <a:lnTo>
                        <a:pt x="115" y="0"/>
                      </a:lnTo>
                      <a:close/>
                      <a:moveTo>
                        <a:pt x="86" y="108"/>
                      </a:moveTo>
                      <a:lnTo>
                        <a:pt x="101" y="108"/>
                      </a:lnTo>
                      <a:lnTo>
                        <a:pt x="101" y="98"/>
                      </a:lnTo>
                      <a:lnTo>
                        <a:pt x="86" y="98"/>
                      </a:lnTo>
                      <a:lnTo>
                        <a:pt x="86" y="108"/>
                      </a:lnTo>
                      <a:lnTo>
                        <a:pt x="86" y="108"/>
                      </a:lnTo>
                      <a:close/>
                      <a:moveTo>
                        <a:pt x="101" y="0"/>
                      </a:moveTo>
                      <a:lnTo>
                        <a:pt x="86" y="0"/>
                      </a:lnTo>
                      <a:lnTo>
                        <a:pt x="86" y="15"/>
                      </a:lnTo>
                      <a:lnTo>
                        <a:pt x="93" y="15"/>
                      </a:lnTo>
                      <a:lnTo>
                        <a:pt x="93" y="36"/>
                      </a:lnTo>
                      <a:lnTo>
                        <a:pt x="86" y="36"/>
                      </a:lnTo>
                      <a:lnTo>
                        <a:pt x="86" y="76"/>
                      </a:lnTo>
                      <a:lnTo>
                        <a:pt x="101" y="76"/>
                      </a:lnTo>
                      <a:lnTo>
                        <a:pt x="101" y="65"/>
                      </a:lnTo>
                      <a:lnTo>
                        <a:pt x="90" y="65"/>
                      </a:lnTo>
                      <a:lnTo>
                        <a:pt x="90" y="65"/>
                      </a:lnTo>
                      <a:lnTo>
                        <a:pt x="90" y="47"/>
                      </a:lnTo>
                      <a:lnTo>
                        <a:pt x="101" y="47"/>
                      </a:lnTo>
                      <a:lnTo>
                        <a:pt x="101" y="0"/>
                      </a:lnTo>
                      <a:close/>
                      <a:moveTo>
                        <a:pt x="68" y="108"/>
                      </a:moveTo>
                      <a:lnTo>
                        <a:pt x="86" y="108"/>
                      </a:lnTo>
                      <a:lnTo>
                        <a:pt x="86" y="98"/>
                      </a:lnTo>
                      <a:lnTo>
                        <a:pt x="68" y="98"/>
                      </a:lnTo>
                      <a:lnTo>
                        <a:pt x="68" y="108"/>
                      </a:lnTo>
                      <a:lnTo>
                        <a:pt x="68" y="108"/>
                      </a:lnTo>
                      <a:close/>
                      <a:moveTo>
                        <a:pt x="86" y="0"/>
                      </a:moveTo>
                      <a:lnTo>
                        <a:pt x="68" y="0"/>
                      </a:lnTo>
                      <a:lnTo>
                        <a:pt x="68" y="47"/>
                      </a:lnTo>
                      <a:lnTo>
                        <a:pt x="79" y="47"/>
                      </a:lnTo>
                      <a:lnTo>
                        <a:pt x="79" y="65"/>
                      </a:lnTo>
                      <a:lnTo>
                        <a:pt x="68" y="65"/>
                      </a:lnTo>
                      <a:lnTo>
                        <a:pt x="68" y="76"/>
                      </a:lnTo>
                      <a:lnTo>
                        <a:pt x="86" y="76"/>
                      </a:lnTo>
                      <a:lnTo>
                        <a:pt x="86" y="36"/>
                      </a:lnTo>
                      <a:lnTo>
                        <a:pt x="75" y="36"/>
                      </a:lnTo>
                      <a:lnTo>
                        <a:pt x="75" y="15"/>
                      </a:lnTo>
                      <a:lnTo>
                        <a:pt x="75" y="15"/>
                      </a:lnTo>
                      <a:lnTo>
                        <a:pt x="86" y="15"/>
                      </a:lnTo>
                      <a:lnTo>
                        <a:pt x="86" y="0"/>
                      </a:lnTo>
                      <a:close/>
                      <a:moveTo>
                        <a:pt x="54" y="108"/>
                      </a:moveTo>
                      <a:lnTo>
                        <a:pt x="68" y="108"/>
                      </a:lnTo>
                      <a:lnTo>
                        <a:pt x="68" y="98"/>
                      </a:lnTo>
                      <a:lnTo>
                        <a:pt x="54" y="98"/>
                      </a:lnTo>
                      <a:lnTo>
                        <a:pt x="54" y="108"/>
                      </a:lnTo>
                      <a:lnTo>
                        <a:pt x="54" y="108"/>
                      </a:lnTo>
                      <a:close/>
                      <a:moveTo>
                        <a:pt x="68" y="0"/>
                      </a:moveTo>
                      <a:lnTo>
                        <a:pt x="54" y="0"/>
                      </a:lnTo>
                      <a:lnTo>
                        <a:pt x="54" y="15"/>
                      </a:lnTo>
                      <a:lnTo>
                        <a:pt x="65" y="15"/>
                      </a:lnTo>
                      <a:lnTo>
                        <a:pt x="65" y="36"/>
                      </a:lnTo>
                      <a:lnTo>
                        <a:pt x="54" y="36"/>
                      </a:lnTo>
                      <a:lnTo>
                        <a:pt x="54" y="76"/>
                      </a:lnTo>
                      <a:lnTo>
                        <a:pt x="68" y="76"/>
                      </a:lnTo>
                      <a:lnTo>
                        <a:pt x="68" y="65"/>
                      </a:lnTo>
                      <a:lnTo>
                        <a:pt x="61" y="65"/>
                      </a:lnTo>
                      <a:lnTo>
                        <a:pt x="61" y="65"/>
                      </a:lnTo>
                      <a:lnTo>
                        <a:pt x="61" y="47"/>
                      </a:lnTo>
                      <a:lnTo>
                        <a:pt x="68" y="47"/>
                      </a:lnTo>
                      <a:lnTo>
                        <a:pt x="68" y="0"/>
                      </a:lnTo>
                      <a:close/>
                      <a:moveTo>
                        <a:pt x="39" y="108"/>
                      </a:moveTo>
                      <a:lnTo>
                        <a:pt x="54" y="108"/>
                      </a:lnTo>
                      <a:lnTo>
                        <a:pt x="54" y="98"/>
                      </a:lnTo>
                      <a:lnTo>
                        <a:pt x="39" y="98"/>
                      </a:lnTo>
                      <a:lnTo>
                        <a:pt x="39" y="108"/>
                      </a:lnTo>
                      <a:lnTo>
                        <a:pt x="39" y="108"/>
                      </a:lnTo>
                      <a:close/>
                      <a:moveTo>
                        <a:pt x="54" y="0"/>
                      </a:moveTo>
                      <a:lnTo>
                        <a:pt x="39" y="0"/>
                      </a:lnTo>
                      <a:lnTo>
                        <a:pt x="39" y="47"/>
                      </a:lnTo>
                      <a:lnTo>
                        <a:pt x="50" y="47"/>
                      </a:lnTo>
                      <a:lnTo>
                        <a:pt x="50" y="65"/>
                      </a:lnTo>
                      <a:lnTo>
                        <a:pt x="39" y="65"/>
                      </a:lnTo>
                      <a:lnTo>
                        <a:pt x="39" y="76"/>
                      </a:lnTo>
                      <a:lnTo>
                        <a:pt x="54" y="76"/>
                      </a:lnTo>
                      <a:lnTo>
                        <a:pt x="54" y="36"/>
                      </a:lnTo>
                      <a:lnTo>
                        <a:pt x="43" y="36"/>
                      </a:lnTo>
                      <a:lnTo>
                        <a:pt x="43" y="15"/>
                      </a:lnTo>
                      <a:lnTo>
                        <a:pt x="43" y="15"/>
                      </a:lnTo>
                      <a:lnTo>
                        <a:pt x="54" y="15"/>
                      </a:lnTo>
                      <a:lnTo>
                        <a:pt x="54" y="0"/>
                      </a:lnTo>
                      <a:close/>
                      <a:moveTo>
                        <a:pt x="25" y="108"/>
                      </a:moveTo>
                      <a:lnTo>
                        <a:pt x="39" y="108"/>
                      </a:lnTo>
                      <a:lnTo>
                        <a:pt x="39" y="98"/>
                      </a:lnTo>
                      <a:lnTo>
                        <a:pt x="39" y="98"/>
                      </a:lnTo>
                      <a:lnTo>
                        <a:pt x="39" y="76"/>
                      </a:lnTo>
                      <a:lnTo>
                        <a:pt x="39" y="76"/>
                      </a:lnTo>
                      <a:lnTo>
                        <a:pt x="39" y="65"/>
                      </a:lnTo>
                      <a:lnTo>
                        <a:pt x="29" y="65"/>
                      </a:lnTo>
                      <a:lnTo>
                        <a:pt x="29" y="65"/>
                      </a:lnTo>
                      <a:lnTo>
                        <a:pt x="29" y="47"/>
                      </a:lnTo>
                      <a:lnTo>
                        <a:pt x="39" y="47"/>
                      </a:lnTo>
                      <a:lnTo>
                        <a:pt x="39" y="0"/>
                      </a:lnTo>
                      <a:lnTo>
                        <a:pt x="25" y="0"/>
                      </a:lnTo>
                      <a:lnTo>
                        <a:pt x="25" y="15"/>
                      </a:lnTo>
                      <a:lnTo>
                        <a:pt x="36" y="15"/>
                      </a:lnTo>
                      <a:lnTo>
                        <a:pt x="36" y="36"/>
                      </a:lnTo>
                      <a:lnTo>
                        <a:pt x="25" y="36"/>
                      </a:lnTo>
                      <a:lnTo>
                        <a:pt x="25" y="108"/>
                      </a:lnTo>
                      <a:close/>
                      <a:moveTo>
                        <a:pt x="0" y="108"/>
                      </a:moveTo>
                      <a:lnTo>
                        <a:pt x="25" y="108"/>
                      </a:lnTo>
                      <a:lnTo>
                        <a:pt x="25" y="36"/>
                      </a:lnTo>
                      <a:lnTo>
                        <a:pt x="14" y="36"/>
                      </a:lnTo>
                      <a:lnTo>
                        <a:pt x="14" y="15"/>
                      </a:lnTo>
                      <a:lnTo>
                        <a:pt x="14" y="15"/>
                      </a:lnTo>
                      <a:lnTo>
                        <a:pt x="25" y="15"/>
                      </a:lnTo>
                      <a:lnTo>
                        <a:pt x="25" y="0"/>
                      </a:lnTo>
                      <a:lnTo>
                        <a:pt x="0" y="0"/>
                      </a:lnTo>
                      <a:lnTo>
                        <a:pt x="0" y="108"/>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89" name="Freeform: Shape 216"/>
                <p:cNvSpPr>
                  <a:spLocks/>
                </p:cNvSpPr>
                <p:nvPr/>
              </p:nvSpPr>
              <p:spPr bwMode="auto">
                <a:xfrm>
                  <a:off x="4954011" y="4284565"/>
                  <a:ext cx="162980" cy="39213"/>
                </a:xfrm>
                <a:custGeom>
                  <a:avLst/>
                  <a:gdLst>
                    <a:gd name="T0" fmla="*/ 0 w 37"/>
                    <a:gd name="T1" fmla="*/ 5 h 9"/>
                    <a:gd name="T2" fmla="*/ 3 w 37"/>
                    <a:gd name="T3" fmla="*/ 9 h 9"/>
                    <a:gd name="T4" fmla="*/ 19 w 37"/>
                    <a:gd name="T5" fmla="*/ 5 h 9"/>
                    <a:gd name="T6" fmla="*/ 35 w 37"/>
                    <a:gd name="T7" fmla="*/ 9 h 9"/>
                    <a:gd name="T8" fmla="*/ 37 w 37"/>
                    <a:gd name="T9" fmla="*/ 5 h 9"/>
                    <a:gd name="T10" fmla="*/ 19 w 37"/>
                    <a:gd name="T11" fmla="*/ 0 h 9"/>
                    <a:gd name="T12" fmla="*/ 0 w 37"/>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37" h="9">
                      <a:moveTo>
                        <a:pt x="0" y="5"/>
                      </a:moveTo>
                      <a:cubicBezTo>
                        <a:pt x="3" y="9"/>
                        <a:pt x="3" y="9"/>
                        <a:pt x="3" y="9"/>
                      </a:cubicBezTo>
                      <a:cubicBezTo>
                        <a:pt x="7" y="7"/>
                        <a:pt x="13" y="5"/>
                        <a:pt x="19" y="5"/>
                      </a:cubicBezTo>
                      <a:cubicBezTo>
                        <a:pt x="25" y="5"/>
                        <a:pt x="30" y="7"/>
                        <a:pt x="35" y="9"/>
                      </a:cubicBezTo>
                      <a:cubicBezTo>
                        <a:pt x="37" y="5"/>
                        <a:pt x="37" y="5"/>
                        <a:pt x="37" y="5"/>
                      </a:cubicBezTo>
                      <a:cubicBezTo>
                        <a:pt x="32" y="2"/>
                        <a:pt x="25" y="0"/>
                        <a:pt x="19" y="0"/>
                      </a:cubicBezTo>
                      <a:cubicBezTo>
                        <a:pt x="12" y="0"/>
                        <a:pt x="5" y="2"/>
                        <a:pt x="0" y="5"/>
                      </a:cubicBez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sp>
              <p:nvSpPr>
                <p:cNvPr id="190" name="Freeform: Shape 217"/>
                <p:cNvSpPr>
                  <a:spLocks/>
                </p:cNvSpPr>
                <p:nvPr/>
              </p:nvSpPr>
              <p:spPr bwMode="auto">
                <a:xfrm>
                  <a:off x="4927052" y="4240450"/>
                  <a:ext cx="221800" cy="47791"/>
                </a:xfrm>
                <a:custGeom>
                  <a:avLst/>
                  <a:gdLst>
                    <a:gd name="T0" fmla="*/ 50 w 50"/>
                    <a:gd name="T1" fmla="*/ 6 h 11"/>
                    <a:gd name="T2" fmla="*/ 25 w 50"/>
                    <a:gd name="T3" fmla="*/ 0 h 11"/>
                    <a:gd name="T4" fmla="*/ 0 w 50"/>
                    <a:gd name="T5" fmla="*/ 6 h 11"/>
                    <a:gd name="T6" fmla="*/ 2 w 50"/>
                    <a:gd name="T7" fmla="*/ 11 h 11"/>
                    <a:gd name="T8" fmla="*/ 25 w 50"/>
                    <a:gd name="T9" fmla="*/ 5 h 11"/>
                    <a:gd name="T10" fmla="*/ 47 w 50"/>
                    <a:gd name="T11" fmla="*/ 11 h 11"/>
                    <a:gd name="T12" fmla="*/ 50 w 50"/>
                    <a:gd name="T13" fmla="*/ 6 h 11"/>
                  </a:gdLst>
                  <a:ahLst/>
                  <a:cxnLst>
                    <a:cxn ang="0">
                      <a:pos x="T0" y="T1"/>
                    </a:cxn>
                    <a:cxn ang="0">
                      <a:pos x="T2" y="T3"/>
                    </a:cxn>
                    <a:cxn ang="0">
                      <a:pos x="T4" y="T5"/>
                    </a:cxn>
                    <a:cxn ang="0">
                      <a:pos x="T6" y="T7"/>
                    </a:cxn>
                    <a:cxn ang="0">
                      <a:pos x="T8" y="T9"/>
                    </a:cxn>
                    <a:cxn ang="0">
                      <a:pos x="T10" y="T11"/>
                    </a:cxn>
                    <a:cxn ang="0">
                      <a:pos x="T12" y="T13"/>
                    </a:cxn>
                  </a:cxnLst>
                  <a:rect l="0" t="0" r="r" b="b"/>
                  <a:pathLst>
                    <a:path w="50" h="11">
                      <a:moveTo>
                        <a:pt x="50" y="6"/>
                      </a:moveTo>
                      <a:cubicBezTo>
                        <a:pt x="43" y="2"/>
                        <a:pt x="34" y="0"/>
                        <a:pt x="25" y="0"/>
                      </a:cubicBezTo>
                      <a:cubicBezTo>
                        <a:pt x="16" y="0"/>
                        <a:pt x="7" y="2"/>
                        <a:pt x="0" y="6"/>
                      </a:cubicBezTo>
                      <a:cubicBezTo>
                        <a:pt x="2" y="11"/>
                        <a:pt x="2" y="11"/>
                        <a:pt x="2" y="11"/>
                      </a:cubicBezTo>
                      <a:cubicBezTo>
                        <a:pt x="9" y="7"/>
                        <a:pt x="17" y="5"/>
                        <a:pt x="25" y="5"/>
                      </a:cubicBezTo>
                      <a:cubicBezTo>
                        <a:pt x="33" y="5"/>
                        <a:pt x="41" y="7"/>
                        <a:pt x="47" y="11"/>
                      </a:cubicBezTo>
                      <a:lnTo>
                        <a:pt x="50" y="6"/>
                      </a:lnTo>
                      <a:close/>
                    </a:path>
                  </a:pathLst>
                </a:custGeom>
                <a:grp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grpSp>
        </p:grpSp>
        <p:grpSp>
          <p:nvGrpSpPr>
            <p:cNvPr id="32" name="Group 58"/>
            <p:cNvGrpSpPr/>
            <p:nvPr/>
          </p:nvGrpSpPr>
          <p:grpSpPr>
            <a:xfrm>
              <a:off x="6737340" y="1510523"/>
              <a:ext cx="4303649" cy="4339605"/>
              <a:chOff x="2949236" y="972275"/>
              <a:chExt cx="3227736" cy="3254695"/>
            </a:xfrm>
            <a:solidFill>
              <a:schemeClr val="bg1">
                <a:lumMod val="85000"/>
              </a:schemeClr>
            </a:solidFill>
          </p:grpSpPr>
          <p:sp>
            <p:nvSpPr>
              <p:cNvPr id="38" name="Freeform: Shape 65"/>
              <p:cNvSpPr>
                <a:spLocks/>
              </p:cNvSpPr>
              <p:nvPr/>
            </p:nvSpPr>
            <p:spPr bwMode="auto">
              <a:xfrm>
                <a:off x="3863394" y="3855671"/>
                <a:ext cx="305128" cy="137246"/>
              </a:xfrm>
              <a:custGeom>
                <a:avLst/>
                <a:gdLst>
                  <a:gd name="T0" fmla="*/ 54 w 69"/>
                  <a:gd name="T1" fmla="*/ 31 h 31"/>
                  <a:gd name="T2" fmla="*/ 69 w 69"/>
                  <a:gd name="T3" fmla="*/ 31 h 31"/>
                  <a:gd name="T4" fmla="*/ 69 w 69"/>
                  <a:gd name="T5" fmla="*/ 12 h 31"/>
                  <a:gd name="T6" fmla="*/ 61 w 69"/>
                  <a:gd name="T7" fmla="*/ 12 h 31"/>
                  <a:gd name="T8" fmla="*/ 61 w 69"/>
                  <a:gd name="T9" fmla="*/ 6 h 31"/>
                  <a:gd name="T10" fmla="*/ 54 w 69"/>
                  <a:gd name="T11" fmla="*/ 3 h 31"/>
                  <a:gd name="T12" fmla="*/ 54 w 69"/>
                  <a:gd name="T13" fmla="*/ 18 h 31"/>
                  <a:gd name="T14" fmla="*/ 60 w 69"/>
                  <a:gd name="T15" fmla="*/ 18 h 31"/>
                  <a:gd name="T16" fmla="*/ 60 w 69"/>
                  <a:gd name="T17" fmla="*/ 26 h 31"/>
                  <a:gd name="T18" fmla="*/ 60 w 69"/>
                  <a:gd name="T19" fmla="*/ 26 h 31"/>
                  <a:gd name="T20" fmla="*/ 54 w 69"/>
                  <a:gd name="T21" fmla="*/ 26 h 31"/>
                  <a:gd name="T22" fmla="*/ 54 w 69"/>
                  <a:gd name="T23" fmla="*/ 31 h 31"/>
                  <a:gd name="T24" fmla="*/ 45 w 69"/>
                  <a:gd name="T25" fmla="*/ 0 h 31"/>
                  <a:gd name="T26" fmla="*/ 45 w 69"/>
                  <a:gd name="T27" fmla="*/ 12 h 31"/>
                  <a:gd name="T28" fmla="*/ 34 w 69"/>
                  <a:gd name="T29" fmla="*/ 12 h 31"/>
                  <a:gd name="T30" fmla="*/ 34 w 69"/>
                  <a:gd name="T31" fmla="*/ 18 h 31"/>
                  <a:gd name="T32" fmla="*/ 40 w 69"/>
                  <a:gd name="T33" fmla="*/ 18 h 31"/>
                  <a:gd name="T34" fmla="*/ 40 w 69"/>
                  <a:gd name="T35" fmla="*/ 26 h 31"/>
                  <a:gd name="T36" fmla="*/ 40 w 69"/>
                  <a:gd name="T37" fmla="*/ 26 h 31"/>
                  <a:gd name="T38" fmla="*/ 34 w 69"/>
                  <a:gd name="T39" fmla="*/ 26 h 31"/>
                  <a:gd name="T40" fmla="*/ 34 w 69"/>
                  <a:gd name="T41" fmla="*/ 31 h 31"/>
                  <a:gd name="T42" fmla="*/ 54 w 69"/>
                  <a:gd name="T43" fmla="*/ 31 h 31"/>
                  <a:gd name="T44" fmla="*/ 54 w 69"/>
                  <a:gd name="T45" fmla="*/ 26 h 31"/>
                  <a:gd name="T46" fmla="*/ 48 w 69"/>
                  <a:gd name="T47" fmla="*/ 26 h 31"/>
                  <a:gd name="T48" fmla="*/ 48 w 69"/>
                  <a:gd name="T49" fmla="*/ 18 h 31"/>
                  <a:gd name="T50" fmla="*/ 54 w 69"/>
                  <a:gd name="T51" fmla="*/ 18 h 31"/>
                  <a:gd name="T52" fmla="*/ 54 w 69"/>
                  <a:gd name="T53" fmla="*/ 3 h 31"/>
                  <a:gd name="T54" fmla="*/ 45 w 69"/>
                  <a:gd name="T55" fmla="*/ 0 h 31"/>
                  <a:gd name="T56" fmla="*/ 34 w 69"/>
                  <a:gd name="T57" fmla="*/ 12 h 31"/>
                  <a:gd name="T58" fmla="*/ 15 w 69"/>
                  <a:gd name="T59" fmla="*/ 12 h 31"/>
                  <a:gd name="T60" fmla="*/ 15 w 69"/>
                  <a:gd name="T61" fmla="*/ 18 h 31"/>
                  <a:gd name="T62" fmla="*/ 21 w 69"/>
                  <a:gd name="T63" fmla="*/ 18 h 31"/>
                  <a:gd name="T64" fmla="*/ 21 w 69"/>
                  <a:gd name="T65" fmla="*/ 26 h 31"/>
                  <a:gd name="T66" fmla="*/ 21 w 69"/>
                  <a:gd name="T67" fmla="*/ 26 h 31"/>
                  <a:gd name="T68" fmla="*/ 15 w 69"/>
                  <a:gd name="T69" fmla="*/ 26 h 31"/>
                  <a:gd name="T70" fmla="*/ 15 w 69"/>
                  <a:gd name="T71" fmla="*/ 31 h 31"/>
                  <a:gd name="T72" fmla="*/ 34 w 69"/>
                  <a:gd name="T73" fmla="*/ 31 h 31"/>
                  <a:gd name="T74" fmla="*/ 34 w 69"/>
                  <a:gd name="T75" fmla="*/ 26 h 31"/>
                  <a:gd name="T76" fmla="*/ 29 w 69"/>
                  <a:gd name="T77" fmla="*/ 26 h 31"/>
                  <a:gd name="T78" fmla="*/ 29 w 69"/>
                  <a:gd name="T79" fmla="*/ 18 h 31"/>
                  <a:gd name="T80" fmla="*/ 34 w 69"/>
                  <a:gd name="T81" fmla="*/ 18 h 31"/>
                  <a:gd name="T82" fmla="*/ 34 w 69"/>
                  <a:gd name="T83" fmla="*/ 12 h 31"/>
                  <a:gd name="T84" fmla="*/ 15 w 69"/>
                  <a:gd name="T85" fmla="*/ 12 h 31"/>
                  <a:gd name="T86" fmla="*/ 0 w 69"/>
                  <a:gd name="T87" fmla="*/ 12 h 31"/>
                  <a:gd name="T88" fmla="*/ 0 w 69"/>
                  <a:gd name="T89" fmla="*/ 31 h 31"/>
                  <a:gd name="T90" fmla="*/ 15 w 69"/>
                  <a:gd name="T91" fmla="*/ 31 h 31"/>
                  <a:gd name="T92" fmla="*/ 15 w 69"/>
                  <a:gd name="T93" fmla="*/ 26 h 31"/>
                  <a:gd name="T94" fmla="*/ 9 w 69"/>
                  <a:gd name="T95" fmla="*/ 26 h 31"/>
                  <a:gd name="T96" fmla="*/ 9 w 69"/>
                  <a:gd name="T97" fmla="*/ 18 h 31"/>
                  <a:gd name="T98" fmla="*/ 15 w 69"/>
                  <a:gd name="T99" fmla="*/ 18 h 31"/>
                  <a:gd name="T100" fmla="*/ 15 w 69"/>
                  <a:gd name="T101" fmla="*/ 1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9" h="31">
                    <a:moveTo>
                      <a:pt x="54" y="31"/>
                    </a:moveTo>
                    <a:cubicBezTo>
                      <a:pt x="69" y="31"/>
                      <a:pt x="69" y="31"/>
                      <a:pt x="69" y="31"/>
                    </a:cubicBezTo>
                    <a:cubicBezTo>
                      <a:pt x="69" y="12"/>
                      <a:pt x="69" y="12"/>
                      <a:pt x="69" y="12"/>
                    </a:cubicBezTo>
                    <a:cubicBezTo>
                      <a:pt x="61" y="12"/>
                      <a:pt x="61" y="12"/>
                      <a:pt x="61" y="12"/>
                    </a:cubicBezTo>
                    <a:cubicBezTo>
                      <a:pt x="61" y="6"/>
                      <a:pt x="61" y="6"/>
                      <a:pt x="61" y="6"/>
                    </a:cubicBezTo>
                    <a:cubicBezTo>
                      <a:pt x="59" y="5"/>
                      <a:pt x="57" y="4"/>
                      <a:pt x="54" y="3"/>
                    </a:cubicBezTo>
                    <a:cubicBezTo>
                      <a:pt x="54" y="18"/>
                      <a:pt x="54" y="18"/>
                      <a:pt x="54" y="18"/>
                    </a:cubicBezTo>
                    <a:cubicBezTo>
                      <a:pt x="60" y="18"/>
                      <a:pt x="60" y="18"/>
                      <a:pt x="60" y="18"/>
                    </a:cubicBezTo>
                    <a:cubicBezTo>
                      <a:pt x="60" y="26"/>
                      <a:pt x="60" y="26"/>
                      <a:pt x="60" y="26"/>
                    </a:cubicBezTo>
                    <a:cubicBezTo>
                      <a:pt x="60" y="26"/>
                      <a:pt x="60" y="26"/>
                      <a:pt x="60" y="26"/>
                    </a:cubicBezTo>
                    <a:cubicBezTo>
                      <a:pt x="54" y="26"/>
                      <a:pt x="54" y="26"/>
                      <a:pt x="54" y="26"/>
                    </a:cubicBezTo>
                    <a:lnTo>
                      <a:pt x="54" y="31"/>
                    </a:lnTo>
                    <a:close/>
                    <a:moveTo>
                      <a:pt x="45" y="0"/>
                    </a:moveTo>
                    <a:cubicBezTo>
                      <a:pt x="45" y="12"/>
                      <a:pt x="45" y="12"/>
                      <a:pt x="45" y="12"/>
                    </a:cubicBezTo>
                    <a:cubicBezTo>
                      <a:pt x="34" y="12"/>
                      <a:pt x="34" y="12"/>
                      <a:pt x="34" y="12"/>
                    </a:cubicBezTo>
                    <a:cubicBezTo>
                      <a:pt x="34" y="18"/>
                      <a:pt x="34" y="18"/>
                      <a:pt x="34" y="18"/>
                    </a:cubicBezTo>
                    <a:cubicBezTo>
                      <a:pt x="40" y="18"/>
                      <a:pt x="40" y="18"/>
                      <a:pt x="40" y="18"/>
                    </a:cubicBezTo>
                    <a:cubicBezTo>
                      <a:pt x="40" y="26"/>
                      <a:pt x="40" y="26"/>
                      <a:pt x="40" y="26"/>
                    </a:cubicBezTo>
                    <a:cubicBezTo>
                      <a:pt x="40" y="26"/>
                      <a:pt x="40" y="26"/>
                      <a:pt x="40" y="26"/>
                    </a:cubicBezTo>
                    <a:cubicBezTo>
                      <a:pt x="34" y="26"/>
                      <a:pt x="34" y="26"/>
                      <a:pt x="34" y="26"/>
                    </a:cubicBezTo>
                    <a:cubicBezTo>
                      <a:pt x="34" y="31"/>
                      <a:pt x="34" y="31"/>
                      <a:pt x="34" y="31"/>
                    </a:cubicBezTo>
                    <a:cubicBezTo>
                      <a:pt x="54" y="31"/>
                      <a:pt x="54" y="31"/>
                      <a:pt x="54" y="31"/>
                    </a:cubicBezTo>
                    <a:cubicBezTo>
                      <a:pt x="54" y="26"/>
                      <a:pt x="54" y="26"/>
                      <a:pt x="54" y="26"/>
                    </a:cubicBezTo>
                    <a:cubicBezTo>
                      <a:pt x="48" y="26"/>
                      <a:pt x="48" y="26"/>
                      <a:pt x="48" y="26"/>
                    </a:cubicBezTo>
                    <a:cubicBezTo>
                      <a:pt x="48" y="18"/>
                      <a:pt x="48" y="18"/>
                      <a:pt x="48" y="18"/>
                    </a:cubicBezTo>
                    <a:cubicBezTo>
                      <a:pt x="54" y="18"/>
                      <a:pt x="54" y="18"/>
                      <a:pt x="54" y="18"/>
                    </a:cubicBezTo>
                    <a:cubicBezTo>
                      <a:pt x="54" y="3"/>
                      <a:pt x="54" y="3"/>
                      <a:pt x="54" y="3"/>
                    </a:cubicBezTo>
                    <a:cubicBezTo>
                      <a:pt x="51" y="2"/>
                      <a:pt x="48" y="1"/>
                      <a:pt x="45" y="0"/>
                    </a:cubicBezTo>
                    <a:close/>
                    <a:moveTo>
                      <a:pt x="34" y="12"/>
                    </a:moveTo>
                    <a:cubicBezTo>
                      <a:pt x="15" y="12"/>
                      <a:pt x="15" y="12"/>
                      <a:pt x="15" y="12"/>
                    </a:cubicBezTo>
                    <a:cubicBezTo>
                      <a:pt x="15" y="18"/>
                      <a:pt x="15" y="18"/>
                      <a:pt x="15" y="18"/>
                    </a:cubicBezTo>
                    <a:cubicBezTo>
                      <a:pt x="21" y="18"/>
                      <a:pt x="21" y="18"/>
                      <a:pt x="21" y="18"/>
                    </a:cubicBezTo>
                    <a:cubicBezTo>
                      <a:pt x="21" y="26"/>
                      <a:pt x="21" y="26"/>
                      <a:pt x="21" y="26"/>
                    </a:cubicBezTo>
                    <a:cubicBezTo>
                      <a:pt x="21" y="26"/>
                      <a:pt x="21" y="26"/>
                      <a:pt x="21" y="26"/>
                    </a:cubicBezTo>
                    <a:cubicBezTo>
                      <a:pt x="15" y="26"/>
                      <a:pt x="15" y="26"/>
                      <a:pt x="15" y="26"/>
                    </a:cubicBezTo>
                    <a:cubicBezTo>
                      <a:pt x="15" y="31"/>
                      <a:pt x="15" y="31"/>
                      <a:pt x="15" y="31"/>
                    </a:cubicBezTo>
                    <a:cubicBezTo>
                      <a:pt x="34" y="31"/>
                      <a:pt x="34" y="31"/>
                      <a:pt x="34" y="31"/>
                    </a:cubicBezTo>
                    <a:cubicBezTo>
                      <a:pt x="34" y="26"/>
                      <a:pt x="34" y="26"/>
                      <a:pt x="34" y="26"/>
                    </a:cubicBezTo>
                    <a:cubicBezTo>
                      <a:pt x="29" y="26"/>
                      <a:pt x="29" y="26"/>
                      <a:pt x="29" y="26"/>
                    </a:cubicBezTo>
                    <a:cubicBezTo>
                      <a:pt x="29" y="18"/>
                      <a:pt x="29" y="18"/>
                      <a:pt x="29" y="18"/>
                    </a:cubicBezTo>
                    <a:cubicBezTo>
                      <a:pt x="34" y="18"/>
                      <a:pt x="34" y="18"/>
                      <a:pt x="34" y="18"/>
                    </a:cubicBezTo>
                    <a:lnTo>
                      <a:pt x="34" y="12"/>
                    </a:lnTo>
                    <a:close/>
                    <a:moveTo>
                      <a:pt x="15" y="12"/>
                    </a:moveTo>
                    <a:cubicBezTo>
                      <a:pt x="0" y="12"/>
                      <a:pt x="0" y="12"/>
                      <a:pt x="0" y="12"/>
                    </a:cubicBezTo>
                    <a:cubicBezTo>
                      <a:pt x="0" y="31"/>
                      <a:pt x="0" y="31"/>
                      <a:pt x="0" y="31"/>
                    </a:cubicBezTo>
                    <a:cubicBezTo>
                      <a:pt x="15" y="31"/>
                      <a:pt x="15" y="31"/>
                      <a:pt x="15" y="31"/>
                    </a:cubicBezTo>
                    <a:cubicBezTo>
                      <a:pt x="15" y="26"/>
                      <a:pt x="15" y="26"/>
                      <a:pt x="15" y="26"/>
                    </a:cubicBezTo>
                    <a:cubicBezTo>
                      <a:pt x="9" y="26"/>
                      <a:pt x="9" y="26"/>
                      <a:pt x="9" y="26"/>
                    </a:cubicBezTo>
                    <a:cubicBezTo>
                      <a:pt x="9" y="18"/>
                      <a:pt x="9" y="18"/>
                      <a:pt x="9" y="18"/>
                    </a:cubicBezTo>
                    <a:cubicBezTo>
                      <a:pt x="15" y="18"/>
                      <a:pt x="15" y="18"/>
                      <a:pt x="15" y="18"/>
                    </a:cubicBezTo>
                    <a:lnTo>
                      <a:pt x="15" y="12"/>
                    </a:lnTo>
                    <a:close/>
                  </a:path>
                </a:pathLst>
              </a:custGeom>
              <a:grpFill/>
              <a:ln>
                <a:noFill/>
              </a:ln>
            </p:spPr>
            <p:txBody>
              <a:bodyPr anchor="ctr"/>
              <a:lstStyle/>
              <a:p>
                <a:pPr algn="ctr"/>
                <a:endParaRPr>
                  <a:cs typeface="+mn-ea"/>
                  <a:sym typeface="+mn-lt"/>
                </a:endParaRPr>
              </a:p>
            </p:txBody>
          </p:sp>
          <p:sp>
            <p:nvSpPr>
              <p:cNvPr id="39" name="Freeform: Shape 66"/>
              <p:cNvSpPr>
                <a:spLocks/>
              </p:cNvSpPr>
              <p:nvPr/>
            </p:nvSpPr>
            <p:spPr bwMode="auto">
              <a:xfrm>
                <a:off x="3788643" y="4001495"/>
                <a:ext cx="414189" cy="132345"/>
              </a:xfrm>
              <a:custGeom>
                <a:avLst/>
                <a:gdLst>
                  <a:gd name="T0" fmla="*/ 328 w 338"/>
                  <a:gd name="T1" fmla="*/ 108 h 108"/>
                  <a:gd name="T2" fmla="*/ 338 w 338"/>
                  <a:gd name="T3" fmla="*/ 0 h 108"/>
                  <a:gd name="T4" fmla="*/ 0 w 338"/>
                  <a:gd name="T5" fmla="*/ 0 h 108"/>
                  <a:gd name="T6" fmla="*/ 39 w 338"/>
                  <a:gd name="T7" fmla="*/ 108 h 108"/>
                  <a:gd name="T8" fmla="*/ 328 w 338"/>
                  <a:gd name="T9" fmla="*/ 108 h 108"/>
                </a:gdLst>
                <a:ahLst/>
                <a:cxnLst>
                  <a:cxn ang="0">
                    <a:pos x="T0" y="T1"/>
                  </a:cxn>
                  <a:cxn ang="0">
                    <a:pos x="T2" y="T3"/>
                  </a:cxn>
                  <a:cxn ang="0">
                    <a:pos x="T4" y="T5"/>
                  </a:cxn>
                  <a:cxn ang="0">
                    <a:pos x="T6" y="T7"/>
                  </a:cxn>
                  <a:cxn ang="0">
                    <a:pos x="T8" y="T9"/>
                  </a:cxn>
                </a:cxnLst>
                <a:rect l="0" t="0" r="r" b="b"/>
                <a:pathLst>
                  <a:path w="338" h="108">
                    <a:moveTo>
                      <a:pt x="328" y="108"/>
                    </a:moveTo>
                    <a:lnTo>
                      <a:pt x="338" y="0"/>
                    </a:lnTo>
                    <a:lnTo>
                      <a:pt x="0" y="0"/>
                    </a:lnTo>
                    <a:lnTo>
                      <a:pt x="39" y="108"/>
                    </a:lnTo>
                    <a:lnTo>
                      <a:pt x="328" y="108"/>
                    </a:lnTo>
                    <a:close/>
                  </a:path>
                </a:pathLst>
              </a:custGeom>
              <a:grpFill/>
              <a:ln>
                <a:noFill/>
              </a:ln>
            </p:spPr>
            <p:txBody>
              <a:bodyPr anchor="ctr"/>
              <a:lstStyle/>
              <a:p>
                <a:pPr algn="ctr"/>
                <a:endParaRPr>
                  <a:cs typeface="+mn-ea"/>
                  <a:sym typeface="+mn-lt"/>
                </a:endParaRPr>
              </a:p>
            </p:txBody>
          </p:sp>
          <p:sp>
            <p:nvSpPr>
              <p:cNvPr id="40" name="Freeform: Shape 67"/>
              <p:cNvSpPr>
                <a:spLocks/>
              </p:cNvSpPr>
              <p:nvPr/>
            </p:nvSpPr>
            <p:spPr bwMode="auto">
              <a:xfrm>
                <a:off x="3112216" y="3051800"/>
                <a:ext cx="194841" cy="278169"/>
              </a:xfrm>
              <a:custGeom>
                <a:avLst/>
                <a:gdLst>
                  <a:gd name="T0" fmla="*/ 41 w 44"/>
                  <a:gd name="T1" fmla="*/ 0 h 63"/>
                  <a:gd name="T2" fmla="*/ 0 w 44"/>
                  <a:gd name="T3" fmla="*/ 43 h 63"/>
                  <a:gd name="T4" fmla="*/ 5 w 44"/>
                  <a:gd name="T5" fmla="*/ 63 h 63"/>
                  <a:gd name="T6" fmla="*/ 5 w 44"/>
                  <a:gd name="T7" fmla="*/ 52 h 63"/>
                  <a:gd name="T8" fmla="*/ 7 w 44"/>
                  <a:gd name="T9" fmla="*/ 46 h 63"/>
                  <a:gd name="T10" fmla="*/ 7 w 44"/>
                  <a:gd name="T11" fmla="*/ 43 h 63"/>
                  <a:gd name="T12" fmla="*/ 43 w 44"/>
                  <a:gd name="T13" fmla="*/ 7 h 63"/>
                  <a:gd name="T14" fmla="*/ 44 w 44"/>
                  <a:gd name="T15" fmla="*/ 7 h 63"/>
                  <a:gd name="T16" fmla="*/ 41 w 44"/>
                  <a:gd name="T1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63">
                    <a:moveTo>
                      <a:pt x="41" y="0"/>
                    </a:moveTo>
                    <a:cubicBezTo>
                      <a:pt x="19" y="1"/>
                      <a:pt x="0" y="20"/>
                      <a:pt x="0" y="43"/>
                    </a:cubicBezTo>
                    <a:cubicBezTo>
                      <a:pt x="0" y="50"/>
                      <a:pt x="2" y="57"/>
                      <a:pt x="5" y="63"/>
                    </a:cubicBezTo>
                    <a:cubicBezTo>
                      <a:pt x="5" y="52"/>
                      <a:pt x="5" y="52"/>
                      <a:pt x="5" y="52"/>
                    </a:cubicBezTo>
                    <a:cubicBezTo>
                      <a:pt x="5" y="50"/>
                      <a:pt x="6" y="48"/>
                      <a:pt x="7" y="46"/>
                    </a:cubicBezTo>
                    <a:cubicBezTo>
                      <a:pt x="7" y="45"/>
                      <a:pt x="7" y="44"/>
                      <a:pt x="7" y="43"/>
                    </a:cubicBezTo>
                    <a:cubicBezTo>
                      <a:pt x="7" y="23"/>
                      <a:pt x="23" y="7"/>
                      <a:pt x="43" y="7"/>
                    </a:cubicBezTo>
                    <a:cubicBezTo>
                      <a:pt x="43" y="7"/>
                      <a:pt x="44" y="7"/>
                      <a:pt x="44" y="7"/>
                    </a:cubicBezTo>
                    <a:cubicBezTo>
                      <a:pt x="43" y="4"/>
                      <a:pt x="42" y="2"/>
                      <a:pt x="41" y="0"/>
                    </a:cubicBezTo>
                    <a:close/>
                  </a:path>
                </a:pathLst>
              </a:custGeom>
              <a:grpFill/>
              <a:ln>
                <a:noFill/>
              </a:ln>
            </p:spPr>
            <p:txBody>
              <a:bodyPr anchor="ctr"/>
              <a:lstStyle/>
              <a:p>
                <a:pPr algn="ctr"/>
                <a:endParaRPr>
                  <a:cs typeface="+mn-ea"/>
                  <a:sym typeface="+mn-lt"/>
                </a:endParaRPr>
              </a:p>
            </p:txBody>
          </p:sp>
          <p:sp>
            <p:nvSpPr>
              <p:cNvPr id="41" name="Freeform: Shape 68"/>
              <p:cNvSpPr>
                <a:spLocks/>
              </p:cNvSpPr>
              <p:nvPr/>
            </p:nvSpPr>
            <p:spPr bwMode="auto">
              <a:xfrm>
                <a:off x="3147753" y="3241739"/>
                <a:ext cx="84553" cy="150726"/>
              </a:xfrm>
              <a:custGeom>
                <a:avLst/>
                <a:gdLst>
                  <a:gd name="T0" fmla="*/ 0 w 19"/>
                  <a:gd name="T1" fmla="*/ 7 h 34"/>
                  <a:gd name="T2" fmla="*/ 0 w 19"/>
                  <a:gd name="T3" fmla="*/ 9 h 34"/>
                  <a:gd name="T4" fmla="*/ 0 w 19"/>
                  <a:gd name="T5" fmla="*/ 20 h 34"/>
                  <a:gd name="T6" fmla="*/ 0 w 19"/>
                  <a:gd name="T7" fmla="*/ 25 h 34"/>
                  <a:gd name="T8" fmla="*/ 13 w 19"/>
                  <a:gd name="T9" fmla="*/ 34 h 34"/>
                  <a:gd name="T10" fmla="*/ 19 w 19"/>
                  <a:gd name="T11" fmla="*/ 34 h 34"/>
                  <a:gd name="T12" fmla="*/ 19 w 19"/>
                  <a:gd name="T13" fmla="*/ 0 h 34"/>
                  <a:gd name="T14" fmla="*/ 13 w 19"/>
                  <a:gd name="T15" fmla="*/ 0 h 34"/>
                  <a:gd name="T16" fmla="*/ 0 w 19"/>
                  <a:gd name="T17" fmla="*/ 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4">
                    <a:moveTo>
                      <a:pt x="0" y="7"/>
                    </a:moveTo>
                    <a:cubicBezTo>
                      <a:pt x="0" y="8"/>
                      <a:pt x="0" y="8"/>
                      <a:pt x="0" y="9"/>
                    </a:cubicBezTo>
                    <a:cubicBezTo>
                      <a:pt x="0" y="20"/>
                      <a:pt x="0" y="20"/>
                      <a:pt x="0" y="20"/>
                    </a:cubicBezTo>
                    <a:cubicBezTo>
                      <a:pt x="0" y="25"/>
                      <a:pt x="0" y="25"/>
                      <a:pt x="0" y="25"/>
                    </a:cubicBezTo>
                    <a:cubicBezTo>
                      <a:pt x="0" y="30"/>
                      <a:pt x="6" y="34"/>
                      <a:pt x="13" y="34"/>
                    </a:cubicBezTo>
                    <a:cubicBezTo>
                      <a:pt x="19" y="34"/>
                      <a:pt x="19" y="34"/>
                      <a:pt x="19" y="34"/>
                    </a:cubicBezTo>
                    <a:cubicBezTo>
                      <a:pt x="19" y="0"/>
                      <a:pt x="19" y="0"/>
                      <a:pt x="19" y="0"/>
                    </a:cubicBezTo>
                    <a:cubicBezTo>
                      <a:pt x="13" y="0"/>
                      <a:pt x="13" y="0"/>
                      <a:pt x="13" y="0"/>
                    </a:cubicBezTo>
                    <a:cubicBezTo>
                      <a:pt x="7" y="0"/>
                      <a:pt x="1" y="3"/>
                      <a:pt x="0" y="7"/>
                    </a:cubicBezTo>
                    <a:close/>
                  </a:path>
                </a:pathLst>
              </a:custGeom>
              <a:grpFill/>
              <a:ln>
                <a:noFill/>
              </a:ln>
            </p:spPr>
            <p:txBody>
              <a:bodyPr anchor="ctr"/>
              <a:lstStyle/>
              <a:p>
                <a:pPr algn="ctr"/>
                <a:endParaRPr>
                  <a:cs typeface="+mn-ea"/>
                  <a:sym typeface="+mn-lt"/>
                </a:endParaRPr>
              </a:p>
            </p:txBody>
          </p:sp>
          <p:sp>
            <p:nvSpPr>
              <p:cNvPr id="42" name="Freeform: Shape 69"/>
              <p:cNvSpPr>
                <a:spLocks/>
              </p:cNvSpPr>
              <p:nvPr/>
            </p:nvSpPr>
            <p:spPr bwMode="auto">
              <a:xfrm>
                <a:off x="3373229" y="3241739"/>
                <a:ext cx="79652" cy="150726"/>
              </a:xfrm>
              <a:custGeom>
                <a:avLst/>
                <a:gdLst>
                  <a:gd name="T0" fmla="*/ 1 w 18"/>
                  <a:gd name="T1" fmla="*/ 0 h 34"/>
                  <a:gd name="T2" fmla="*/ 0 w 18"/>
                  <a:gd name="T3" fmla="*/ 0 h 34"/>
                  <a:gd name="T4" fmla="*/ 0 w 18"/>
                  <a:gd name="T5" fmla="*/ 34 h 34"/>
                  <a:gd name="T6" fmla="*/ 6 w 18"/>
                  <a:gd name="T7" fmla="*/ 34 h 34"/>
                  <a:gd name="T8" fmla="*/ 18 w 18"/>
                  <a:gd name="T9" fmla="*/ 28 h 34"/>
                  <a:gd name="T10" fmla="*/ 1 w 18"/>
                  <a:gd name="T11" fmla="*/ 0 h 34"/>
                </a:gdLst>
                <a:ahLst/>
                <a:cxnLst>
                  <a:cxn ang="0">
                    <a:pos x="T0" y="T1"/>
                  </a:cxn>
                  <a:cxn ang="0">
                    <a:pos x="T2" y="T3"/>
                  </a:cxn>
                  <a:cxn ang="0">
                    <a:pos x="T4" y="T5"/>
                  </a:cxn>
                  <a:cxn ang="0">
                    <a:pos x="T6" y="T7"/>
                  </a:cxn>
                  <a:cxn ang="0">
                    <a:pos x="T8" y="T9"/>
                  </a:cxn>
                  <a:cxn ang="0">
                    <a:pos x="T10" y="T11"/>
                  </a:cxn>
                </a:cxnLst>
                <a:rect l="0" t="0" r="r" b="b"/>
                <a:pathLst>
                  <a:path w="18" h="34">
                    <a:moveTo>
                      <a:pt x="1" y="0"/>
                    </a:moveTo>
                    <a:cubicBezTo>
                      <a:pt x="0" y="0"/>
                      <a:pt x="0" y="0"/>
                      <a:pt x="0" y="0"/>
                    </a:cubicBezTo>
                    <a:cubicBezTo>
                      <a:pt x="0" y="34"/>
                      <a:pt x="0" y="34"/>
                      <a:pt x="0" y="34"/>
                    </a:cubicBezTo>
                    <a:cubicBezTo>
                      <a:pt x="6" y="34"/>
                      <a:pt x="6" y="34"/>
                      <a:pt x="6" y="34"/>
                    </a:cubicBezTo>
                    <a:cubicBezTo>
                      <a:pt x="12" y="34"/>
                      <a:pt x="17" y="31"/>
                      <a:pt x="18" y="28"/>
                    </a:cubicBezTo>
                    <a:cubicBezTo>
                      <a:pt x="12" y="19"/>
                      <a:pt x="7" y="9"/>
                      <a:pt x="1" y="0"/>
                    </a:cubicBezTo>
                    <a:close/>
                  </a:path>
                </a:pathLst>
              </a:custGeom>
              <a:grpFill/>
              <a:ln>
                <a:noFill/>
              </a:ln>
            </p:spPr>
            <p:txBody>
              <a:bodyPr anchor="ctr"/>
              <a:lstStyle/>
              <a:p>
                <a:pPr algn="ctr"/>
                <a:endParaRPr>
                  <a:cs typeface="+mn-ea"/>
                  <a:sym typeface="+mn-lt"/>
                </a:endParaRPr>
              </a:p>
            </p:txBody>
          </p:sp>
          <p:sp>
            <p:nvSpPr>
              <p:cNvPr id="43" name="Rectangle 70"/>
              <p:cNvSpPr>
                <a:spLocks/>
              </p:cNvSpPr>
              <p:nvPr/>
            </p:nvSpPr>
            <p:spPr bwMode="auto">
              <a:xfrm>
                <a:off x="4927052" y="1069082"/>
                <a:ext cx="62496" cy="22057"/>
              </a:xfrm>
              <a:prstGeom prst="rect">
                <a:avLst/>
              </a:prstGeom>
              <a:grpFill/>
              <a:ln>
                <a:noFill/>
              </a:ln>
            </p:spPr>
            <p:txBody>
              <a:bodyPr anchor="ctr"/>
              <a:lstStyle/>
              <a:p>
                <a:pPr algn="ctr"/>
                <a:endParaRPr>
                  <a:cs typeface="+mn-ea"/>
                  <a:sym typeface="+mn-lt"/>
                </a:endParaRPr>
              </a:p>
            </p:txBody>
          </p:sp>
          <p:sp>
            <p:nvSpPr>
              <p:cNvPr id="44" name="Freeform: Shape 71"/>
              <p:cNvSpPr>
                <a:spLocks/>
              </p:cNvSpPr>
              <p:nvPr/>
            </p:nvSpPr>
            <p:spPr bwMode="auto">
              <a:xfrm>
                <a:off x="4697900" y="1104619"/>
                <a:ext cx="330861" cy="225476"/>
              </a:xfrm>
              <a:custGeom>
                <a:avLst/>
                <a:gdLst>
                  <a:gd name="T0" fmla="*/ 75 w 75"/>
                  <a:gd name="T1" fmla="*/ 51 h 51"/>
                  <a:gd name="T2" fmla="*/ 75 w 75"/>
                  <a:gd name="T3" fmla="*/ 0 h 51"/>
                  <a:gd name="T4" fmla="*/ 0 w 75"/>
                  <a:gd name="T5" fmla="*/ 0 h 51"/>
                  <a:gd name="T6" fmla="*/ 0 w 75"/>
                  <a:gd name="T7" fmla="*/ 34 h 51"/>
                  <a:gd name="T8" fmla="*/ 19 w 75"/>
                  <a:gd name="T9" fmla="*/ 37 h 51"/>
                  <a:gd name="T10" fmla="*/ 17 w 75"/>
                  <a:gd name="T11" fmla="*/ 27 h 51"/>
                  <a:gd name="T12" fmla="*/ 38 w 75"/>
                  <a:gd name="T13" fmla="*/ 6 h 51"/>
                  <a:gd name="T14" fmla="*/ 38 w 75"/>
                  <a:gd name="T15" fmla="*/ 6 h 51"/>
                  <a:gd name="T16" fmla="*/ 58 w 75"/>
                  <a:gd name="T17" fmla="*/ 27 h 51"/>
                  <a:gd name="T18" fmla="*/ 50 w 75"/>
                  <a:gd name="T19" fmla="*/ 43 h 51"/>
                  <a:gd name="T20" fmla="*/ 75 w 75"/>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51">
                    <a:moveTo>
                      <a:pt x="75" y="51"/>
                    </a:moveTo>
                    <a:cubicBezTo>
                      <a:pt x="75" y="0"/>
                      <a:pt x="75" y="0"/>
                      <a:pt x="75" y="0"/>
                    </a:cubicBezTo>
                    <a:cubicBezTo>
                      <a:pt x="0" y="0"/>
                      <a:pt x="0" y="0"/>
                      <a:pt x="0" y="0"/>
                    </a:cubicBezTo>
                    <a:cubicBezTo>
                      <a:pt x="0" y="34"/>
                      <a:pt x="0" y="34"/>
                      <a:pt x="0" y="34"/>
                    </a:cubicBezTo>
                    <a:cubicBezTo>
                      <a:pt x="7" y="35"/>
                      <a:pt x="13" y="36"/>
                      <a:pt x="19" y="37"/>
                    </a:cubicBezTo>
                    <a:cubicBezTo>
                      <a:pt x="18" y="34"/>
                      <a:pt x="17" y="30"/>
                      <a:pt x="17" y="27"/>
                    </a:cubicBezTo>
                    <a:cubicBezTo>
                      <a:pt x="17" y="15"/>
                      <a:pt x="26" y="6"/>
                      <a:pt x="38" y="6"/>
                    </a:cubicBezTo>
                    <a:cubicBezTo>
                      <a:pt x="38" y="6"/>
                      <a:pt x="38" y="6"/>
                      <a:pt x="38" y="6"/>
                    </a:cubicBezTo>
                    <a:cubicBezTo>
                      <a:pt x="49" y="6"/>
                      <a:pt x="58" y="15"/>
                      <a:pt x="58" y="27"/>
                    </a:cubicBezTo>
                    <a:cubicBezTo>
                      <a:pt x="58" y="33"/>
                      <a:pt x="55" y="39"/>
                      <a:pt x="50" y="43"/>
                    </a:cubicBezTo>
                    <a:cubicBezTo>
                      <a:pt x="59" y="46"/>
                      <a:pt x="67" y="48"/>
                      <a:pt x="75" y="51"/>
                    </a:cubicBezTo>
                    <a:close/>
                  </a:path>
                </a:pathLst>
              </a:custGeom>
              <a:grpFill/>
              <a:ln>
                <a:noFill/>
              </a:ln>
            </p:spPr>
            <p:txBody>
              <a:bodyPr anchor="ctr"/>
              <a:lstStyle/>
              <a:p>
                <a:pPr algn="ctr"/>
                <a:endParaRPr>
                  <a:cs typeface="+mn-ea"/>
                  <a:sym typeface="+mn-lt"/>
                </a:endParaRPr>
              </a:p>
            </p:txBody>
          </p:sp>
          <p:sp>
            <p:nvSpPr>
              <p:cNvPr id="45" name="Freeform: Shape 72"/>
              <p:cNvSpPr>
                <a:spLocks/>
              </p:cNvSpPr>
              <p:nvPr/>
            </p:nvSpPr>
            <p:spPr bwMode="auto">
              <a:xfrm>
                <a:off x="4799609" y="1157312"/>
                <a:ext cx="127443" cy="128668"/>
              </a:xfrm>
              <a:custGeom>
                <a:avLst/>
                <a:gdLst>
                  <a:gd name="T0" fmla="*/ 16 w 29"/>
                  <a:gd name="T1" fmla="*/ 29 h 29"/>
                  <a:gd name="T2" fmla="*/ 29 w 29"/>
                  <a:gd name="T3" fmla="*/ 15 h 29"/>
                  <a:gd name="T4" fmla="*/ 15 w 29"/>
                  <a:gd name="T5" fmla="*/ 0 h 29"/>
                  <a:gd name="T6" fmla="*/ 0 w 29"/>
                  <a:gd name="T7" fmla="*/ 15 h 29"/>
                  <a:gd name="T8" fmla="*/ 8 w 29"/>
                  <a:gd name="T9" fmla="*/ 27 h 29"/>
                  <a:gd name="T10" fmla="*/ 16 w 29"/>
                  <a:gd name="T11" fmla="*/ 29 h 29"/>
                </a:gdLst>
                <a:ahLst/>
                <a:cxnLst>
                  <a:cxn ang="0">
                    <a:pos x="T0" y="T1"/>
                  </a:cxn>
                  <a:cxn ang="0">
                    <a:pos x="T2" y="T3"/>
                  </a:cxn>
                  <a:cxn ang="0">
                    <a:pos x="T4" y="T5"/>
                  </a:cxn>
                  <a:cxn ang="0">
                    <a:pos x="T6" y="T7"/>
                  </a:cxn>
                  <a:cxn ang="0">
                    <a:pos x="T8" y="T9"/>
                  </a:cxn>
                  <a:cxn ang="0">
                    <a:pos x="T10" y="T11"/>
                  </a:cxn>
                </a:cxnLst>
                <a:rect l="0" t="0" r="r" b="b"/>
                <a:pathLst>
                  <a:path w="29" h="29">
                    <a:moveTo>
                      <a:pt x="16" y="29"/>
                    </a:moveTo>
                    <a:cubicBezTo>
                      <a:pt x="23" y="28"/>
                      <a:pt x="29" y="22"/>
                      <a:pt x="29" y="15"/>
                    </a:cubicBezTo>
                    <a:cubicBezTo>
                      <a:pt x="29" y="7"/>
                      <a:pt x="22" y="0"/>
                      <a:pt x="15" y="0"/>
                    </a:cubicBezTo>
                    <a:cubicBezTo>
                      <a:pt x="7" y="0"/>
                      <a:pt x="0" y="7"/>
                      <a:pt x="0" y="15"/>
                    </a:cubicBezTo>
                    <a:cubicBezTo>
                      <a:pt x="0" y="20"/>
                      <a:pt x="3" y="24"/>
                      <a:pt x="8" y="27"/>
                    </a:cubicBezTo>
                    <a:cubicBezTo>
                      <a:pt x="10" y="27"/>
                      <a:pt x="13" y="28"/>
                      <a:pt x="16" y="29"/>
                    </a:cubicBezTo>
                    <a:close/>
                  </a:path>
                </a:pathLst>
              </a:custGeom>
              <a:grpFill/>
              <a:ln>
                <a:noFill/>
              </a:ln>
            </p:spPr>
            <p:txBody>
              <a:bodyPr anchor="ctr"/>
              <a:lstStyle/>
              <a:p>
                <a:pPr algn="ctr"/>
                <a:endParaRPr>
                  <a:cs typeface="+mn-ea"/>
                  <a:sym typeface="+mn-lt"/>
                </a:endParaRPr>
              </a:p>
            </p:txBody>
          </p:sp>
          <p:sp>
            <p:nvSpPr>
              <p:cNvPr id="46" name="Freeform: Shape 73"/>
              <p:cNvSpPr>
                <a:spLocks/>
              </p:cNvSpPr>
              <p:nvPr/>
            </p:nvSpPr>
            <p:spPr bwMode="auto">
              <a:xfrm>
                <a:off x="3020310" y="2380274"/>
                <a:ext cx="215673" cy="189939"/>
              </a:xfrm>
              <a:custGeom>
                <a:avLst/>
                <a:gdLst>
                  <a:gd name="T0" fmla="*/ 49 w 49"/>
                  <a:gd name="T1" fmla="*/ 1 h 43"/>
                  <a:gd name="T2" fmla="*/ 41 w 49"/>
                  <a:gd name="T3" fmla="*/ 0 h 43"/>
                  <a:gd name="T4" fmla="*/ 20 w 49"/>
                  <a:gd name="T5" fmla="*/ 21 h 43"/>
                  <a:gd name="T6" fmla="*/ 12 w 49"/>
                  <a:gd name="T7" fmla="*/ 18 h 43"/>
                  <a:gd name="T8" fmla="*/ 0 w 49"/>
                  <a:gd name="T9" fmla="*/ 30 h 43"/>
                  <a:gd name="T10" fmla="*/ 12 w 49"/>
                  <a:gd name="T11" fmla="*/ 43 h 43"/>
                  <a:gd name="T12" fmla="*/ 40 w 49"/>
                  <a:gd name="T13" fmla="*/ 43 h 43"/>
                  <a:gd name="T14" fmla="*/ 41 w 49"/>
                  <a:gd name="T15" fmla="*/ 43 h 43"/>
                  <a:gd name="T16" fmla="*/ 45 w 49"/>
                  <a:gd name="T17" fmla="*/ 43 h 43"/>
                  <a:gd name="T18" fmla="*/ 49 w 49"/>
                  <a:gd name="T19" fmla="*/ 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3">
                    <a:moveTo>
                      <a:pt x="49" y="1"/>
                    </a:moveTo>
                    <a:cubicBezTo>
                      <a:pt x="47" y="0"/>
                      <a:pt x="44" y="0"/>
                      <a:pt x="41" y="0"/>
                    </a:cubicBezTo>
                    <a:cubicBezTo>
                      <a:pt x="29" y="0"/>
                      <a:pt x="20" y="9"/>
                      <a:pt x="20" y="21"/>
                    </a:cubicBezTo>
                    <a:cubicBezTo>
                      <a:pt x="18" y="19"/>
                      <a:pt x="15" y="18"/>
                      <a:pt x="12" y="18"/>
                    </a:cubicBezTo>
                    <a:cubicBezTo>
                      <a:pt x="5" y="18"/>
                      <a:pt x="0" y="23"/>
                      <a:pt x="0" y="30"/>
                    </a:cubicBezTo>
                    <a:cubicBezTo>
                      <a:pt x="0" y="37"/>
                      <a:pt x="5" y="43"/>
                      <a:pt x="12" y="43"/>
                    </a:cubicBezTo>
                    <a:cubicBezTo>
                      <a:pt x="40" y="43"/>
                      <a:pt x="40" y="43"/>
                      <a:pt x="40" y="43"/>
                    </a:cubicBezTo>
                    <a:cubicBezTo>
                      <a:pt x="41" y="43"/>
                      <a:pt x="41" y="43"/>
                      <a:pt x="41" y="43"/>
                    </a:cubicBezTo>
                    <a:cubicBezTo>
                      <a:pt x="45" y="43"/>
                      <a:pt x="45" y="43"/>
                      <a:pt x="45" y="43"/>
                    </a:cubicBezTo>
                    <a:cubicBezTo>
                      <a:pt x="46" y="29"/>
                      <a:pt x="47" y="15"/>
                      <a:pt x="49" y="1"/>
                    </a:cubicBezTo>
                    <a:close/>
                  </a:path>
                </a:pathLst>
              </a:custGeom>
              <a:grpFill/>
              <a:ln>
                <a:noFill/>
              </a:ln>
            </p:spPr>
            <p:txBody>
              <a:bodyPr anchor="ctr"/>
              <a:lstStyle/>
              <a:p>
                <a:pPr algn="ctr"/>
                <a:endParaRPr>
                  <a:cs typeface="+mn-ea"/>
                  <a:sym typeface="+mn-lt"/>
                </a:endParaRPr>
              </a:p>
            </p:txBody>
          </p:sp>
          <p:sp>
            <p:nvSpPr>
              <p:cNvPr id="47" name="Rectangle 74"/>
              <p:cNvSpPr>
                <a:spLocks/>
              </p:cNvSpPr>
              <p:nvPr/>
            </p:nvSpPr>
            <p:spPr bwMode="auto">
              <a:xfrm>
                <a:off x="3059523" y="2583692"/>
                <a:ext cx="26959" cy="62496"/>
              </a:xfrm>
              <a:prstGeom prst="rect">
                <a:avLst/>
              </a:prstGeom>
              <a:grpFill/>
              <a:ln>
                <a:noFill/>
              </a:ln>
            </p:spPr>
            <p:txBody>
              <a:bodyPr anchor="ctr"/>
              <a:lstStyle/>
              <a:p>
                <a:pPr algn="ctr"/>
                <a:endParaRPr>
                  <a:cs typeface="+mn-ea"/>
                  <a:sym typeface="+mn-lt"/>
                </a:endParaRPr>
              </a:p>
            </p:txBody>
          </p:sp>
          <p:sp>
            <p:nvSpPr>
              <p:cNvPr id="48" name="Rectangle 75"/>
              <p:cNvSpPr>
                <a:spLocks/>
              </p:cNvSpPr>
              <p:nvPr/>
            </p:nvSpPr>
            <p:spPr bwMode="auto">
              <a:xfrm>
                <a:off x="3125695" y="2619229"/>
                <a:ext cx="26959" cy="57594"/>
              </a:xfrm>
              <a:prstGeom prst="rect">
                <a:avLst/>
              </a:prstGeom>
              <a:grpFill/>
              <a:ln>
                <a:noFill/>
              </a:ln>
            </p:spPr>
            <p:txBody>
              <a:bodyPr anchor="ctr"/>
              <a:lstStyle/>
              <a:p>
                <a:pPr algn="ctr"/>
                <a:endParaRPr>
                  <a:cs typeface="+mn-ea"/>
                  <a:sym typeface="+mn-lt"/>
                </a:endParaRPr>
              </a:p>
            </p:txBody>
          </p:sp>
          <p:sp>
            <p:nvSpPr>
              <p:cNvPr id="49" name="Rectangle 76"/>
              <p:cNvSpPr>
                <a:spLocks/>
              </p:cNvSpPr>
              <p:nvPr/>
            </p:nvSpPr>
            <p:spPr bwMode="auto">
              <a:xfrm>
                <a:off x="3188191" y="2583692"/>
                <a:ext cx="25734" cy="62496"/>
              </a:xfrm>
              <a:prstGeom prst="rect">
                <a:avLst/>
              </a:prstGeom>
              <a:grpFill/>
              <a:ln>
                <a:noFill/>
              </a:ln>
            </p:spPr>
            <p:txBody>
              <a:bodyPr anchor="ctr"/>
              <a:lstStyle/>
              <a:p>
                <a:pPr algn="ctr"/>
                <a:endParaRPr>
                  <a:cs typeface="+mn-ea"/>
                  <a:sym typeface="+mn-lt"/>
                </a:endParaRPr>
              </a:p>
            </p:txBody>
          </p:sp>
          <p:sp>
            <p:nvSpPr>
              <p:cNvPr id="50" name="Freeform: Shape 77"/>
              <p:cNvSpPr>
                <a:spLocks/>
              </p:cNvSpPr>
              <p:nvPr/>
            </p:nvSpPr>
            <p:spPr bwMode="auto">
              <a:xfrm>
                <a:off x="5196643" y="3899786"/>
                <a:ext cx="296550" cy="291648"/>
              </a:xfrm>
              <a:custGeom>
                <a:avLst/>
                <a:gdLst>
                  <a:gd name="T0" fmla="*/ 34 w 67"/>
                  <a:gd name="T1" fmla="*/ 4 h 66"/>
                  <a:gd name="T2" fmla="*/ 37 w 67"/>
                  <a:gd name="T3" fmla="*/ 5 h 66"/>
                  <a:gd name="T4" fmla="*/ 38 w 67"/>
                  <a:gd name="T5" fmla="*/ 0 h 66"/>
                  <a:gd name="T6" fmla="*/ 48 w 67"/>
                  <a:gd name="T7" fmla="*/ 3 h 66"/>
                  <a:gd name="T8" fmla="*/ 47 w 67"/>
                  <a:gd name="T9" fmla="*/ 8 h 66"/>
                  <a:gd name="T10" fmla="*/ 56 w 67"/>
                  <a:gd name="T11" fmla="*/ 15 h 66"/>
                  <a:gd name="T12" fmla="*/ 60 w 67"/>
                  <a:gd name="T13" fmla="*/ 13 h 66"/>
                  <a:gd name="T14" fmla="*/ 65 w 67"/>
                  <a:gd name="T15" fmla="*/ 22 h 66"/>
                  <a:gd name="T16" fmla="*/ 61 w 67"/>
                  <a:gd name="T17" fmla="*/ 24 h 66"/>
                  <a:gd name="T18" fmla="*/ 62 w 67"/>
                  <a:gd name="T19" fmla="*/ 36 h 66"/>
                  <a:gd name="T20" fmla="*/ 67 w 67"/>
                  <a:gd name="T21" fmla="*/ 38 h 66"/>
                  <a:gd name="T22" fmla="*/ 64 w 67"/>
                  <a:gd name="T23" fmla="*/ 48 h 66"/>
                  <a:gd name="T24" fmla="*/ 59 w 67"/>
                  <a:gd name="T25" fmla="*/ 46 h 66"/>
                  <a:gd name="T26" fmla="*/ 52 w 67"/>
                  <a:gd name="T27" fmla="*/ 56 h 66"/>
                  <a:gd name="T28" fmla="*/ 54 w 67"/>
                  <a:gd name="T29" fmla="*/ 60 h 66"/>
                  <a:gd name="T30" fmla="*/ 45 w 67"/>
                  <a:gd name="T31" fmla="*/ 65 h 66"/>
                  <a:gd name="T32" fmla="*/ 42 w 67"/>
                  <a:gd name="T33" fmla="*/ 60 h 66"/>
                  <a:gd name="T34" fmla="*/ 34 w 67"/>
                  <a:gd name="T35" fmla="*/ 62 h 66"/>
                  <a:gd name="T36" fmla="*/ 34 w 67"/>
                  <a:gd name="T37" fmla="*/ 54 h 66"/>
                  <a:gd name="T38" fmla="*/ 54 w 67"/>
                  <a:gd name="T39" fmla="*/ 39 h 66"/>
                  <a:gd name="T40" fmla="*/ 40 w 67"/>
                  <a:gd name="T41" fmla="*/ 13 h 66"/>
                  <a:gd name="T42" fmla="*/ 34 w 67"/>
                  <a:gd name="T43" fmla="*/ 12 h 66"/>
                  <a:gd name="T44" fmla="*/ 34 w 67"/>
                  <a:gd name="T45" fmla="*/ 4 h 66"/>
                  <a:gd name="T46" fmla="*/ 16 w 67"/>
                  <a:gd name="T47" fmla="*/ 11 h 66"/>
                  <a:gd name="T48" fmla="*/ 13 w 67"/>
                  <a:gd name="T49" fmla="*/ 6 h 66"/>
                  <a:gd name="T50" fmla="*/ 23 w 67"/>
                  <a:gd name="T51" fmla="*/ 1 h 66"/>
                  <a:gd name="T52" fmla="*/ 25 w 67"/>
                  <a:gd name="T53" fmla="*/ 6 h 66"/>
                  <a:gd name="T54" fmla="*/ 34 w 67"/>
                  <a:gd name="T55" fmla="*/ 4 h 66"/>
                  <a:gd name="T56" fmla="*/ 34 w 67"/>
                  <a:gd name="T57" fmla="*/ 12 h 66"/>
                  <a:gd name="T58" fmla="*/ 13 w 67"/>
                  <a:gd name="T59" fmla="*/ 27 h 66"/>
                  <a:gd name="T60" fmla="*/ 27 w 67"/>
                  <a:gd name="T61" fmla="*/ 53 h 66"/>
                  <a:gd name="T62" fmla="*/ 27 w 67"/>
                  <a:gd name="T63" fmla="*/ 53 h 66"/>
                  <a:gd name="T64" fmla="*/ 34 w 67"/>
                  <a:gd name="T65" fmla="*/ 54 h 66"/>
                  <a:gd name="T66" fmla="*/ 34 w 67"/>
                  <a:gd name="T67" fmla="*/ 62 h 66"/>
                  <a:gd name="T68" fmla="*/ 30 w 67"/>
                  <a:gd name="T69" fmla="*/ 62 h 66"/>
                  <a:gd name="T70" fmla="*/ 29 w 67"/>
                  <a:gd name="T71" fmla="*/ 66 h 66"/>
                  <a:gd name="T72" fmla="*/ 19 w 67"/>
                  <a:gd name="T73" fmla="*/ 63 h 66"/>
                  <a:gd name="T74" fmla="*/ 20 w 67"/>
                  <a:gd name="T75" fmla="*/ 59 h 66"/>
                  <a:gd name="T76" fmla="*/ 11 w 67"/>
                  <a:gd name="T77" fmla="*/ 51 h 66"/>
                  <a:gd name="T78" fmla="*/ 7 w 67"/>
                  <a:gd name="T79" fmla="*/ 53 h 66"/>
                  <a:gd name="T80" fmla="*/ 2 w 67"/>
                  <a:gd name="T81" fmla="*/ 44 h 66"/>
                  <a:gd name="T82" fmla="*/ 6 w 67"/>
                  <a:gd name="T83" fmla="*/ 42 h 66"/>
                  <a:gd name="T84" fmla="*/ 5 w 67"/>
                  <a:gd name="T85" fmla="*/ 30 h 66"/>
                  <a:gd name="T86" fmla="*/ 0 w 67"/>
                  <a:gd name="T87" fmla="*/ 28 h 66"/>
                  <a:gd name="T88" fmla="*/ 3 w 67"/>
                  <a:gd name="T89" fmla="*/ 18 h 66"/>
                  <a:gd name="T90" fmla="*/ 8 w 67"/>
                  <a:gd name="T91" fmla="*/ 20 h 66"/>
                  <a:gd name="T92" fmla="*/ 16 w 67"/>
                  <a:gd name="T93" fmla="*/ 1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66">
                    <a:moveTo>
                      <a:pt x="34" y="4"/>
                    </a:moveTo>
                    <a:cubicBezTo>
                      <a:pt x="35" y="4"/>
                      <a:pt x="36" y="4"/>
                      <a:pt x="37" y="5"/>
                    </a:cubicBezTo>
                    <a:cubicBezTo>
                      <a:pt x="38" y="0"/>
                      <a:pt x="38" y="0"/>
                      <a:pt x="38" y="0"/>
                    </a:cubicBezTo>
                    <a:cubicBezTo>
                      <a:pt x="48" y="3"/>
                      <a:pt x="48" y="3"/>
                      <a:pt x="48" y="3"/>
                    </a:cubicBezTo>
                    <a:cubicBezTo>
                      <a:pt x="47" y="8"/>
                      <a:pt x="47" y="8"/>
                      <a:pt x="47" y="8"/>
                    </a:cubicBezTo>
                    <a:cubicBezTo>
                      <a:pt x="50" y="9"/>
                      <a:pt x="54" y="12"/>
                      <a:pt x="56" y="15"/>
                    </a:cubicBezTo>
                    <a:cubicBezTo>
                      <a:pt x="60" y="13"/>
                      <a:pt x="60" y="13"/>
                      <a:pt x="60" y="13"/>
                    </a:cubicBezTo>
                    <a:cubicBezTo>
                      <a:pt x="65" y="22"/>
                      <a:pt x="65" y="22"/>
                      <a:pt x="65" y="22"/>
                    </a:cubicBezTo>
                    <a:cubicBezTo>
                      <a:pt x="61" y="24"/>
                      <a:pt x="61" y="24"/>
                      <a:pt x="61" y="24"/>
                    </a:cubicBezTo>
                    <a:cubicBezTo>
                      <a:pt x="62" y="28"/>
                      <a:pt x="63" y="32"/>
                      <a:pt x="62" y="36"/>
                    </a:cubicBezTo>
                    <a:cubicBezTo>
                      <a:pt x="67" y="38"/>
                      <a:pt x="67" y="38"/>
                      <a:pt x="67" y="38"/>
                    </a:cubicBezTo>
                    <a:cubicBezTo>
                      <a:pt x="64" y="48"/>
                      <a:pt x="64" y="48"/>
                      <a:pt x="64" y="48"/>
                    </a:cubicBezTo>
                    <a:cubicBezTo>
                      <a:pt x="59" y="46"/>
                      <a:pt x="59" y="46"/>
                      <a:pt x="59" y="46"/>
                    </a:cubicBezTo>
                    <a:cubicBezTo>
                      <a:pt x="57" y="50"/>
                      <a:pt x="55" y="53"/>
                      <a:pt x="52" y="56"/>
                    </a:cubicBezTo>
                    <a:cubicBezTo>
                      <a:pt x="54" y="60"/>
                      <a:pt x="54" y="60"/>
                      <a:pt x="54" y="60"/>
                    </a:cubicBezTo>
                    <a:cubicBezTo>
                      <a:pt x="45" y="65"/>
                      <a:pt x="45" y="65"/>
                      <a:pt x="45" y="65"/>
                    </a:cubicBezTo>
                    <a:cubicBezTo>
                      <a:pt x="42" y="60"/>
                      <a:pt x="42" y="60"/>
                      <a:pt x="42" y="60"/>
                    </a:cubicBezTo>
                    <a:cubicBezTo>
                      <a:pt x="40" y="61"/>
                      <a:pt x="37" y="62"/>
                      <a:pt x="34" y="62"/>
                    </a:cubicBezTo>
                    <a:cubicBezTo>
                      <a:pt x="34" y="54"/>
                      <a:pt x="34" y="54"/>
                      <a:pt x="34" y="54"/>
                    </a:cubicBezTo>
                    <a:cubicBezTo>
                      <a:pt x="43" y="54"/>
                      <a:pt x="51" y="48"/>
                      <a:pt x="54" y="39"/>
                    </a:cubicBezTo>
                    <a:cubicBezTo>
                      <a:pt x="57" y="28"/>
                      <a:pt x="51" y="16"/>
                      <a:pt x="40" y="13"/>
                    </a:cubicBezTo>
                    <a:cubicBezTo>
                      <a:pt x="38" y="12"/>
                      <a:pt x="36" y="12"/>
                      <a:pt x="34" y="12"/>
                    </a:cubicBezTo>
                    <a:lnTo>
                      <a:pt x="34" y="4"/>
                    </a:lnTo>
                    <a:close/>
                    <a:moveTo>
                      <a:pt x="16" y="11"/>
                    </a:moveTo>
                    <a:cubicBezTo>
                      <a:pt x="13" y="6"/>
                      <a:pt x="13" y="6"/>
                      <a:pt x="13" y="6"/>
                    </a:cubicBezTo>
                    <a:cubicBezTo>
                      <a:pt x="23" y="1"/>
                      <a:pt x="23" y="1"/>
                      <a:pt x="23" y="1"/>
                    </a:cubicBezTo>
                    <a:cubicBezTo>
                      <a:pt x="25" y="6"/>
                      <a:pt x="25" y="6"/>
                      <a:pt x="25" y="6"/>
                    </a:cubicBezTo>
                    <a:cubicBezTo>
                      <a:pt x="28" y="5"/>
                      <a:pt x="31" y="4"/>
                      <a:pt x="34" y="4"/>
                    </a:cubicBezTo>
                    <a:cubicBezTo>
                      <a:pt x="34" y="12"/>
                      <a:pt x="34" y="12"/>
                      <a:pt x="34" y="12"/>
                    </a:cubicBezTo>
                    <a:cubicBezTo>
                      <a:pt x="25" y="12"/>
                      <a:pt x="16" y="18"/>
                      <a:pt x="13" y="27"/>
                    </a:cubicBezTo>
                    <a:cubicBezTo>
                      <a:pt x="10" y="38"/>
                      <a:pt x="16" y="50"/>
                      <a:pt x="27" y="53"/>
                    </a:cubicBezTo>
                    <a:cubicBezTo>
                      <a:pt x="27" y="53"/>
                      <a:pt x="27" y="53"/>
                      <a:pt x="27" y="53"/>
                    </a:cubicBezTo>
                    <a:cubicBezTo>
                      <a:pt x="30" y="54"/>
                      <a:pt x="32" y="54"/>
                      <a:pt x="34" y="54"/>
                    </a:cubicBezTo>
                    <a:cubicBezTo>
                      <a:pt x="34" y="62"/>
                      <a:pt x="34" y="62"/>
                      <a:pt x="34" y="62"/>
                    </a:cubicBezTo>
                    <a:cubicBezTo>
                      <a:pt x="33" y="62"/>
                      <a:pt x="32" y="62"/>
                      <a:pt x="30" y="62"/>
                    </a:cubicBezTo>
                    <a:cubicBezTo>
                      <a:pt x="29" y="66"/>
                      <a:pt x="29" y="66"/>
                      <a:pt x="29" y="66"/>
                    </a:cubicBezTo>
                    <a:cubicBezTo>
                      <a:pt x="19" y="63"/>
                      <a:pt x="19" y="63"/>
                      <a:pt x="19" y="63"/>
                    </a:cubicBezTo>
                    <a:cubicBezTo>
                      <a:pt x="20" y="59"/>
                      <a:pt x="20" y="59"/>
                      <a:pt x="20" y="59"/>
                    </a:cubicBezTo>
                    <a:cubicBezTo>
                      <a:pt x="17" y="57"/>
                      <a:pt x="14" y="54"/>
                      <a:pt x="11" y="51"/>
                    </a:cubicBezTo>
                    <a:cubicBezTo>
                      <a:pt x="7" y="53"/>
                      <a:pt x="7" y="53"/>
                      <a:pt x="7" y="53"/>
                    </a:cubicBezTo>
                    <a:cubicBezTo>
                      <a:pt x="2" y="44"/>
                      <a:pt x="2" y="44"/>
                      <a:pt x="2" y="44"/>
                    </a:cubicBezTo>
                    <a:cubicBezTo>
                      <a:pt x="6" y="42"/>
                      <a:pt x="6" y="42"/>
                      <a:pt x="6" y="42"/>
                    </a:cubicBezTo>
                    <a:cubicBezTo>
                      <a:pt x="5" y="38"/>
                      <a:pt x="5" y="34"/>
                      <a:pt x="5" y="30"/>
                    </a:cubicBezTo>
                    <a:cubicBezTo>
                      <a:pt x="0" y="28"/>
                      <a:pt x="0" y="28"/>
                      <a:pt x="0" y="28"/>
                    </a:cubicBezTo>
                    <a:cubicBezTo>
                      <a:pt x="3" y="18"/>
                      <a:pt x="3" y="18"/>
                      <a:pt x="3" y="18"/>
                    </a:cubicBezTo>
                    <a:cubicBezTo>
                      <a:pt x="8" y="20"/>
                      <a:pt x="8" y="20"/>
                      <a:pt x="8" y="20"/>
                    </a:cubicBezTo>
                    <a:cubicBezTo>
                      <a:pt x="10" y="16"/>
                      <a:pt x="13" y="13"/>
                      <a:pt x="16" y="11"/>
                    </a:cubicBezTo>
                    <a:close/>
                  </a:path>
                </a:pathLst>
              </a:custGeom>
              <a:grpFill/>
              <a:ln>
                <a:noFill/>
              </a:ln>
            </p:spPr>
            <p:txBody>
              <a:bodyPr anchor="ctr"/>
              <a:lstStyle/>
              <a:p>
                <a:pPr algn="ctr"/>
                <a:endParaRPr>
                  <a:cs typeface="+mn-ea"/>
                  <a:sym typeface="+mn-lt"/>
                </a:endParaRPr>
              </a:p>
            </p:txBody>
          </p:sp>
          <p:sp>
            <p:nvSpPr>
              <p:cNvPr id="51" name="Freeform: Shape 78"/>
              <p:cNvSpPr>
                <a:spLocks/>
              </p:cNvSpPr>
              <p:nvPr/>
            </p:nvSpPr>
            <p:spPr bwMode="auto">
              <a:xfrm>
                <a:off x="5917185" y="2522422"/>
                <a:ext cx="259787" cy="286747"/>
              </a:xfrm>
              <a:custGeom>
                <a:avLst/>
                <a:gdLst>
                  <a:gd name="T0" fmla="*/ 27 w 59"/>
                  <a:gd name="T1" fmla="*/ 65 h 65"/>
                  <a:gd name="T2" fmla="*/ 59 w 59"/>
                  <a:gd name="T3" fmla="*/ 33 h 65"/>
                  <a:gd name="T4" fmla="*/ 27 w 59"/>
                  <a:gd name="T5" fmla="*/ 0 h 65"/>
                  <a:gd name="T6" fmla="*/ 27 w 59"/>
                  <a:gd name="T7" fmla="*/ 0 h 65"/>
                  <a:gd name="T8" fmla="*/ 27 w 59"/>
                  <a:gd name="T9" fmla="*/ 23 h 65"/>
                  <a:gd name="T10" fmla="*/ 43 w 59"/>
                  <a:gd name="T11" fmla="*/ 16 h 65"/>
                  <a:gd name="T12" fmla="*/ 33 w 59"/>
                  <a:gd name="T13" fmla="*/ 39 h 65"/>
                  <a:gd name="T14" fmla="*/ 27 w 59"/>
                  <a:gd name="T15" fmla="*/ 42 h 65"/>
                  <a:gd name="T16" fmla="*/ 27 w 59"/>
                  <a:gd name="T17" fmla="*/ 65 h 65"/>
                  <a:gd name="T18" fmla="*/ 27 w 59"/>
                  <a:gd name="T19" fmla="*/ 0 h 65"/>
                  <a:gd name="T20" fmla="*/ 1 w 59"/>
                  <a:gd name="T21" fmla="*/ 12 h 65"/>
                  <a:gd name="T22" fmla="*/ 1 w 59"/>
                  <a:gd name="T23" fmla="*/ 18 h 65"/>
                  <a:gd name="T24" fmla="*/ 0 w 59"/>
                  <a:gd name="T25" fmla="*/ 51 h 65"/>
                  <a:gd name="T26" fmla="*/ 27 w 59"/>
                  <a:gd name="T27" fmla="*/ 65 h 65"/>
                  <a:gd name="T28" fmla="*/ 27 w 59"/>
                  <a:gd name="T29" fmla="*/ 42 h 65"/>
                  <a:gd name="T30" fmla="*/ 10 w 59"/>
                  <a:gd name="T31" fmla="*/ 49 h 65"/>
                  <a:gd name="T32" fmla="*/ 20 w 59"/>
                  <a:gd name="T33" fmla="*/ 26 h 65"/>
                  <a:gd name="T34" fmla="*/ 20 w 59"/>
                  <a:gd name="T35" fmla="*/ 26 h 65"/>
                  <a:gd name="T36" fmla="*/ 27 w 59"/>
                  <a:gd name="T37" fmla="*/ 23 h 65"/>
                  <a:gd name="T38" fmla="*/ 27 w 59"/>
                  <a:gd name="T3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9" h="65">
                    <a:moveTo>
                      <a:pt x="27" y="65"/>
                    </a:moveTo>
                    <a:cubicBezTo>
                      <a:pt x="45" y="65"/>
                      <a:pt x="59" y="51"/>
                      <a:pt x="59" y="33"/>
                    </a:cubicBezTo>
                    <a:cubicBezTo>
                      <a:pt x="59" y="15"/>
                      <a:pt x="45" y="0"/>
                      <a:pt x="27" y="0"/>
                    </a:cubicBezTo>
                    <a:cubicBezTo>
                      <a:pt x="27" y="0"/>
                      <a:pt x="27" y="0"/>
                      <a:pt x="27" y="0"/>
                    </a:cubicBezTo>
                    <a:cubicBezTo>
                      <a:pt x="27" y="23"/>
                      <a:pt x="27" y="23"/>
                      <a:pt x="27" y="23"/>
                    </a:cubicBezTo>
                    <a:cubicBezTo>
                      <a:pt x="43" y="16"/>
                      <a:pt x="43" y="16"/>
                      <a:pt x="43" y="16"/>
                    </a:cubicBezTo>
                    <a:cubicBezTo>
                      <a:pt x="33" y="39"/>
                      <a:pt x="33" y="39"/>
                      <a:pt x="33" y="39"/>
                    </a:cubicBezTo>
                    <a:cubicBezTo>
                      <a:pt x="27" y="42"/>
                      <a:pt x="27" y="42"/>
                      <a:pt x="27" y="42"/>
                    </a:cubicBezTo>
                    <a:cubicBezTo>
                      <a:pt x="27" y="65"/>
                      <a:pt x="27" y="65"/>
                      <a:pt x="27" y="65"/>
                    </a:cubicBezTo>
                    <a:close/>
                    <a:moveTo>
                      <a:pt x="27" y="0"/>
                    </a:moveTo>
                    <a:cubicBezTo>
                      <a:pt x="16" y="0"/>
                      <a:pt x="7" y="5"/>
                      <a:pt x="1" y="12"/>
                    </a:cubicBezTo>
                    <a:cubicBezTo>
                      <a:pt x="1" y="14"/>
                      <a:pt x="1" y="16"/>
                      <a:pt x="1" y="18"/>
                    </a:cubicBezTo>
                    <a:cubicBezTo>
                      <a:pt x="1" y="29"/>
                      <a:pt x="1" y="40"/>
                      <a:pt x="0" y="51"/>
                    </a:cubicBezTo>
                    <a:cubicBezTo>
                      <a:pt x="6" y="60"/>
                      <a:pt x="15" y="65"/>
                      <a:pt x="27" y="65"/>
                    </a:cubicBezTo>
                    <a:cubicBezTo>
                      <a:pt x="27" y="42"/>
                      <a:pt x="27" y="42"/>
                      <a:pt x="27" y="42"/>
                    </a:cubicBezTo>
                    <a:cubicBezTo>
                      <a:pt x="10" y="49"/>
                      <a:pt x="10" y="49"/>
                      <a:pt x="10" y="49"/>
                    </a:cubicBezTo>
                    <a:cubicBezTo>
                      <a:pt x="20" y="26"/>
                      <a:pt x="20" y="26"/>
                      <a:pt x="20" y="26"/>
                    </a:cubicBezTo>
                    <a:cubicBezTo>
                      <a:pt x="20" y="26"/>
                      <a:pt x="20" y="26"/>
                      <a:pt x="20" y="26"/>
                    </a:cubicBezTo>
                    <a:cubicBezTo>
                      <a:pt x="27" y="23"/>
                      <a:pt x="27" y="23"/>
                      <a:pt x="27" y="23"/>
                    </a:cubicBezTo>
                    <a:lnTo>
                      <a:pt x="27" y="0"/>
                    </a:lnTo>
                    <a:close/>
                  </a:path>
                </a:pathLst>
              </a:custGeom>
              <a:grpFill/>
              <a:ln>
                <a:noFill/>
              </a:ln>
            </p:spPr>
            <p:txBody>
              <a:bodyPr anchor="ctr"/>
              <a:lstStyle/>
              <a:p>
                <a:pPr algn="ctr"/>
                <a:endParaRPr>
                  <a:cs typeface="+mn-ea"/>
                  <a:sym typeface="+mn-lt"/>
                </a:endParaRPr>
              </a:p>
            </p:txBody>
          </p:sp>
          <p:sp>
            <p:nvSpPr>
              <p:cNvPr id="52" name="Freeform: Shape 79"/>
              <p:cNvSpPr>
                <a:spLocks/>
              </p:cNvSpPr>
              <p:nvPr/>
            </p:nvSpPr>
            <p:spPr bwMode="auto">
              <a:xfrm>
                <a:off x="4291063" y="1038447"/>
                <a:ext cx="256111" cy="220574"/>
              </a:xfrm>
              <a:custGeom>
                <a:avLst/>
                <a:gdLst>
                  <a:gd name="T0" fmla="*/ 48 w 58"/>
                  <a:gd name="T1" fmla="*/ 38 h 50"/>
                  <a:gd name="T2" fmla="*/ 44 w 58"/>
                  <a:gd name="T3" fmla="*/ 8 h 50"/>
                  <a:gd name="T4" fmla="*/ 27 w 58"/>
                  <a:gd name="T5" fmla="*/ 0 h 50"/>
                  <a:gd name="T6" fmla="*/ 27 w 58"/>
                  <a:gd name="T7" fmla="*/ 20 h 50"/>
                  <a:gd name="T8" fmla="*/ 42 w 58"/>
                  <a:gd name="T9" fmla="*/ 20 h 50"/>
                  <a:gd name="T10" fmla="*/ 42 w 58"/>
                  <a:gd name="T11" fmla="*/ 30 h 50"/>
                  <a:gd name="T12" fmla="*/ 42 w 58"/>
                  <a:gd name="T13" fmla="*/ 30 h 50"/>
                  <a:gd name="T14" fmla="*/ 42 w 58"/>
                  <a:gd name="T15" fmla="*/ 30 h 50"/>
                  <a:gd name="T16" fmla="*/ 27 w 58"/>
                  <a:gd name="T17" fmla="*/ 30 h 50"/>
                  <a:gd name="T18" fmla="*/ 27 w 58"/>
                  <a:gd name="T19" fmla="*/ 50 h 50"/>
                  <a:gd name="T20" fmla="*/ 40 w 58"/>
                  <a:gd name="T21" fmla="*/ 46 h 50"/>
                  <a:gd name="T22" fmla="*/ 43 w 58"/>
                  <a:gd name="T23" fmla="*/ 49 h 50"/>
                  <a:gd name="T24" fmla="*/ 58 w 58"/>
                  <a:gd name="T25" fmla="*/ 48 h 50"/>
                  <a:gd name="T26" fmla="*/ 48 w 58"/>
                  <a:gd name="T27" fmla="*/ 38 h 50"/>
                  <a:gd name="T28" fmla="*/ 27 w 58"/>
                  <a:gd name="T29" fmla="*/ 0 h 50"/>
                  <a:gd name="T30" fmla="*/ 9 w 58"/>
                  <a:gd name="T31" fmla="*/ 8 h 50"/>
                  <a:gd name="T32" fmla="*/ 9 w 58"/>
                  <a:gd name="T33" fmla="*/ 43 h 50"/>
                  <a:gd name="T34" fmla="*/ 27 w 58"/>
                  <a:gd name="T35" fmla="*/ 50 h 50"/>
                  <a:gd name="T36" fmla="*/ 27 w 58"/>
                  <a:gd name="T37" fmla="*/ 30 h 50"/>
                  <a:gd name="T38" fmla="*/ 12 w 58"/>
                  <a:gd name="T39" fmla="*/ 30 h 50"/>
                  <a:gd name="T40" fmla="*/ 12 w 58"/>
                  <a:gd name="T41" fmla="*/ 20 h 50"/>
                  <a:gd name="T42" fmla="*/ 27 w 58"/>
                  <a:gd name="T43" fmla="*/ 20 h 50"/>
                  <a:gd name="T44" fmla="*/ 27 w 58"/>
                  <a:gd name="T4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 h="50">
                    <a:moveTo>
                      <a:pt x="48" y="38"/>
                    </a:moveTo>
                    <a:cubicBezTo>
                      <a:pt x="54" y="29"/>
                      <a:pt x="53" y="16"/>
                      <a:pt x="44" y="8"/>
                    </a:cubicBezTo>
                    <a:cubicBezTo>
                      <a:pt x="40" y="3"/>
                      <a:pt x="33" y="0"/>
                      <a:pt x="27" y="0"/>
                    </a:cubicBezTo>
                    <a:cubicBezTo>
                      <a:pt x="27" y="20"/>
                      <a:pt x="27" y="20"/>
                      <a:pt x="27" y="20"/>
                    </a:cubicBezTo>
                    <a:cubicBezTo>
                      <a:pt x="42" y="20"/>
                      <a:pt x="42" y="20"/>
                      <a:pt x="42" y="20"/>
                    </a:cubicBezTo>
                    <a:cubicBezTo>
                      <a:pt x="42" y="30"/>
                      <a:pt x="42" y="30"/>
                      <a:pt x="42" y="30"/>
                    </a:cubicBezTo>
                    <a:cubicBezTo>
                      <a:pt x="42" y="30"/>
                      <a:pt x="42" y="30"/>
                      <a:pt x="42" y="30"/>
                    </a:cubicBezTo>
                    <a:cubicBezTo>
                      <a:pt x="42" y="30"/>
                      <a:pt x="42" y="30"/>
                      <a:pt x="42" y="30"/>
                    </a:cubicBezTo>
                    <a:cubicBezTo>
                      <a:pt x="27" y="30"/>
                      <a:pt x="27" y="30"/>
                      <a:pt x="27" y="30"/>
                    </a:cubicBezTo>
                    <a:cubicBezTo>
                      <a:pt x="27" y="50"/>
                      <a:pt x="27" y="50"/>
                      <a:pt x="27" y="50"/>
                    </a:cubicBezTo>
                    <a:cubicBezTo>
                      <a:pt x="31" y="50"/>
                      <a:pt x="36" y="49"/>
                      <a:pt x="40" y="46"/>
                    </a:cubicBezTo>
                    <a:cubicBezTo>
                      <a:pt x="43" y="49"/>
                      <a:pt x="43" y="49"/>
                      <a:pt x="43" y="49"/>
                    </a:cubicBezTo>
                    <a:cubicBezTo>
                      <a:pt x="48" y="48"/>
                      <a:pt x="53" y="48"/>
                      <a:pt x="58" y="48"/>
                    </a:cubicBezTo>
                    <a:lnTo>
                      <a:pt x="48" y="38"/>
                    </a:lnTo>
                    <a:close/>
                    <a:moveTo>
                      <a:pt x="27" y="0"/>
                    </a:moveTo>
                    <a:cubicBezTo>
                      <a:pt x="21" y="0"/>
                      <a:pt x="14" y="3"/>
                      <a:pt x="9" y="8"/>
                    </a:cubicBezTo>
                    <a:cubicBezTo>
                      <a:pt x="0" y="17"/>
                      <a:pt x="0" y="33"/>
                      <a:pt x="9" y="43"/>
                    </a:cubicBezTo>
                    <a:cubicBezTo>
                      <a:pt x="14" y="47"/>
                      <a:pt x="21" y="50"/>
                      <a:pt x="27" y="50"/>
                    </a:cubicBezTo>
                    <a:cubicBezTo>
                      <a:pt x="27" y="30"/>
                      <a:pt x="27" y="30"/>
                      <a:pt x="27" y="30"/>
                    </a:cubicBezTo>
                    <a:cubicBezTo>
                      <a:pt x="12" y="30"/>
                      <a:pt x="12" y="30"/>
                      <a:pt x="12" y="30"/>
                    </a:cubicBezTo>
                    <a:cubicBezTo>
                      <a:pt x="12" y="20"/>
                      <a:pt x="12" y="20"/>
                      <a:pt x="12" y="20"/>
                    </a:cubicBezTo>
                    <a:cubicBezTo>
                      <a:pt x="27" y="20"/>
                      <a:pt x="27" y="20"/>
                      <a:pt x="27" y="20"/>
                    </a:cubicBezTo>
                    <a:lnTo>
                      <a:pt x="27" y="0"/>
                    </a:lnTo>
                    <a:close/>
                  </a:path>
                </a:pathLst>
              </a:custGeom>
              <a:grpFill/>
              <a:ln>
                <a:noFill/>
              </a:ln>
            </p:spPr>
            <p:txBody>
              <a:bodyPr anchor="ctr"/>
              <a:lstStyle/>
              <a:p>
                <a:pPr algn="ctr"/>
                <a:endParaRPr>
                  <a:cs typeface="+mn-ea"/>
                  <a:sym typeface="+mn-lt"/>
                </a:endParaRPr>
              </a:p>
            </p:txBody>
          </p:sp>
          <p:sp>
            <p:nvSpPr>
              <p:cNvPr id="53" name="Oval 80"/>
              <p:cNvSpPr>
                <a:spLocks/>
              </p:cNvSpPr>
              <p:nvPr/>
            </p:nvSpPr>
            <p:spPr bwMode="auto">
              <a:xfrm>
                <a:off x="5832632" y="3219682"/>
                <a:ext cx="84553" cy="84553"/>
              </a:xfrm>
              <a:prstGeom prst="ellipse">
                <a:avLst/>
              </a:prstGeom>
              <a:grpFill/>
              <a:ln>
                <a:noFill/>
              </a:ln>
            </p:spPr>
            <p:txBody>
              <a:bodyPr anchor="ctr"/>
              <a:lstStyle/>
              <a:p>
                <a:pPr algn="ctr"/>
                <a:endParaRPr>
                  <a:cs typeface="+mn-ea"/>
                  <a:sym typeface="+mn-lt"/>
                </a:endParaRPr>
              </a:p>
            </p:txBody>
          </p:sp>
          <p:sp>
            <p:nvSpPr>
              <p:cNvPr id="54" name="Freeform: Shape 81"/>
              <p:cNvSpPr>
                <a:spLocks/>
              </p:cNvSpPr>
              <p:nvPr/>
            </p:nvSpPr>
            <p:spPr bwMode="auto">
              <a:xfrm>
                <a:off x="5797095" y="3180468"/>
                <a:ext cx="159304" cy="234054"/>
              </a:xfrm>
              <a:custGeom>
                <a:avLst/>
                <a:gdLst>
                  <a:gd name="T0" fmla="*/ 36 w 36"/>
                  <a:gd name="T1" fmla="*/ 0 h 53"/>
                  <a:gd name="T2" fmla="*/ 18 w 36"/>
                  <a:gd name="T3" fmla="*/ 0 h 53"/>
                  <a:gd name="T4" fmla="*/ 18 w 36"/>
                  <a:gd name="T5" fmla="*/ 4 h 53"/>
                  <a:gd name="T6" fmla="*/ 18 w 36"/>
                  <a:gd name="T7" fmla="*/ 4 h 53"/>
                  <a:gd name="T8" fmla="*/ 32 w 36"/>
                  <a:gd name="T9" fmla="*/ 18 h 53"/>
                  <a:gd name="T10" fmla="*/ 18 w 36"/>
                  <a:gd name="T11" fmla="*/ 32 h 53"/>
                  <a:gd name="T12" fmla="*/ 18 w 36"/>
                  <a:gd name="T13" fmla="*/ 32 h 53"/>
                  <a:gd name="T14" fmla="*/ 18 w 36"/>
                  <a:gd name="T15" fmla="*/ 32 h 53"/>
                  <a:gd name="T16" fmla="*/ 18 w 36"/>
                  <a:gd name="T17" fmla="*/ 38 h 53"/>
                  <a:gd name="T18" fmla="*/ 18 w 36"/>
                  <a:gd name="T19" fmla="*/ 38 h 53"/>
                  <a:gd name="T20" fmla="*/ 22 w 36"/>
                  <a:gd name="T21" fmla="*/ 43 h 53"/>
                  <a:gd name="T22" fmla="*/ 18 w 36"/>
                  <a:gd name="T23" fmla="*/ 48 h 53"/>
                  <a:gd name="T24" fmla="*/ 18 w 36"/>
                  <a:gd name="T25" fmla="*/ 48 h 53"/>
                  <a:gd name="T26" fmla="*/ 18 w 36"/>
                  <a:gd name="T27" fmla="*/ 48 h 53"/>
                  <a:gd name="T28" fmla="*/ 18 w 36"/>
                  <a:gd name="T29" fmla="*/ 53 h 53"/>
                  <a:gd name="T30" fmla="*/ 36 w 36"/>
                  <a:gd name="T31" fmla="*/ 53 h 53"/>
                  <a:gd name="T32" fmla="*/ 36 w 36"/>
                  <a:gd name="T33" fmla="*/ 0 h 53"/>
                  <a:gd name="T34" fmla="*/ 18 w 36"/>
                  <a:gd name="T35" fmla="*/ 0 h 53"/>
                  <a:gd name="T36" fmla="*/ 0 w 36"/>
                  <a:gd name="T37" fmla="*/ 0 h 53"/>
                  <a:gd name="T38" fmla="*/ 0 w 36"/>
                  <a:gd name="T39" fmla="*/ 53 h 53"/>
                  <a:gd name="T40" fmla="*/ 18 w 36"/>
                  <a:gd name="T41" fmla="*/ 53 h 53"/>
                  <a:gd name="T42" fmla="*/ 18 w 36"/>
                  <a:gd name="T43" fmla="*/ 48 h 53"/>
                  <a:gd name="T44" fmla="*/ 13 w 36"/>
                  <a:gd name="T45" fmla="*/ 43 h 53"/>
                  <a:gd name="T46" fmla="*/ 18 w 36"/>
                  <a:gd name="T47" fmla="*/ 38 h 53"/>
                  <a:gd name="T48" fmla="*/ 18 w 36"/>
                  <a:gd name="T49" fmla="*/ 32 h 53"/>
                  <a:gd name="T50" fmla="*/ 4 w 36"/>
                  <a:gd name="T51" fmla="*/ 18 h 53"/>
                  <a:gd name="T52" fmla="*/ 18 w 36"/>
                  <a:gd name="T53" fmla="*/ 4 h 53"/>
                  <a:gd name="T54" fmla="*/ 18 w 36"/>
                  <a:gd name="T55"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 h="53">
                    <a:moveTo>
                      <a:pt x="36" y="0"/>
                    </a:moveTo>
                    <a:cubicBezTo>
                      <a:pt x="18" y="0"/>
                      <a:pt x="18" y="0"/>
                      <a:pt x="18" y="0"/>
                    </a:cubicBezTo>
                    <a:cubicBezTo>
                      <a:pt x="18" y="4"/>
                      <a:pt x="18" y="4"/>
                      <a:pt x="18" y="4"/>
                    </a:cubicBezTo>
                    <a:cubicBezTo>
                      <a:pt x="18" y="4"/>
                      <a:pt x="18" y="4"/>
                      <a:pt x="18" y="4"/>
                    </a:cubicBezTo>
                    <a:cubicBezTo>
                      <a:pt x="25" y="4"/>
                      <a:pt x="32" y="11"/>
                      <a:pt x="32" y="18"/>
                    </a:cubicBezTo>
                    <a:cubicBezTo>
                      <a:pt x="32" y="26"/>
                      <a:pt x="25" y="32"/>
                      <a:pt x="18" y="32"/>
                    </a:cubicBezTo>
                    <a:cubicBezTo>
                      <a:pt x="18" y="32"/>
                      <a:pt x="18" y="32"/>
                      <a:pt x="18" y="32"/>
                    </a:cubicBezTo>
                    <a:cubicBezTo>
                      <a:pt x="18" y="32"/>
                      <a:pt x="18" y="32"/>
                      <a:pt x="18" y="32"/>
                    </a:cubicBezTo>
                    <a:cubicBezTo>
                      <a:pt x="18" y="38"/>
                      <a:pt x="18" y="38"/>
                      <a:pt x="18" y="38"/>
                    </a:cubicBezTo>
                    <a:cubicBezTo>
                      <a:pt x="18" y="38"/>
                      <a:pt x="18" y="38"/>
                      <a:pt x="18" y="38"/>
                    </a:cubicBezTo>
                    <a:cubicBezTo>
                      <a:pt x="20" y="38"/>
                      <a:pt x="22" y="40"/>
                      <a:pt x="22" y="43"/>
                    </a:cubicBezTo>
                    <a:cubicBezTo>
                      <a:pt x="22" y="46"/>
                      <a:pt x="20" y="48"/>
                      <a:pt x="18" y="48"/>
                    </a:cubicBezTo>
                    <a:cubicBezTo>
                      <a:pt x="18" y="48"/>
                      <a:pt x="18" y="48"/>
                      <a:pt x="18" y="48"/>
                    </a:cubicBezTo>
                    <a:cubicBezTo>
                      <a:pt x="18" y="48"/>
                      <a:pt x="18" y="48"/>
                      <a:pt x="18" y="48"/>
                    </a:cubicBezTo>
                    <a:cubicBezTo>
                      <a:pt x="18" y="53"/>
                      <a:pt x="18" y="53"/>
                      <a:pt x="18" y="53"/>
                    </a:cubicBezTo>
                    <a:cubicBezTo>
                      <a:pt x="36" y="53"/>
                      <a:pt x="36" y="53"/>
                      <a:pt x="36" y="53"/>
                    </a:cubicBezTo>
                    <a:lnTo>
                      <a:pt x="36" y="0"/>
                    </a:lnTo>
                    <a:close/>
                    <a:moveTo>
                      <a:pt x="18" y="0"/>
                    </a:moveTo>
                    <a:cubicBezTo>
                      <a:pt x="0" y="0"/>
                      <a:pt x="0" y="0"/>
                      <a:pt x="0" y="0"/>
                    </a:cubicBezTo>
                    <a:cubicBezTo>
                      <a:pt x="0" y="53"/>
                      <a:pt x="0" y="53"/>
                      <a:pt x="0" y="53"/>
                    </a:cubicBezTo>
                    <a:cubicBezTo>
                      <a:pt x="18" y="53"/>
                      <a:pt x="18" y="53"/>
                      <a:pt x="18" y="53"/>
                    </a:cubicBezTo>
                    <a:cubicBezTo>
                      <a:pt x="18" y="48"/>
                      <a:pt x="18" y="48"/>
                      <a:pt x="18" y="48"/>
                    </a:cubicBezTo>
                    <a:cubicBezTo>
                      <a:pt x="15" y="48"/>
                      <a:pt x="13" y="46"/>
                      <a:pt x="13" y="43"/>
                    </a:cubicBezTo>
                    <a:cubicBezTo>
                      <a:pt x="13" y="40"/>
                      <a:pt x="15" y="38"/>
                      <a:pt x="18" y="38"/>
                    </a:cubicBezTo>
                    <a:cubicBezTo>
                      <a:pt x="18" y="32"/>
                      <a:pt x="18" y="32"/>
                      <a:pt x="18" y="32"/>
                    </a:cubicBezTo>
                    <a:cubicBezTo>
                      <a:pt x="10" y="32"/>
                      <a:pt x="4" y="26"/>
                      <a:pt x="4" y="18"/>
                    </a:cubicBezTo>
                    <a:cubicBezTo>
                      <a:pt x="4" y="11"/>
                      <a:pt x="10" y="4"/>
                      <a:pt x="18" y="4"/>
                    </a:cubicBezTo>
                    <a:lnTo>
                      <a:pt x="18" y="0"/>
                    </a:lnTo>
                    <a:close/>
                  </a:path>
                </a:pathLst>
              </a:custGeom>
              <a:grpFill/>
              <a:ln>
                <a:noFill/>
              </a:ln>
            </p:spPr>
            <p:txBody>
              <a:bodyPr anchor="ctr"/>
              <a:lstStyle/>
              <a:p>
                <a:pPr algn="ctr"/>
                <a:endParaRPr>
                  <a:cs typeface="+mn-ea"/>
                  <a:sym typeface="+mn-lt"/>
                </a:endParaRPr>
              </a:p>
            </p:txBody>
          </p:sp>
          <p:sp>
            <p:nvSpPr>
              <p:cNvPr id="55" name="Freeform: Shape 82"/>
              <p:cNvSpPr>
                <a:spLocks/>
              </p:cNvSpPr>
              <p:nvPr/>
            </p:nvSpPr>
            <p:spPr bwMode="auto">
              <a:xfrm>
                <a:off x="5651271" y="3219682"/>
                <a:ext cx="123767" cy="194841"/>
              </a:xfrm>
              <a:custGeom>
                <a:avLst/>
                <a:gdLst>
                  <a:gd name="T0" fmla="*/ 0 w 28"/>
                  <a:gd name="T1" fmla="*/ 44 h 44"/>
                  <a:gd name="T2" fmla="*/ 28 w 28"/>
                  <a:gd name="T3" fmla="*/ 44 h 44"/>
                  <a:gd name="T4" fmla="*/ 28 w 28"/>
                  <a:gd name="T5" fmla="*/ 0 h 44"/>
                  <a:gd name="T6" fmla="*/ 24 w 28"/>
                  <a:gd name="T7" fmla="*/ 8 h 44"/>
                  <a:gd name="T8" fmla="*/ 24 w 28"/>
                  <a:gd name="T9" fmla="*/ 9 h 44"/>
                  <a:gd name="T10" fmla="*/ 15 w 28"/>
                  <a:gd name="T11" fmla="*/ 22 h 44"/>
                  <a:gd name="T12" fmla="*/ 10 w 28"/>
                  <a:gd name="T13" fmla="*/ 29 h 44"/>
                  <a:gd name="T14" fmla="*/ 15 w 28"/>
                  <a:gd name="T15" fmla="*/ 34 h 44"/>
                  <a:gd name="T16" fmla="*/ 10 w 28"/>
                  <a:gd name="T17" fmla="*/ 39 h 44"/>
                  <a:gd name="T18" fmla="*/ 10 w 28"/>
                  <a:gd name="T19" fmla="*/ 39 h 44"/>
                  <a:gd name="T20" fmla="*/ 6 w 28"/>
                  <a:gd name="T21" fmla="*/ 36 h 44"/>
                  <a:gd name="T22" fmla="*/ 0 w 28"/>
                  <a:gd name="T23"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44">
                    <a:moveTo>
                      <a:pt x="0" y="44"/>
                    </a:moveTo>
                    <a:cubicBezTo>
                      <a:pt x="28" y="44"/>
                      <a:pt x="28" y="44"/>
                      <a:pt x="28" y="44"/>
                    </a:cubicBezTo>
                    <a:cubicBezTo>
                      <a:pt x="28" y="0"/>
                      <a:pt x="28" y="0"/>
                      <a:pt x="28" y="0"/>
                    </a:cubicBezTo>
                    <a:cubicBezTo>
                      <a:pt x="26" y="3"/>
                      <a:pt x="25" y="5"/>
                      <a:pt x="24" y="8"/>
                    </a:cubicBezTo>
                    <a:cubicBezTo>
                      <a:pt x="24" y="8"/>
                      <a:pt x="24" y="9"/>
                      <a:pt x="24" y="9"/>
                    </a:cubicBezTo>
                    <a:cubicBezTo>
                      <a:pt x="24" y="15"/>
                      <a:pt x="20" y="20"/>
                      <a:pt x="15" y="22"/>
                    </a:cubicBezTo>
                    <a:cubicBezTo>
                      <a:pt x="13" y="25"/>
                      <a:pt x="12" y="27"/>
                      <a:pt x="10" y="29"/>
                    </a:cubicBezTo>
                    <a:cubicBezTo>
                      <a:pt x="13" y="30"/>
                      <a:pt x="15" y="32"/>
                      <a:pt x="15" y="34"/>
                    </a:cubicBezTo>
                    <a:cubicBezTo>
                      <a:pt x="15" y="37"/>
                      <a:pt x="12" y="39"/>
                      <a:pt x="10" y="39"/>
                    </a:cubicBezTo>
                    <a:cubicBezTo>
                      <a:pt x="10" y="39"/>
                      <a:pt x="10" y="39"/>
                      <a:pt x="10" y="39"/>
                    </a:cubicBezTo>
                    <a:cubicBezTo>
                      <a:pt x="8" y="39"/>
                      <a:pt x="6" y="38"/>
                      <a:pt x="6" y="36"/>
                    </a:cubicBezTo>
                    <a:cubicBezTo>
                      <a:pt x="4" y="39"/>
                      <a:pt x="2" y="41"/>
                      <a:pt x="0" y="44"/>
                    </a:cubicBezTo>
                    <a:close/>
                  </a:path>
                </a:pathLst>
              </a:custGeom>
              <a:grpFill/>
              <a:ln>
                <a:noFill/>
              </a:ln>
            </p:spPr>
            <p:txBody>
              <a:bodyPr anchor="ctr"/>
              <a:lstStyle/>
              <a:p>
                <a:pPr algn="ctr"/>
                <a:endParaRPr>
                  <a:cs typeface="+mn-ea"/>
                  <a:sym typeface="+mn-lt"/>
                </a:endParaRPr>
              </a:p>
            </p:txBody>
          </p:sp>
          <p:sp>
            <p:nvSpPr>
              <p:cNvPr id="56" name="Freeform: Shape 83"/>
              <p:cNvSpPr>
                <a:spLocks/>
              </p:cNvSpPr>
              <p:nvPr/>
            </p:nvSpPr>
            <p:spPr bwMode="auto">
              <a:xfrm>
                <a:off x="5678230" y="1788400"/>
                <a:ext cx="118865" cy="62496"/>
              </a:xfrm>
              <a:custGeom>
                <a:avLst/>
                <a:gdLst>
                  <a:gd name="T0" fmla="*/ 22 w 27"/>
                  <a:gd name="T1" fmla="*/ 9 h 14"/>
                  <a:gd name="T2" fmla="*/ 0 w 27"/>
                  <a:gd name="T3" fmla="*/ 9 h 14"/>
                  <a:gd name="T4" fmla="*/ 4 w 27"/>
                  <a:gd name="T5" fmla="*/ 14 h 14"/>
                  <a:gd name="T6" fmla="*/ 27 w 27"/>
                  <a:gd name="T7" fmla="*/ 14 h 14"/>
                  <a:gd name="T8" fmla="*/ 27 w 27"/>
                  <a:gd name="T9" fmla="*/ 0 h 14"/>
                  <a:gd name="T10" fmla="*/ 22 w 27"/>
                  <a:gd name="T11" fmla="*/ 0 h 14"/>
                  <a:gd name="T12" fmla="*/ 22 w 27"/>
                  <a:gd name="T13" fmla="*/ 9 h 14"/>
                </a:gdLst>
                <a:ahLst/>
                <a:cxnLst>
                  <a:cxn ang="0">
                    <a:pos x="T0" y="T1"/>
                  </a:cxn>
                  <a:cxn ang="0">
                    <a:pos x="T2" y="T3"/>
                  </a:cxn>
                  <a:cxn ang="0">
                    <a:pos x="T4" y="T5"/>
                  </a:cxn>
                  <a:cxn ang="0">
                    <a:pos x="T6" y="T7"/>
                  </a:cxn>
                  <a:cxn ang="0">
                    <a:pos x="T8" y="T9"/>
                  </a:cxn>
                  <a:cxn ang="0">
                    <a:pos x="T10" y="T11"/>
                  </a:cxn>
                  <a:cxn ang="0">
                    <a:pos x="T12" y="T13"/>
                  </a:cxn>
                </a:cxnLst>
                <a:rect l="0" t="0" r="r" b="b"/>
                <a:pathLst>
                  <a:path w="27" h="14">
                    <a:moveTo>
                      <a:pt x="22" y="9"/>
                    </a:moveTo>
                    <a:cubicBezTo>
                      <a:pt x="0" y="9"/>
                      <a:pt x="0" y="9"/>
                      <a:pt x="0" y="9"/>
                    </a:cubicBezTo>
                    <a:cubicBezTo>
                      <a:pt x="1" y="10"/>
                      <a:pt x="3" y="12"/>
                      <a:pt x="4" y="14"/>
                    </a:cubicBezTo>
                    <a:cubicBezTo>
                      <a:pt x="27" y="14"/>
                      <a:pt x="27" y="14"/>
                      <a:pt x="27" y="14"/>
                    </a:cubicBezTo>
                    <a:cubicBezTo>
                      <a:pt x="27" y="0"/>
                      <a:pt x="27" y="0"/>
                      <a:pt x="27" y="0"/>
                    </a:cubicBezTo>
                    <a:cubicBezTo>
                      <a:pt x="22" y="0"/>
                      <a:pt x="22" y="0"/>
                      <a:pt x="22" y="0"/>
                    </a:cubicBezTo>
                    <a:lnTo>
                      <a:pt x="22" y="9"/>
                    </a:lnTo>
                    <a:close/>
                  </a:path>
                </a:pathLst>
              </a:custGeom>
              <a:grpFill/>
              <a:ln>
                <a:noFill/>
              </a:ln>
            </p:spPr>
            <p:txBody>
              <a:bodyPr anchor="ctr"/>
              <a:lstStyle/>
              <a:p>
                <a:pPr algn="ctr"/>
                <a:endParaRPr>
                  <a:cs typeface="+mn-ea"/>
                  <a:sym typeface="+mn-lt"/>
                </a:endParaRPr>
              </a:p>
            </p:txBody>
          </p:sp>
          <p:sp>
            <p:nvSpPr>
              <p:cNvPr id="57" name="Freeform: Shape 84"/>
              <p:cNvSpPr>
                <a:spLocks/>
              </p:cNvSpPr>
              <p:nvPr/>
            </p:nvSpPr>
            <p:spPr bwMode="auto">
              <a:xfrm>
                <a:off x="5585098" y="1603362"/>
                <a:ext cx="181361" cy="207095"/>
              </a:xfrm>
              <a:custGeom>
                <a:avLst/>
                <a:gdLst>
                  <a:gd name="T0" fmla="*/ 5 w 41"/>
                  <a:gd name="T1" fmla="*/ 27 h 47"/>
                  <a:gd name="T2" fmla="*/ 5 w 41"/>
                  <a:gd name="T3" fmla="*/ 30 h 47"/>
                  <a:gd name="T4" fmla="*/ 18 w 41"/>
                  <a:gd name="T5" fmla="*/ 47 h 47"/>
                  <a:gd name="T6" fmla="*/ 33 w 41"/>
                  <a:gd name="T7" fmla="*/ 47 h 47"/>
                  <a:gd name="T8" fmla="*/ 33 w 41"/>
                  <a:gd name="T9" fmla="*/ 27 h 47"/>
                  <a:gd name="T10" fmla="*/ 41 w 41"/>
                  <a:gd name="T11" fmla="*/ 27 h 47"/>
                  <a:gd name="T12" fmla="*/ 19 w 41"/>
                  <a:gd name="T13" fmla="*/ 0 h 47"/>
                  <a:gd name="T14" fmla="*/ 0 w 41"/>
                  <a:gd name="T15" fmla="*/ 24 h 47"/>
                  <a:gd name="T16" fmla="*/ 3 w 41"/>
                  <a:gd name="T17" fmla="*/ 27 h 47"/>
                  <a:gd name="T18" fmla="*/ 5 w 41"/>
                  <a:gd name="T19" fmla="*/ 2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47">
                    <a:moveTo>
                      <a:pt x="5" y="27"/>
                    </a:moveTo>
                    <a:cubicBezTo>
                      <a:pt x="5" y="30"/>
                      <a:pt x="5" y="30"/>
                      <a:pt x="5" y="30"/>
                    </a:cubicBezTo>
                    <a:cubicBezTo>
                      <a:pt x="10" y="35"/>
                      <a:pt x="14" y="41"/>
                      <a:pt x="18" y="47"/>
                    </a:cubicBezTo>
                    <a:cubicBezTo>
                      <a:pt x="33" y="47"/>
                      <a:pt x="33" y="47"/>
                      <a:pt x="33" y="47"/>
                    </a:cubicBezTo>
                    <a:cubicBezTo>
                      <a:pt x="33" y="27"/>
                      <a:pt x="33" y="27"/>
                      <a:pt x="33" y="27"/>
                    </a:cubicBezTo>
                    <a:cubicBezTo>
                      <a:pt x="41" y="27"/>
                      <a:pt x="41" y="27"/>
                      <a:pt x="41" y="27"/>
                    </a:cubicBezTo>
                    <a:cubicBezTo>
                      <a:pt x="19" y="0"/>
                      <a:pt x="19" y="0"/>
                      <a:pt x="19" y="0"/>
                    </a:cubicBezTo>
                    <a:cubicBezTo>
                      <a:pt x="0" y="24"/>
                      <a:pt x="0" y="24"/>
                      <a:pt x="0" y="24"/>
                    </a:cubicBezTo>
                    <a:cubicBezTo>
                      <a:pt x="1" y="25"/>
                      <a:pt x="2" y="26"/>
                      <a:pt x="3" y="27"/>
                    </a:cubicBezTo>
                    <a:lnTo>
                      <a:pt x="5" y="27"/>
                    </a:lnTo>
                    <a:close/>
                  </a:path>
                </a:pathLst>
              </a:custGeom>
              <a:grpFill/>
              <a:ln>
                <a:noFill/>
              </a:ln>
            </p:spPr>
            <p:txBody>
              <a:bodyPr anchor="ctr"/>
              <a:lstStyle/>
              <a:p>
                <a:pPr algn="ctr"/>
                <a:endParaRPr>
                  <a:cs typeface="+mn-ea"/>
                  <a:sym typeface="+mn-lt"/>
                </a:endParaRPr>
              </a:p>
            </p:txBody>
          </p:sp>
          <p:sp>
            <p:nvSpPr>
              <p:cNvPr id="58" name="Freeform: Shape 85"/>
              <p:cNvSpPr>
                <a:spLocks/>
              </p:cNvSpPr>
              <p:nvPr/>
            </p:nvSpPr>
            <p:spPr bwMode="auto">
              <a:xfrm>
                <a:off x="5907382" y="2084949"/>
                <a:ext cx="225476" cy="357821"/>
              </a:xfrm>
              <a:custGeom>
                <a:avLst/>
                <a:gdLst>
                  <a:gd name="T0" fmla="*/ 51 w 51"/>
                  <a:gd name="T1" fmla="*/ 81 h 81"/>
                  <a:gd name="T2" fmla="*/ 45 w 51"/>
                  <a:gd name="T3" fmla="*/ 1 h 81"/>
                  <a:gd name="T4" fmla="*/ 40 w 51"/>
                  <a:gd name="T5" fmla="*/ 0 h 81"/>
                  <a:gd name="T6" fmla="*/ 45 w 51"/>
                  <a:gd name="T7" fmla="*/ 7 h 81"/>
                  <a:gd name="T8" fmla="*/ 45 w 51"/>
                  <a:gd name="T9" fmla="*/ 53 h 81"/>
                  <a:gd name="T10" fmla="*/ 40 w 51"/>
                  <a:gd name="T11" fmla="*/ 58 h 81"/>
                  <a:gd name="T12" fmla="*/ 45 w 51"/>
                  <a:gd name="T13" fmla="*/ 65 h 81"/>
                  <a:gd name="T14" fmla="*/ 40 w 51"/>
                  <a:gd name="T15" fmla="*/ 65 h 81"/>
                  <a:gd name="T16" fmla="*/ 45 w 51"/>
                  <a:gd name="T17" fmla="*/ 69 h 81"/>
                  <a:gd name="T18" fmla="*/ 45 w 51"/>
                  <a:gd name="T19" fmla="*/ 76 h 81"/>
                  <a:gd name="T20" fmla="*/ 40 w 51"/>
                  <a:gd name="T21" fmla="*/ 81 h 81"/>
                  <a:gd name="T22" fmla="*/ 35 w 51"/>
                  <a:gd name="T23" fmla="*/ 1 h 81"/>
                  <a:gd name="T24" fmla="*/ 25 w 51"/>
                  <a:gd name="T25" fmla="*/ 7 h 81"/>
                  <a:gd name="T26" fmla="*/ 40 w 51"/>
                  <a:gd name="T27" fmla="*/ 0 h 81"/>
                  <a:gd name="T28" fmla="*/ 25 w 51"/>
                  <a:gd name="T29" fmla="*/ 81 h 81"/>
                  <a:gd name="T30" fmla="*/ 40 w 51"/>
                  <a:gd name="T31" fmla="*/ 76 h 81"/>
                  <a:gd name="T32" fmla="*/ 35 w 51"/>
                  <a:gd name="T33" fmla="*/ 69 h 81"/>
                  <a:gd name="T34" fmla="*/ 40 w 51"/>
                  <a:gd name="T35" fmla="*/ 65 h 81"/>
                  <a:gd name="T36" fmla="*/ 35 w 51"/>
                  <a:gd name="T37" fmla="*/ 58 h 81"/>
                  <a:gd name="T38" fmla="*/ 40 w 51"/>
                  <a:gd name="T39" fmla="*/ 53 h 81"/>
                  <a:gd name="T40" fmla="*/ 25 w 51"/>
                  <a:gd name="T41" fmla="*/ 58 h 81"/>
                  <a:gd name="T42" fmla="*/ 30 w 51"/>
                  <a:gd name="T43" fmla="*/ 65 h 81"/>
                  <a:gd name="T44" fmla="*/ 25 w 51"/>
                  <a:gd name="T45" fmla="*/ 65 h 81"/>
                  <a:gd name="T46" fmla="*/ 30 w 51"/>
                  <a:gd name="T47" fmla="*/ 69 h 81"/>
                  <a:gd name="T48" fmla="*/ 30 w 51"/>
                  <a:gd name="T49" fmla="*/ 76 h 81"/>
                  <a:gd name="T50" fmla="*/ 25 w 51"/>
                  <a:gd name="T51" fmla="*/ 81 h 81"/>
                  <a:gd name="T52" fmla="*/ 10 w 51"/>
                  <a:gd name="T53" fmla="*/ 1 h 81"/>
                  <a:gd name="T54" fmla="*/ 25 w 51"/>
                  <a:gd name="T55" fmla="*/ 7 h 81"/>
                  <a:gd name="T56" fmla="*/ 10 w 51"/>
                  <a:gd name="T57" fmla="*/ 81 h 81"/>
                  <a:gd name="T58" fmla="*/ 25 w 51"/>
                  <a:gd name="T59" fmla="*/ 76 h 81"/>
                  <a:gd name="T60" fmla="*/ 20 w 51"/>
                  <a:gd name="T61" fmla="*/ 69 h 81"/>
                  <a:gd name="T62" fmla="*/ 25 w 51"/>
                  <a:gd name="T63" fmla="*/ 65 h 81"/>
                  <a:gd name="T64" fmla="*/ 20 w 51"/>
                  <a:gd name="T65" fmla="*/ 58 h 81"/>
                  <a:gd name="T66" fmla="*/ 25 w 51"/>
                  <a:gd name="T67" fmla="*/ 53 h 81"/>
                  <a:gd name="T68" fmla="*/ 10 w 51"/>
                  <a:gd name="T69" fmla="*/ 58 h 81"/>
                  <a:gd name="T70" fmla="*/ 15 w 51"/>
                  <a:gd name="T71" fmla="*/ 65 h 81"/>
                  <a:gd name="T72" fmla="*/ 10 w 51"/>
                  <a:gd name="T73" fmla="*/ 65 h 81"/>
                  <a:gd name="T74" fmla="*/ 15 w 51"/>
                  <a:gd name="T75" fmla="*/ 69 h 81"/>
                  <a:gd name="T76" fmla="*/ 15 w 51"/>
                  <a:gd name="T77" fmla="*/ 76 h 81"/>
                  <a:gd name="T78" fmla="*/ 10 w 51"/>
                  <a:gd name="T79" fmla="*/ 81 h 81"/>
                  <a:gd name="T80" fmla="*/ 0 w 51"/>
                  <a:gd name="T81" fmla="*/ 1 h 81"/>
                  <a:gd name="T82" fmla="*/ 1 w 51"/>
                  <a:gd name="T83" fmla="*/ 81 h 81"/>
                  <a:gd name="T84" fmla="*/ 10 w 51"/>
                  <a:gd name="T85" fmla="*/ 76 h 81"/>
                  <a:gd name="T86" fmla="*/ 5 w 51"/>
                  <a:gd name="T87" fmla="*/ 69 h 81"/>
                  <a:gd name="T88" fmla="*/ 10 w 51"/>
                  <a:gd name="T89" fmla="*/ 65 h 81"/>
                  <a:gd name="T90" fmla="*/ 5 w 51"/>
                  <a:gd name="T91" fmla="*/ 58 h 81"/>
                  <a:gd name="T92" fmla="*/ 10 w 51"/>
                  <a:gd name="T93" fmla="*/ 53 h 81"/>
                  <a:gd name="T94" fmla="*/ 5 w 51"/>
                  <a:gd name="T95" fmla="*/ 7 h 81"/>
                  <a:gd name="T96" fmla="*/ 10 w 51"/>
                  <a:gd name="T97" fmla="*/ 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 h="81">
                    <a:moveTo>
                      <a:pt x="40" y="81"/>
                    </a:moveTo>
                    <a:cubicBezTo>
                      <a:pt x="51" y="81"/>
                      <a:pt x="51" y="81"/>
                      <a:pt x="51" y="81"/>
                    </a:cubicBezTo>
                    <a:cubicBezTo>
                      <a:pt x="51" y="1"/>
                      <a:pt x="51" y="1"/>
                      <a:pt x="51" y="1"/>
                    </a:cubicBezTo>
                    <a:cubicBezTo>
                      <a:pt x="45" y="1"/>
                      <a:pt x="45" y="1"/>
                      <a:pt x="45" y="1"/>
                    </a:cubicBezTo>
                    <a:cubicBezTo>
                      <a:pt x="45" y="0"/>
                      <a:pt x="45" y="0"/>
                      <a:pt x="45" y="0"/>
                    </a:cubicBezTo>
                    <a:cubicBezTo>
                      <a:pt x="40" y="0"/>
                      <a:pt x="40" y="0"/>
                      <a:pt x="40" y="0"/>
                    </a:cubicBezTo>
                    <a:cubicBezTo>
                      <a:pt x="40" y="7"/>
                      <a:pt x="40" y="7"/>
                      <a:pt x="40" y="7"/>
                    </a:cubicBezTo>
                    <a:cubicBezTo>
                      <a:pt x="45" y="7"/>
                      <a:pt x="45" y="7"/>
                      <a:pt x="45" y="7"/>
                    </a:cubicBezTo>
                    <a:cubicBezTo>
                      <a:pt x="45" y="53"/>
                      <a:pt x="45" y="53"/>
                      <a:pt x="45" y="53"/>
                    </a:cubicBezTo>
                    <a:cubicBezTo>
                      <a:pt x="45" y="53"/>
                      <a:pt x="45" y="53"/>
                      <a:pt x="45" y="53"/>
                    </a:cubicBezTo>
                    <a:cubicBezTo>
                      <a:pt x="40" y="53"/>
                      <a:pt x="40" y="53"/>
                      <a:pt x="40" y="53"/>
                    </a:cubicBezTo>
                    <a:cubicBezTo>
                      <a:pt x="40" y="58"/>
                      <a:pt x="40" y="58"/>
                      <a:pt x="40" y="58"/>
                    </a:cubicBezTo>
                    <a:cubicBezTo>
                      <a:pt x="45" y="58"/>
                      <a:pt x="45" y="58"/>
                      <a:pt x="45" y="58"/>
                    </a:cubicBezTo>
                    <a:cubicBezTo>
                      <a:pt x="45" y="65"/>
                      <a:pt x="45" y="65"/>
                      <a:pt x="45" y="65"/>
                    </a:cubicBezTo>
                    <a:cubicBezTo>
                      <a:pt x="45" y="65"/>
                      <a:pt x="45" y="65"/>
                      <a:pt x="45" y="65"/>
                    </a:cubicBezTo>
                    <a:cubicBezTo>
                      <a:pt x="40" y="65"/>
                      <a:pt x="40" y="65"/>
                      <a:pt x="40" y="65"/>
                    </a:cubicBezTo>
                    <a:cubicBezTo>
                      <a:pt x="40" y="69"/>
                      <a:pt x="40" y="69"/>
                      <a:pt x="40" y="69"/>
                    </a:cubicBezTo>
                    <a:cubicBezTo>
                      <a:pt x="45" y="69"/>
                      <a:pt x="45" y="69"/>
                      <a:pt x="45" y="69"/>
                    </a:cubicBezTo>
                    <a:cubicBezTo>
                      <a:pt x="45" y="76"/>
                      <a:pt x="45" y="76"/>
                      <a:pt x="45" y="76"/>
                    </a:cubicBezTo>
                    <a:cubicBezTo>
                      <a:pt x="45" y="76"/>
                      <a:pt x="45" y="76"/>
                      <a:pt x="45" y="76"/>
                    </a:cubicBezTo>
                    <a:cubicBezTo>
                      <a:pt x="40" y="76"/>
                      <a:pt x="40" y="76"/>
                      <a:pt x="40" y="76"/>
                    </a:cubicBezTo>
                    <a:lnTo>
                      <a:pt x="40" y="81"/>
                    </a:lnTo>
                    <a:close/>
                    <a:moveTo>
                      <a:pt x="35" y="0"/>
                    </a:moveTo>
                    <a:cubicBezTo>
                      <a:pt x="35" y="1"/>
                      <a:pt x="35" y="1"/>
                      <a:pt x="35" y="1"/>
                    </a:cubicBezTo>
                    <a:cubicBezTo>
                      <a:pt x="25" y="1"/>
                      <a:pt x="25" y="1"/>
                      <a:pt x="25" y="1"/>
                    </a:cubicBezTo>
                    <a:cubicBezTo>
                      <a:pt x="25" y="7"/>
                      <a:pt x="25" y="7"/>
                      <a:pt x="25" y="7"/>
                    </a:cubicBezTo>
                    <a:cubicBezTo>
                      <a:pt x="40" y="7"/>
                      <a:pt x="40" y="7"/>
                      <a:pt x="40" y="7"/>
                    </a:cubicBezTo>
                    <a:cubicBezTo>
                      <a:pt x="40" y="0"/>
                      <a:pt x="40" y="0"/>
                      <a:pt x="40" y="0"/>
                    </a:cubicBezTo>
                    <a:cubicBezTo>
                      <a:pt x="35" y="0"/>
                      <a:pt x="35" y="0"/>
                      <a:pt x="35" y="0"/>
                    </a:cubicBezTo>
                    <a:close/>
                    <a:moveTo>
                      <a:pt x="25" y="81"/>
                    </a:moveTo>
                    <a:cubicBezTo>
                      <a:pt x="40" y="81"/>
                      <a:pt x="40" y="81"/>
                      <a:pt x="40" y="81"/>
                    </a:cubicBezTo>
                    <a:cubicBezTo>
                      <a:pt x="40" y="76"/>
                      <a:pt x="40" y="76"/>
                      <a:pt x="40" y="76"/>
                    </a:cubicBezTo>
                    <a:cubicBezTo>
                      <a:pt x="35" y="76"/>
                      <a:pt x="35" y="76"/>
                      <a:pt x="35" y="76"/>
                    </a:cubicBezTo>
                    <a:cubicBezTo>
                      <a:pt x="35" y="69"/>
                      <a:pt x="35" y="69"/>
                      <a:pt x="35" y="69"/>
                    </a:cubicBezTo>
                    <a:cubicBezTo>
                      <a:pt x="40" y="69"/>
                      <a:pt x="40" y="69"/>
                      <a:pt x="40" y="69"/>
                    </a:cubicBezTo>
                    <a:cubicBezTo>
                      <a:pt x="40" y="65"/>
                      <a:pt x="40" y="65"/>
                      <a:pt x="40" y="65"/>
                    </a:cubicBezTo>
                    <a:cubicBezTo>
                      <a:pt x="35" y="65"/>
                      <a:pt x="35" y="65"/>
                      <a:pt x="35" y="65"/>
                    </a:cubicBezTo>
                    <a:cubicBezTo>
                      <a:pt x="35" y="58"/>
                      <a:pt x="35" y="58"/>
                      <a:pt x="35" y="58"/>
                    </a:cubicBezTo>
                    <a:cubicBezTo>
                      <a:pt x="40" y="58"/>
                      <a:pt x="40" y="58"/>
                      <a:pt x="40" y="58"/>
                    </a:cubicBezTo>
                    <a:cubicBezTo>
                      <a:pt x="40" y="53"/>
                      <a:pt x="40" y="53"/>
                      <a:pt x="40" y="53"/>
                    </a:cubicBezTo>
                    <a:cubicBezTo>
                      <a:pt x="25" y="53"/>
                      <a:pt x="25" y="53"/>
                      <a:pt x="25" y="53"/>
                    </a:cubicBezTo>
                    <a:cubicBezTo>
                      <a:pt x="25" y="58"/>
                      <a:pt x="25" y="58"/>
                      <a:pt x="25" y="58"/>
                    </a:cubicBezTo>
                    <a:cubicBezTo>
                      <a:pt x="30" y="58"/>
                      <a:pt x="30" y="58"/>
                      <a:pt x="30" y="58"/>
                    </a:cubicBezTo>
                    <a:cubicBezTo>
                      <a:pt x="30" y="65"/>
                      <a:pt x="30" y="65"/>
                      <a:pt x="30" y="65"/>
                    </a:cubicBezTo>
                    <a:cubicBezTo>
                      <a:pt x="30" y="65"/>
                      <a:pt x="30" y="65"/>
                      <a:pt x="30" y="65"/>
                    </a:cubicBezTo>
                    <a:cubicBezTo>
                      <a:pt x="25" y="65"/>
                      <a:pt x="25" y="65"/>
                      <a:pt x="25" y="65"/>
                    </a:cubicBezTo>
                    <a:cubicBezTo>
                      <a:pt x="25" y="69"/>
                      <a:pt x="25" y="69"/>
                      <a:pt x="25" y="69"/>
                    </a:cubicBezTo>
                    <a:cubicBezTo>
                      <a:pt x="30" y="69"/>
                      <a:pt x="30" y="69"/>
                      <a:pt x="30" y="69"/>
                    </a:cubicBezTo>
                    <a:cubicBezTo>
                      <a:pt x="30" y="76"/>
                      <a:pt x="30" y="76"/>
                      <a:pt x="30" y="76"/>
                    </a:cubicBezTo>
                    <a:cubicBezTo>
                      <a:pt x="30" y="76"/>
                      <a:pt x="30" y="76"/>
                      <a:pt x="30" y="76"/>
                    </a:cubicBezTo>
                    <a:cubicBezTo>
                      <a:pt x="25" y="76"/>
                      <a:pt x="25" y="76"/>
                      <a:pt x="25" y="76"/>
                    </a:cubicBezTo>
                    <a:lnTo>
                      <a:pt x="25" y="81"/>
                    </a:lnTo>
                    <a:close/>
                    <a:moveTo>
                      <a:pt x="25" y="1"/>
                    </a:moveTo>
                    <a:cubicBezTo>
                      <a:pt x="10" y="1"/>
                      <a:pt x="10" y="1"/>
                      <a:pt x="10" y="1"/>
                    </a:cubicBezTo>
                    <a:cubicBezTo>
                      <a:pt x="10" y="7"/>
                      <a:pt x="10" y="7"/>
                      <a:pt x="10" y="7"/>
                    </a:cubicBezTo>
                    <a:cubicBezTo>
                      <a:pt x="25" y="7"/>
                      <a:pt x="25" y="7"/>
                      <a:pt x="25" y="7"/>
                    </a:cubicBezTo>
                    <a:cubicBezTo>
                      <a:pt x="25" y="1"/>
                      <a:pt x="25" y="1"/>
                      <a:pt x="25" y="1"/>
                    </a:cubicBezTo>
                    <a:close/>
                    <a:moveTo>
                      <a:pt x="10" y="81"/>
                    </a:moveTo>
                    <a:cubicBezTo>
                      <a:pt x="25" y="81"/>
                      <a:pt x="25" y="81"/>
                      <a:pt x="25" y="81"/>
                    </a:cubicBezTo>
                    <a:cubicBezTo>
                      <a:pt x="25" y="76"/>
                      <a:pt x="25" y="76"/>
                      <a:pt x="25" y="76"/>
                    </a:cubicBezTo>
                    <a:cubicBezTo>
                      <a:pt x="20" y="76"/>
                      <a:pt x="20" y="76"/>
                      <a:pt x="20" y="76"/>
                    </a:cubicBezTo>
                    <a:cubicBezTo>
                      <a:pt x="20" y="69"/>
                      <a:pt x="20" y="69"/>
                      <a:pt x="20" y="69"/>
                    </a:cubicBezTo>
                    <a:cubicBezTo>
                      <a:pt x="25" y="69"/>
                      <a:pt x="25" y="69"/>
                      <a:pt x="25" y="69"/>
                    </a:cubicBezTo>
                    <a:cubicBezTo>
                      <a:pt x="25" y="65"/>
                      <a:pt x="25" y="65"/>
                      <a:pt x="25" y="65"/>
                    </a:cubicBezTo>
                    <a:cubicBezTo>
                      <a:pt x="20" y="65"/>
                      <a:pt x="20" y="65"/>
                      <a:pt x="20" y="65"/>
                    </a:cubicBezTo>
                    <a:cubicBezTo>
                      <a:pt x="20" y="58"/>
                      <a:pt x="20" y="58"/>
                      <a:pt x="20" y="58"/>
                    </a:cubicBezTo>
                    <a:cubicBezTo>
                      <a:pt x="25" y="58"/>
                      <a:pt x="25" y="58"/>
                      <a:pt x="25" y="58"/>
                    </a:cubicBezTo>
                    <a:cubicBezTo>
                      <a:pt x="25" y="53"/>
                      <a:pt x="25" y="53"/>
                      <a:pt x="25" y="53"/>
                    </a:cubicBezTo>
                    <a:cubicBezTo>
                      <a:pt x="10" y="53"/>
                      <a:pt x="10" y="53"/>
                      <a:pt x="10" y="53"/>
                    </a:cubicBezTo>
                    <a:cubicBezTo>
                      <a:pt x="10" y="58"/>
                      <a:pt x="10" y="58"/>
                      <a:pt x="10" y="58"/>
                    </a:cubicBezTo>
                    <a:cubicBezTo>
                      <a:pt x="15" y="58"/>
                      <a:pt x="15" y="58"/>
                      <a:pt x="15" y="58"/>
                    </a:cubicBezTo>
                    <a:cubicBezTo>
                      <a:pt x="15" y="65"/>
                      <a:pt x="15" y="65"/>
                      <a:pt x="15" y="65"/>
                    </a:cubicBezTo>
                    <a:cubicBezTo>
                      <a:pt x="15" y="65"/>
                      <a:pt x="15" y="65"/>
                      <a:pt x="15" y="65"/>
                    </a:cubicBezTo>
                    <a:cubicBezTo>
                      <a:pt x="10" y="65"/>
                      <a:pt x="10" y="65"/>
                      <a:pt x="10" y="65"/>
                    </a:cubicBezTo>
                    <a:cubicBezTo>
                      <a:pt x="10" y="69"/>
                      <a:pt x="10" y="69"/>
                      <a:pt x="10" y="69"/>
                    </a:cubicBezTo>
                    <a:cubicBezTo>
                      <a:pt x="15" y="69"/>
                      <a:pt x="15" y="69"/>
                      <a:pt x="15" y="69"/>
                    </a:cubicBezTo>
                    <a:cubicBezTo>
                      <a:pt x="15" y="76"/>
                      <a:pt x="15" y="76"/>
                      <a:pt x="15" y="76"/>
                    </a:cubicBezTo>
                    <a:cubicBezTo>
                      <a:pt x="15" y="76"/>
                      <a:pt x="15" y="76"/>
                      <a:pt x="15" y="76"/>
                    </a:cubicBezTo>
                    <a:cubicBezTo>
                      <a:pt x="10" y="76"/>
                      <a:pt x="10" y="76"/>
                      <a:pt x="10" y="76"/>
                    </a:cubicBezTo>
                    <a:lnTo>
                      <a:pt x="10" y="81"/>
                    </a:lnTo>
                    <a:close/>
                    <a:moveTo>
                      <a:pt x="10" y="1"/>
                    </a:moveTo>
                    <a:cubicBezTo>
                      <a:pt x="0" y="1"/>
                      <a:pt x="0" y="1"/>
                      <a:pt x="0" y="1"/>
                    </a:cubicBezTo>
                    <a:cubicBezTo>
                      <a:pt x="0" y="70"/>
                      <a:pt x="0" y="70"/>
                      <a:pt x="0" y="70"/>
                    </a:cubicBezTo>
                    <a:cubicBezTo>
                      <a:pt x="0" y="74"/>
                      <a:pt x="1" y="78"/>
                      <a:pt x="1" y="81"/>
                    </a:cubicBezTo>
                    <a:cubicBezTo>
                      <a:pt x="10" y="81"/>
                      <a:pt x="10" y="81"/>
                      <a:pt x="10" y="81"/>
                    </a:cubicBezTo>
                    <a:cubicBezTo>
                      <a:pt x="10" y="76"/>
                      <a:pt x="10" y="76"/>
                      <a:pt x="10" y="76"/>
                    </a:cubicBezTo>
                    <a:cubicBezTo>
                      <a:pt x="5" y="76"/>
                      <a:pt x="5" y="76"/>
                      <a:pt x="5" y="76"/>
                    </a:cubicBezTo>
                    <a:cubicBezTo>
                      <a:pt x="5" y="69"/>
                      <a:pt x="5" y="69"/>
                      <a:pt x="5" y="69"/>
                    </a:cubicBezTo>
                    <a:cubicBezTo>
                      <a:pt x="10" y="69"/>
                      <a:pt x="10" y="69"/>
                      <a:pt x="10" y="69"/>
                    </a:cubicBezTo>
                    <a:cubicBezTo>
                      <a:pt x="10" y="65"/>
                      <a:pt x="10" y="65"/>
                      <a:pt x="10" y="65"/>
                    </a:cubicBezTo>
                    <a:cubicBezTo>
                      <a:pt x="5" y="65"/>
                      <a:pt x="5" y="65"/>
                      <a:pt x="5" y="65"/>
                    </a:cubicBezTo>
                    <a:cubicBezTo>
                      <a:pt x="5" y="58"/>
                      <a:pt x="5" y="58"/>
                      <a:pt x="5" y="58"/>
                    </a:cubicBezTo>
                    <a:cubicBezTo>
                      <a:pt x="10" y="58"/>
                      <a:pt x="10" y="58"/>
                      <a:pt x="10" y="58"/>
                    </a:cubicBezTo>
                    <a:cubicBezTo>
                      <a:pt x="10" y="53"/>
                      <a:pt x="10" y="53"/>
                      <a:pt x="10" y="53"/>
                    </a:cubicBezTo>
                    <a:cubicBezTo>
                      <a:pt x="5" y="53"/>
                      <a:pt x="5" y="53"/>
                      <a:pt x="5" y="53"/>
                    </a:cubicBezTo>
                    <a:cubicBezTo>
                      <a:pt x="5" y="7"/>
                      <a:pt x="5" y="7"/>
                      <a:pt x="5" y="7"/>
                    </a:cubicBezTo>
                    <a:cubicBezTo>
                      <a:pt x="10" y="7"/>
                      <a:pt x="10" y="7"/>
                      <a:pt x="10" y="7"/>
                    </a:cubicBezTo>
                    <a:lnTo>
                      <a:pt x="10" y="1"/>
                    </a:lnTo>
                    <a:close/>
                  </a:path>
                </a:pathLst>
              </a:custGeom>
              <a:grpFill/>
              <a:ln>
                <a:noFill/>
              </a:ln>
            </p:spPr>
            <p:txBody>
              <a:bodyPr anchor="ctr"/>
              <a:lstStyle/>
              <a:p>
                <a:pPr algn="ctr"/>
                <a:endParaRPr>
                  <a:cs typeface="+mn-ea"/>
                  <a:sym typeface="+mn-lt"/>
                </a:endParaRPr>
              </a:p>
            </p:txBody>
          </p:sp>
          <p:sp>
            <p:nvSpPr>
              <p:cNvPr id="59" name="Freeform: Shape 86"/>
              <p:cNvSpPr>
                <a:spLocks/>
              </p:cNvSpPr>
              <p:nvPr/>
            </p:nvSpPr>
            <p:spPr bwMode="auto">
              <a:xfrm>
                <a:off x="5205220" y="1330095"/>
                <a:ext cx="142148" cy="61271"/>
              </a:xfrm>
              <a:custGeom>
                <a:avLst/>
                <a:gdLst>
                  <a:gd name="T0" fmla="*/ 0 w 116"/>
                  <a:gd name="T1" fmla="*/ 28 h 50"/>
                  <a:gd name="T2" fmla="*/ 44 w 116"/>
                  <a:gd name="T3" fmla="*/ 50 h 50"/>
                  <a:gd name="T4" fmla="*/ 116 w 116"/>
                  <a:gd name="T5" fmla="*/ 50 h 50"/>
                  <a:gd name="T6" fmla="*/ 15 w 116"/>
                  <a:gd name="T7" fmla="*/ 0 h 50"/>
                  <a:gd name="T8" fmla="*/ 0 w 116"/>
                  <a:gd name="T9" fmla="*/ 28 h 50"/>
                </a:gdLst>
                <a:ahLst/>
                <a:cxnLst>
                  <a:cxn ang="0">
                    <a:pos x="T0" y="T1"/>
                  </a:cxn>
                  <a:cxn ang="0">
                    <a:pos x="T2" y="T3"/>
                  </a:cxn>
                  <a:cxn ang="0">
                    <a:pos x="T4" y="T5"/>
                  </a:cxn>
                  <a:cxn ang="0">
                    <a:pos x="T6" y="T7"/>
                  </a:cxn>
                  <a:cxn ang="0">
                    <a:pos x="T8" y="T9"/>
                  </a:cxn>
                </a:cxnLst>
                <a:rect l="0" t="0" r="r" b="b"/>
                <a:pathLst>
                  <a:path w="116" h="50">
                    <a:moveTo>
                      <a:pt x="0" y="28"/>
                    </a:moveTo>
                    <a:lnTo>
                      <a:pt x="44" y="50"/>
                    </a:lnTo>
                    <a:lnTo>
                      <a:pt x="116" y="50"/>
                    </a:lnTo>
                    <a:lnTo>
                      <a:pt x="15" y="0"/>
                    </a:lnTo>
                    <a:lnTo>
                      <a:pt x="0" y="28"/>
                    </a:lnTo>
                    <a:close/>
                  </a:path>
                </a:pathLst>
              </a:custGeom>
              <a:grpFill/>
              <a:ln>
                <a:noFill/>
              </a:ln>
            </p:spPr>
            <p:txBody>
              <a:bodyPr anchor="ctr"/>
              <a:lstStyle/>
              <a:p>
                <a:pPr algn="ctr"/>
                <a:endParaRPr>
                  <a:cs typeface="+mn-ea"/>
                  <a:sym typeface="+mn-lt"/>
                </a:endParaRPr>
              </a:p>
            </p:txBody>
          </p:sp>
          <p:sp>
            <p:nvSpPr>
              <p:cNvPr id="60" name="Freeform: Shape 87"/>
              <p:cNvSpPr>
                <a:spLocks/>
              </p:cNvSpPr>
              <p:nvPr/>
            </p:nvSpPr>
            <p:spPr bwMode="auto">
              <a:xfrm>
                <a:off x="5205220" y="1399944"/>
                <a:ext cx="349243" cy="176459"/>
              </a:xfrm>
              <a:custGeom>
                <a:avLst/>
                <a:gdLst>
                  <a:gd name="T0" fmla="*/ 56 w 79"/>
                  <a:gd name="T1" fmla="*/ 40 h 40"/>
                  <a:gd name="T2" fmla="*/ 64 w 79"/>
                  <a:gd name="T3" fmla="*/ 40 h 40"/>
                  <a:gd name="T4" fmla="*/ 64 w 79"/>
                  <a:gd name="T5" fmla="*/ 32 h 40"/>
                  <a:gd name="T6" fmla="*/ 79 w 79"/>
                  <a:gd name="T7" fmla="*/ 32 h 40"/>
                  <a:gd name="T8" fmla="*/ 79 w 79"/>
                  <a:gd name="T9" fmla="*/ 8 h 40"/>
                  <a:gd name="T10" fmla="*/ 64 w 79"/>
                  <a:gd name="T11" fmla="*/ 8 h 40"/>
                  <a:gd name="T12" fmla="*/ 64 w 79"/>
                  <a:gd name="T13" fmla="*/ 0 h 40"/>
                  <a:gd name="T14" fmla="*/ 37 w 79"/>
                  <a:gd name="T15" fmla="*/ 0 h 40"/>
                  <a:gd name="T16" fmla="*/ 17 w 79"/>
                  <a:gd name="T17" fmla="*/ 0 h 40"/>
                  <a:gd name="T18" fmla="*/ 0 w 79"/>
                  <a:gd name="T19" fmla="*/ 0 h 40"/>
                  <a:gd name="T20" fmla="*/ 0 w 79"/>
                  <a:gd name="T21" fmla="*/ 2 h 40"/>
                  <a:gd name="T22" fmla="*/ 24 w 79"/>
                  <a:gd name="T23" fmla="*/ 16 h 40"/>
                  <a:gd name="T24" fmla="*/ 48 w 79"/>
                  <a:gd name="T25" fmla="*/ 16 h 40"/>
                  <a:gd name="T26" fmla="*/ 48 w 79"/>
                  <a:gd name="T27" fmla="*/ 25 h 40"/>
                  <a:gd name="T28" fmla="*/ 36 w 79"/>
                  <a:gd name="T29" fmla="*/ 25 h 40"/>
                  <a:gd name="T30" fmla="*/ 56 w 7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9" h="40">
                    <a:moveTo>
                      <a:pt x="56" y="40"/>
                    </a:moveTo>
                    <a:cubicBezTo>
                      <a:pt x="64" y="40"/>
                      <a:pt x="64" y="40"/>
                      <a:pt x="64" y="40"/>
                    </a:cubicBezTo>
                    <a:cubicBezTo>
                      <a:pt x="64" y="32"/>
                      <a:pt x="64" y="32"/>
                      <a:pt x="64" y="32"/>
                    </a:cubicBezTo>
                    <a:cubicBezTo>
                      <a:pt x="79" y="32"/>
                      <a:pt x="79" y="32"/>
                      <a:pt x="79" y="32"/>
                    </a:cubicBezTo>
                    <a:cubicBezTo>
                      <a:pt x="79" y="8"/>
                      <a:pt x="79" y="8"/>
                      <a:pt x="79" y="8"/>
                    </a:cubicBezTo>
                    <a:cubicBezTo>
                      <a:pt x="64" y="8"/>
                      <a:pt x="64" y="8"/>
                      <a:pt x="64" y="8"/>
                    </a:cubicBezTo>
                    <a:cubicBezTo>
                      <a:pt x="64" y="0"/>
                      <a:pt x="64" y="0"/>
                      <a:pt x="64" y="0"/>
                    </a:cubicBezTo>
                    <a:cubicBezTo>
                      <a:pt x="37" y="0"/>
                      <a:pt x="37" y="0"/>
                      <a:pt x="37" y="0"/>
                    </a:cubicBezTo>
                    <a:cubicBezTo>
                      <a:pt x="17" y="0"/>
                      <a:pt x="17" y="0"/>
                      <a:pt x="17" y="0"/>
                    </a:cubicBezTo>
                    <a:cubicBezTo>
                      <a:pt x="0" y="0"/>
                      <a:pt x="0" y="0"/>
                      <a:pt x="0" y="0"/>
                    </a:cubicBezTo>
                    <a:cubicBezTo>
                      <a:pt x="0" y="2"/>
                      <a:pt x="0" y="2"/>
                      <a:pt x="0" y="2"/>
                    </a:cubicBezTo>
                    <a:cubicBezTo>
                      <a:pt x="8" y="6"/>
                      <a:pt x="16" y="11"/>
                      <a:pt x="24" y="16"/>
                    </a:cubicBezTo>
                    <a:cubicBezTo>
                      <a:pt x="48" y="16"/>
                      <a:pt x="48" y="16"/>
                      <a:pt x="48" y="16"/>
                    </a:cubicBezTo>
                    <a:cubicBezTo>
                      <a:pt x="48" y="25"/>
                      <a:pt x="48" y="25"/>
                      <a:pt x="48" y="25"/>
                    </a:cubicBezTo>
                    <a:cubicBezTo>
                      <a:pt x="36" y="25"/>
                      <a:pt x="36" y="25"/>
                      <a:pt x="36" y="25"/>
                    </a:cubicBezTo>
                    <a:cubicBezTo>
                      <a:pt x="43" y="30"/>
                      <a:pt x="50" y="35"/>
                      <a:pt x="56" y="40"/>
                    </a:cubicBezTo>
                    <a:close/>
                  </a:path>
                </a:pathLst>
              </a:custGeom>
              <a:grpFill/>
              <a:ln>
                <a:noFill/>
              </a:ln>
            </p:spPr>
            <p:txBody>
              <a:bodyPr anchor="ctr"/>
              <a:lstStyle/>
              <a:p>
                <a:pPr algn="ctr"/>
                <a:endParaRPr>
                  <a:cs typeface="+mn-ea"/>
                  <a:sym typeface="+mn-lt"/>
                </a:endParaRPr>
              </a:p>
            </p:txBody>
          </p:sp>
          <p:sp>
            <p:nvSpPr>
              <p:cNvPr id="61" name="Freeform: Shape 88"/>
              <p:cNvSpPr>
                <a:spLocks/>
              </p:cNvSpPr>
              <p:nvPr/>
            </p:nvSpPr>
            <p:spPr bwMode="auto">
              <a:xfrm>
                <a:off x="4304542" y="4067667"/>
                <a:ext cx="296550" cy="79652"/>
              </a:xfrm>
              <a:custGeom>
                <a:avLst/>
                <a:gdLst>
                  <a:gd name="T0" fmla="*/ 33 w 242"/>
                  <a:gd name="T1" fmla="*/ 65 h 65"/>
                  <a:gd name="T2" fmla="*/ 36 w 242"/>
                  <a:gd name="T3" fmla="*/ 65 h 65"/>
                  <a:gd name="T4" fmla="*/ 202 w 242"/>
                  <a:gd name="T5" fmla="*/ 65 h 65"/>
                  <a:gd name="T6" fmla="*/ 206 w 242"/>
                  <a:gd name="T7" fmla="*/ 65 h 65"/>
                  <a:gd name="T8" fmla="*/ 242 w 242"/>
                  <a:gd name="T9" fmla="*/ 0 h 65"/>
                  <a:gd name="T10" fmla="*/ 238 w 242"/>
                  <a:gd name="T11" fmla="*/ 0 h 65"/>
                  <a:gd name="T12" fmla="*/ 206 w 242"/>
                  <a:gd name="T13" fmla="*/ 0 h 65"/>
                  <a:gd name="T14" fmla="*/ 177 w 242"/>
                  <a:gd name="T15" fmla="*/ 0 h 65"/>
                  <a:gd name="T16" fmla="*/ 65 w 242"/>
                  <a:gd name="T17" fmla="*/ 0 h 65"/>
                  <a:gd name="T18" fmla="*/ 36 w 242"/>
                  <a:gd name="T19" fmla="*/ 0 h 65"/>
                  <a:gd name="T20" fmla="*/ 0 w 242"/>
                  <a:gd name="T21" fmla="*/ 0 h 65"/>
                  <a:gd name="T22" fmla="*/ 33 w 242"/>
                  <a:gd name="T23"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2" h="65">
                    <a:moveTo>
                      <a:pt x="33" y="65"/>
                    </a:moveTo>
                    <a:lnTo>
                      <a:pt x="36" y="65"/>
                    </a:lnTo>
                    <a:lnTo>
                      <a:pt x="202" y="65"/>
                    </a:lnTo>
                    <a:lnTo>
                      <a:pt x="206" y="65"/>
                    </a:lnTo>
                    <a:lnTo>
                      <a:pt x="242" y="0"/>
                    </a:lnTo>
                    <a:lnTo>
                      <a:pt x="238" y="0"/>
                    </a:lnTo>
                    <a:lnTo>
                      <a:pt x="206" y="0"/>
                    </a:lnTo>
                    <a:lnTo>
                      <a:pt x="177" y="0"/>
                    </a:lnTo>
                    <a:lnTo>
                      <a:pt x="65" y="0"/>
                    </a:lnTo>
                    <a:lnTo>
                      <a:pt x="36" y="0"/>
                    </a:lnTo>
                    <a:lnTo>
                      <a:pt x="0" y="0"/>
                    </a:lnTo>
                    <a:lnTo>
                      <a:pt x="33" y="65"/>
                    </a:lnTo>
                    <a:close/>
                  </a:path>
                </a:pathLst>
              </a:custGeom>
              <a:grpFill/>
              <a:ln>
                <a:noFill/>
              </a:ln>
            </p:spPr>
            <p:txBody>
              <a:bodyPr anchor="ctr"/>
              <a:lstStyle/>
              <a:p>
                <a:pPr algn="ctr"/>
                <a:endParaRPr>
                  <a:cs typeface="+mn-ea"/>
                  <a:sym typeface="+mn-lt"/>
                </a:endParaRPr>
              </a:p>
            </p:txBody>
          </p:sp>
          <p:sp>
            <p:nvSpPr>
              <p:cNvPr id="62" name="Freeform: Shape 89"/>
              <p:cNvSpPr>
                <a:spLocks/>
              </p:cNvSpPr>
              <p:nvPr/>
            </p:nvSpPr>
            <p:spPr bwMode="auto">
              <a:xfrm>
                <a:off x="4300866" y="4086048"/>
                <a:ext cx="295324" cy="140922"/>
              </a:xfrm>
              <a:custGeom>
                <a:avLst/>
                <a:gdLst>
                  <a:gd name="T0" fmla="*/ 0 w 67"/>
                  <a:gd name="T1" fmla="*/ 32 h 32"/>
                  <a:gd name="T2" fmla="*/ 67 w 67"/>
                  <a:gd name="T3" fmla="*/ 32 h 32"/>
                  <a:gd name="T4" fmla="*/ 67 w 67"/>
                  <a:gd name="T5" fmla="*/ 0 h 32"/>
                  <a:gd name="T6" fmla="*/ 60 w 67"/>
                  <a:gd name="T7" fmla="*/ 15 h 32"/>
                  <a:gd name="T8" fmla="*/ 59 w 67"/>
                  <a:gd name="T9" fmla="*/ 16 h 32"/>
                  <a:gd name="T10" fmla="*/ 58 w 67"/>
                  <a:gd name="T11" fmla="*/ 16 h 32"/>
                  <a:gd name="T12" fmla="*/ 56 w 67"/>
                  <a:gd name="T13" fmla="*/ 16 h 32"/>
                  <a:gd name="T14" fmla="*/ 39 w 67"/>
                  <a:gd name="T15" fmla="*/ 16 h 32"/>
                  <a:gd name="T16" fmla="*/ 39 w 67"/>
                  <a:gd name="T17" fmla="*/ 17 h 32"/>
                  <a:gd name="T18" fmla="*/ 39 w 67"/>
                  <a:gd name="T19" fmla="*/ 20 h 32"/>
                  <a:gd name="T20" fmla="*/ 34 w 67"/>
                  <a:gd name="T21" fmla="*/ 22 h 32"/>
                  <a:gd name="T22" fmla="*/ 30 w 67"/>
                  <a:gd name="T23" fmla="*/ 20 h 32"/>
                  <a:gd name="T24" fmla="*/ 29 w 67"/>
                  <a:gd name="T25" fmla="*/ 17 h 32"/>
                  <a:gd name="T26" fmla="*/ 29 w 67"/>
                  <a:gd name="T27" fmla="*/ 16 h 32"/>
                  <a:gd name="T28" fmla="*/ 12 w 67"/>
                  <a:gd name="T29" fmla="*/ 16 h 32"/>
                  <a:gd name="T30" fmla="*/ 10 w 67"/>
                  <a:gd name="T31" fmla="*/ 16 h 32"/>
                  <a:gd name="T32" fmla="*/ 9 w 67"/>
                  <a:gd name="T33" fmla="*/ 16 h 32"/>
                  <a:gd name="T34" fmla="*/ 8 w 67"/>
                  <a:gd name="T35" fmla="*/ 15 h 32"/>
                  <a:gd name="T36" fmla="*/ 0 w 67"/>
                  <a:gd name="T37" fmla="*/ 1 h 32"/>
                  <a:gd name="T38" fmla="*/ 0 w 67"/>
                  <a:gd name="T3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32">
                    <a:moveTo>
                      <a:pt x="0" y="32"/>
                    </a:moveTo>
                    <a:cubicBezTo>
                      <a:pt x="67" y="32"/>
                      <a:pt x="67" y="32"/>
                      <a:pt x="67" y="32"/>
                    </a:cubicBezTo>
                    <a:cubicBezTo>
                      <a:pt x="67" y="0"/>
                      <a:pt x="67" y="0"/>
                      <a:pt x="67" y="0"/>
                    </a:cubicBezTo>
                    <a:cubicBezTo>
                      <a:pt x="60" y="15"/>
                      <a:pt x="60" y="15"/>
                      <a:pt x="60" y="15"/>
                    </a:cubicBezTo>
                    <a:cubicBezTo>
                      <a:pt x="59" y="16"/>
                      <a:pt x="59" y="16"/>
                      <a:pt x="59" y="16"/>
                    </a:cubicBezTo>
                    <a:cubicBezTo>
                      <a:pt x="58" y="16"/>
                      <a:pt x="58" y="16"/>
                      <a:pt x="58" y="16"/>
                    </a:cubicBezTo>
                    <a:cubicBezTo>
                      <a:pt x="56" y="16"/>
                      <a:pt x="56" y="16"/>
                      <a:pt x="56" y="16"/>
                    </a:cubicBezTo>
                    <a:cubicBezTo>
                      <a:pt x="39" y="16"/>
                      <a:pt x="39" y="16"/>
                      <a:pt x="39" y="16"/>
                    </a:cubicBezTo>
                    <a:cubicBezTo>
                      <a:pt x="39" y="16"/>
                      <a:pt x="39" y="17"/>
                      <a:pt x="39" y="17"/>
                    </a:cubicBezTo>
                    <a:cubicBezTo>
                      <a:pt x="39" y="18"/>
                      <a:pt x="39" y="19"/>
                      <a:pt x="39" y="20"/>
                    </a:cubicBezTo>
                    <a:cubicBezTo>
                      <a:pt x="38" y="21"/>
                      <a:pt x="36" y="22"/>
                      <a:pt x="34" y="22"/>
                    </a:cubicBezTo>
                    <a:cubicBezTo>
                      <a:pt x="32" y="22"/>
                      <a:pt x="31" y="21"/>
                      <a:pt x="30" y="20"/>
                    </a:cubicBezTo>
                    <a:cubicBezTo>
                      <a:pt x="29" y="19"/>
                      <a:pt x="29" y="18"/>
                      <a:pt x="29" y="17"/>
                    </a:cubicBezTo>
                    <a:cubicBezTo>
                      <a:pt x="29" y="17"/>
                      <a:pt x="29" y="16"/>
                      <a:pt x="29" y="16"/>
                    </a:cubicBezTo>
                    <a:cubicBezTo>
                      <a:pt x="12" y="16"/>
                      <a:pt x="12" y="16"/>
                      <a:pt x="12" y="16"/>
                    </a:cubicBezTo>
                    <a:cubicBezTo>
                      <a:pt x="10" y="16"/>
                      <a:pt x="10" y="16"/>
                      <a:pt x="10" y="16"/>
                    </a:cubicBezTo>
                    <a:cubicBezTo>
                      <a:pt x="9" y="16"/>
                      <a:pt x="9" y="16"/>
                      <a:pt x="9" y="16"/>
                    </a:cubicBezTo>
                    <a:cubicBezTo>
                      <a:pt x="8" y="15"/>
                      <a:pt x="8" y="15"/>
                      <a:pt x="8" y="15"/>
                    </a:cubicBezTo>
                    <a:cubicBezTo>
                      <a:pt x="0" y="1"/>
                      <a:pt x="0" y="1"/>
                      <a:pt x="0" y="1"/>
                    </a:cubicBezTo>
                    <a:lnTo>
                      <a:pt x="0" y="32"/>
                    </a:lnTo>
                    <a:close/>
                  </a:path>
                </a:pathLst>
              </a:custGeom>
              <a:grpFill/>
              <a:ln>
                <a:noFill/>
              </a:ln>
            </p:spPr>
            <p:txBody>
              <a:bodyPr anchor="ctr"/>
              <a:lstStyle/>
              <a:p>
                <a:pPr algn="ctr"/>
                <a:endParaRPr>
                  <a:cs typeface="+mn-ea"/>
                  <a:sym typeface="+mn-lt"/>
                </a:endParaRPr>
              </a:p>
            </p:txBody>
          </p:sp>
          <p:sp>
            <p:nvSpPr>
              <p:cNvPr id="63" name="Freeform: Shape 90"/>
              <p:cNvSpPr>
                <a:spLocks/>
              </p:cNvSpPr>
              <p:nvPr/>
            </p:nvSpPr>
            <p:spPr bwMode="auto">
              <a:xfrm>
                <a:off x="4348657" y="3962282"/>
                <a:ext cx="208320" cy="96808"/>
              </a:xfrm>
              <a:custGeom>
                <a:avLst/>
                <a:gdLst>
                  <a:gd name="T0" fmla="*/ 47 w 47"/>
                  <a:gd name="T1" fmla="*/ 22 h 22"/>
                  <a:gd name="T2" fmla="*/ 47 w 47"/>
                  <a:gd name="T3" fmla="*/ 10 h 22"/>
                  <a:gd name="T4" fmla="*/ 38 w 47"/>
                  <a:gd name="T5" fmla="*/ 0 h 22"/>
                  <a:gd name="T6" fmla="*/ 9 w 47"/>
                  <a:gd name="T7" fmla="*/ 0 h 22"/>
                  <a:gd name="T8" fmla="*/ 0 w 47"/>
                  <a:gd name="T9" fmla="*/ 10 h 22"/>
                  <a:gd name="T10" fmla="*/ 0 w 47"/>
                  <a:gd name="T11" fmla="*/ 22 h 22"/>
                  <a:gd name="T12" fmla="*/ 8 w 47"/>
                  <a:gd name="T13" fmla="*/ 22 h 22"/>
                  <a:gd name="T14" fmla="*/ 8 w 47"/>
                  <a:gd name="T15" fmla="*/ 10 h 22"/>
                  <a:gd name="T16" fmla="*/ 9 w 47"/>
                  <a:gd name="T17" fmla="*/ 8 h 22"/>
                  <a:gd name="T18" fmla="*/ 38 w 47"/>
                  <a:gd name="T19" fmla="*/ 8 h 22"/>
                  <a:gd name="T20" fmla="*/ 39 w 47"/>
                  <a:gd name="T21" fmla="*/ 10 h 22"/>
                  <a:gd name="T22" fmla="*/ 39 w 47"/>
                  <a:gd name="T23" fmla="*/ 22 h 22"/>
                  <a:gd name="T24" fmla="*/ 47 w 47"/>
                  <a:gd name="T2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22">
                    <a:moveTo>
                      <a:pt x="47" y="22"/>
                    </a:moveTo>
                    <a:cubicBezTo>
                      <a:pt x="47" y="10"/>
                      <a:pt x="47" y="10"/>
                      <a:pt x="47" y="10"/>
                    </a:cubicBezTo>
                    <a:cubicBezTo>
                      <a:pt x="47" y="5"/>
                      <a:pt x="43" y="0"/>
                      <a:pt x="38" y="0"/>
                    </a:cubicBezTo>
                    <a:cubicBezTo>
                      <a:pt x="9" y="0"/>
                      <a:pt x="9" y="0"/>
                      <a:pt x="9" y="0"/>
                    </a:cubicBezTo>
                    <a:cubicBezTo>
                      <a:pt x="4" y="0"/>
                      <a:pt x="0" y="5"/>
                      <a:pt x="0" y="10"/>
                    </a:cubicBezTo>
                    <a:cubicBezTo>
                      <a:pt x="0" y="22"/>
                      <a:pt x="0" y="22"/>
                      <a:pt x="0" y="22"/>
                    </a:cubicBezTo>
                    <a:cubicBezTo>
                      <a:pt x="8" y="22"/>
                      <a:pt x="8" y="22"/>
                      <a:pt x="8" y="22"/>
                    </a:cubicBezTo>
                    <a:cubicBezTo>
                      <a:pt x="8" y="10"/>
                      <a:pt x="8" y="10"/>
                      <a:pt x="8" y="10"/>
                    </a:cubicBezTo>
                    <a:cubicBezTo>
                      <a:pt x="8" y="9"/>
                      <a:pt x="8" y="8"/>
                      <a:pt x="9" y="8"/>
                    </a:cubicBezTo>
                    <a:cubicBezTo>
                      <a:pt x="38" y="8"/>
                      <a:pt x="38" y="8"/>
                      <a:pt x="38" y="8"/>
                    </a:cubicBezTo>
                    <a:cubicBezTo>
                      <a:pt x="38" y="8"/>
                      <a:pt x="39" y="9"/>
                      <a:pt x="39" y="10"/>
                    </a:cubicBezTo>
                    <a:cubicBezTo>
                      <a:pt x="39" y="22"/>
                      <a:pt x="39" y="22"/>
                      <a:pt x="39" y="22"/>
                    </a:cubicBezTo>
                    <a:lnTo>
                      <a:pt x="47" y="22"/>
                    </a:lnTo>
                    <a:close/>
                  </a:path>
                </a:pathLst>
              </a:custGeom>
              <a:grpFill/>
              <a:ln>
                <a:noFill/>
              </a:ln>
            </p:spPr>
            <p:txBody>
              <a:bodyPr anchor="ctr"/>
              <a:lstStyle/>
              <a:p>
                <a:pPr algn="ctr"/>
                <a:endParaRPr>
                  <a:cs typeface="+mn-ea"/>
                  <a:sym typeface="+mn-lt"/>
                </a:endParaRPr>
              </a:p>
            </p:txBody>
          </p:sp>
          <p:sp>
            <p:nvSpPr>
              <p:cNvPr id="64" name="Freeform: Shape 91"/>
              <p:cNvSpPr>
                <a:spLocks/>
              </p:cNvSpPr>
              <p:nvPr/>
            </p:nvSpPr>
            <p:spPr bwMode="auto">
              <a:xfrm>
                <a:off x="3519053" y="1250443"/>
                <a:ext cx="308804" cy="308804"/>
              </a:xfrm>
              <a:custGeom>
                <a:avLst/>
                <a:gdLst>
                  <a:gd name="T0" fmla="*/ 35 w 70"/>
                  <a:gd name="T1" fmla="*/ 70 h 70"/>
                  <a:gd name="T2" fmla="*/ 46 w 70"/>
                  <a:gd name="T3" fmla="*/ 68 h 70"/>
                  <a:gd name="T4" fmla="*/ 63 w 70"/>
                  <a:gd name="T5" fmla="*/ 55 h 70"/>
                  <a:gd name="T6" fmla="*/ 70 w 70"/>
                  <a:gd name="T7" fmla="*/ 35 h 70"/>
                  <a:gd name="T8" fmla="*/ 35 w 70"/>
                  <a:gd name="T9" fmla="*/ 0 h 70"/>
                  <a:gd name="T10" fmla="*/ 35 w 70"/>
                  <a:gd name="T11" fmla="*/ 24 h 70"/>
                  <a:gd name="T12" fmla="*/ 45 w 70"/>
                  <a:gd name="T13" fmla="*/ 35 h 70"/>
                  <a:gd name="T14" fmla="*/ 35 w 70"/>
                  <a:gd name="T15" fmla="*/ 45 h 70"/>
                  <a:gd name="T16" fmla="*/ 35 w 70"/>
                  <a:gd name="T17" fmla="*/ 70 h 70"/>
                  <a:gd name="T18" fmla="*/ 35 w 70"/>
                  <a:gd name="T19" fmla="*/ 0 h 70"/>
                  <a:gd name="T20" fmla="*/ 0 w 70"/>
                  <a:gd name="T21" fmla="*/ 35 h 70"/>
                  <a:gd name="T22" fmla="*/ 35 w 70"/>
                  <a:gd name="T23" fmla="*/ 70 h 70"/>
                  <a:gd name="T24" fmla="*/ 35 w 70"/>
                  <a:gd name="T25" fmla="*/ 70 h 70"/>
                  <a:gd name="T26" fmla="*/ 35 w 70"/>
                  <a:gd name="T27" fmla="*/ 45 h 70"/>
                  <a:gd name="T28" fmla="*/ 35 w 70"/>
                  <a:gd name="T29" fmla="*/ 45 h 70"/>
                  <a:gd name="T30" fmla="*/ 35 w 70"/>
                  <a:gd name="T31" fmla="*/ 45 h 70"/>
                  <a:gd name="T32" fmla="*/ 25 w 70"/>
                  <a:gd name="T33" fmla="*/ 35 h 70"/>
                  <a:gd name="T34" fmla="*/ 35 w 70"/>
                  <a:gd name="T35" fmla="*/ 24 h 70"/>
                  <a:gd name="T36" fmla="*/ 35 w 70"/>
                  <a:gd name="T37" fmla="*/ 24 h 70"/>
                  <a:gd name="T38" fmla="*/ 35 w 70"/>
                  <a:gd name="T3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70">
                    <a:moveTo>
                      <a:pt x="35" y="70"/>
                    </a:moveTo>
                    <a:cubicBezTo>
                      <a:pt x="39" y="70"/>
                      <a:pt x="43" y="69"/>
                      <a:pt x="46" y="68"/>
                    </a:cubicBezTo>
                    <a:cubicBezTo>
                      <a:pt x="52" y="63"/>
                      <a:pt x="57" y="59"/>
                      <a:pt x="63" y="55"/>
                    </a:cubicBezTo>
                    <a:cubicBezTo>
                      <a:pt x="67" y="49"/>
                      <a:pt x="70" y="42"/>
                      <a:pt x="70" y="35"/>
                    </a:cubicBezTo>
                    <a:cubicBezTo>
                      <a:pt x="70" y="15"/>
                      <a:pt x="54" y="0"/>
                      <a:pt x="35" y="0"/>
                    </a:cubicBezTo>
                    <a:cubicBezTo>
                      <a:pt x="35" y="24"/>
                      <a:pt x="35" y="24"/>
                      <a:pt x="35" y="24"/>
                    </a:cubicBezTo>
                    <a:cubicBezTo>
                      <a:pt x="40" y="24"/>
                      <a:pt x="45" y="29"/>
                      <a:pt x="45" y="35"/>
                    </a:cubicBezTo>
                    <a:cubicBezTo>
                      <a:pt x="45" y="40"/>
                      <a:pt x="40" y="45"/>
                      <a:pt x="35" y="45"/>
                    </a:cubicBezTo>
                    <a:lnTo>
                      <a:pt x="35" y="70"/>
                    </a:lnTo>
                    <a:close/>
                    <a:moveTo>
                      <a:pt x="35" y="0"/>
                    </a:moveTo>
                    <a:cubicBezTo>
                      <a:pt x="15" y="0"/>
                      <a:pt x="0" y="15"/>
                      <a:pt x="0" y="35"/>
                    </a:cubicBezTo>
                    <a:cubicBezTo>
                      <a:pt x="0" y="54"/>
                      <a:pt x="15" y="70"/>
                      <a:pt x="35" y="70"/>
                    </a:cubicBezTo>
                    <a:cubicBezTo>
                      <a:pt x="35" y="70"/>
                      <a:pt x="35" y="70"/>
                      <a:pt x="35" y="70"/>
                    </a:cubicBezTo>
                    <a:cubicBezTo>
                      <a:pt x="35" y="45"/>
                      <a:pt x="35" y="45"/>
                      <a:pt x="35" y="45"/>
                    </a:cubicBezTo>
                    <a:cubicBezTo>
                      <a:pt x="35" y="45"/>
                      <a:pt x="35" y="45"/>
                      <a:pt x="35" y="45"/>
                    </a:cubicBezTo>
                    <a:cubicBezTo>
                      <a:pt x="35" y="45"/>
                      <a:pt x="35" y="45"/>
                      <a:pt x="35" y="45"/>
                    </a:cubicBezTo>
                    <a:cubicBezTo>
                      <a:pt x="29" y="45"/>
                      <a:pt x="25" y="40"/>
                      <a:pt x="25" y="35"/>
                    </a:cubicBezTo>
                    <a:cubicBezTo>
                      <a:pt x="25" y="29"/>
                      <a:pt x="29" y="24"/>
                      <a:pt x="35" y="24"/>
                    </a:cubicBezTo>
                    <a:cubicBezTo>
                      <a:pt x="35" y="24"/>
                      <a:pt x="35" y="24"/>
                      <a:pt x="35" y="24"/>
                    </a:cubicBezTo>
                    <a:cubicBezTo>
                      <a:pt x="35" y="0"/>
                      <a:pt x="35" y="0"/>
                      <a:pt x="35" y="0"/>
                    </a:cubicBezTo>
                    <a:close/>
                  </a:path>
                </a:pathLst>
              </a:custGeom>
              <a:grpFill/>
              <a:ln>
                <a:noFill/>
              </a:ln>
            </p:spPr>
            <p:txBody>
              <a:bodyPr anchor="ctr"/>
              <a:lstStyle/>
              <a:p>
                <a:pPr algn="ctr"/>
                <a:endParaRPr>
                  <a:cs typeface="+mn-ea"/>
                  <a:sym typeface="+mn-lt"/>
                </a:endParaRPr>
              </a:p>
            </p:txBody>
          </p:sp>
          <p:sp>
            <p:nvSpPr>
              <p:cNvPr id="65" name="Freeform: Shape 92"/>
              <p:cNvSpPr>
                <a:spLocks/>
              </p:cNvSpPr>
              <p:nvPr/>
            </p:nvSpPr>
            <p:spPr bwMode="auto">
              <a:xfrm>
                <a:off x="3376905" y="1625420"/>
                <a:ext cx="257337" cy="216898"/>
              </a:xfrm>
              <a:custGeom>
                <a:avLst/>
                <a:gdLst>
                  <a:gd name="T0" fmla="*/ 15 w 58"/>
                  <a:gd name="T1" fmla="*/ 49 h 49"/>
                  <a:gd name="T2" fmla="*/ 17 w 58"/>
                  <a:gd name="T3" fmla="*/ 49 h 49"/>
                  <a:gd name="T4" fmla="*/ 21 w 58"/>
                  <a:gd name="T5" fmla="*/ 43 h 49"/>
                  <a:gd name="T6" fmla="*/ 15 w 58"/>
                  <a:gd name="T7" fmla="*/ 43 h 49"/>
                  <a:gd name="T8" fmla="*/ 15 w 58"/>
                  <a:gd name="T9" fmla="*/ 49 h 49"/>
                  <a:gd name="T10" fmla="*/ 15 w 58"/>
                  <a:gd name="T11" fmla="*/ 31 h 49"/>
                  <a:gd name="T12" fmla="*/ 19 w 58"/>
                  <a:gd name="T13" fmla="*/ 25 h 49"/>
                  <a:gd name="T14" fmla="*/ 27 w 58"/>
                  <a:gd name="T15" fmla="*/ 36 h 49"/>
                  <a:gd name="T16" fmla="*/ 35 w 58"/>
                  <a:gd name="T17" fmla="*/ 26 h 49"/>
                  <a:gd name="T18" fmla="*/ 41 w 58"/>
                  <a:gd name="T19" fmla="*/ 16 h 49"/>
                  <a:gd name="T20" fmla="*/ 41 w 58"/>
                  <a:gd name="T21" fmla="*/ 16 h 49"/>
                  <a:gd name="T22" fmla="*/ 42 w 58"/>
                  <a:gd name="T23" fmla="*/ 17 h 49"/>
                  <a:gd name="T24" fmla="*/ 58 w 58"/>
                  <a:gd name="T25" fmla="*/ 0 h 49"/>
                  <a:gd name="T26" fmla="*/ 15 w 58"/>
                  <a:gd name="T27" fmla="*/ 0 h 49"/>
                  <a:gd name="T28" fmla="*/ 15 w 58"/>
                  <a:gd name="T29" fmla="*/ 7 h 49"/>
                  <a:gd name="T30" fmla="*/ 20 w 58"/>
                  <a:gd name="T31" fmla="*/ 12 h 49"/>
                  <a:gd name="T32" fmla="*/ 15 w 58"/>
                  <a:gd name="T33" fmla="*/ 17 h 49"/>
                  <a:gd name="T34" fmla="*/ 15 w 58"/>
                  <a:gd name="T35" fmla="*/ 31 h 49"/>
                  <a:gd name="T36" fmla="*/ 0 w 58"/>
                  <a:gd name="T37" fmla="*/ 49 h 49"/>
                  <a:gd name="T38" fmla="*/ 15 w 58"/>
                  <a:gd name="T39" fmla="*/ 49 h 49"/>
                  <a:gd name="T40" fmla="*/ 15 w 58"/>
                  <a:gd name="T41" fmla="*/ 43 h 49"/>
                  <a:gd name="T42" fmla="*/ 5 w 58"/>
                  <a:gd name="T43" fmla="*/ 43 h 49"/>
                  <a:gd name="T44" fmla="*/ 5 w 58"/>
                  <a:gd name="T45" fmla="*/ 43 h 49"/>
                  <a:gd name="T46" fmla="*/ 15 w 58"/>
                  <a:gd name="T47" fmla="*/ 31 h 49"/>
                  <a:gd name="T48" fmla="*/ 15 w 58"/>
                  <a:gd name="T49" fmla="*/ 17 h 49"/>
                  <a:gd name="T50" fmla="*/ 15 w 58"/>
                  <a:gd name="T51" fmla="*/ 17 h 49"/>
                  <a:gd name="T52" fmla="*/ 9 w 58"/>
                  <a:gd name="T53" fmla="*/ 12 h 49"/>
                  <a:gd name="T54" fmla="*/ 15 w 58"/>
                  <a:gd name="T55" fmla="*/ 7 h 49"/>
                  <a:gd name="T56" fmla="*/ 15 w 58"/>
                  <a:gd name="T57" fmla="*/ 7 h 49"/>
                  <a:gd name="T58" fmla="*/ 15 w 58"/>
                  <a:gd name="T59" fmla="*/ 7 h 49"/>
                  <a:gd name="T60" fmla="*/ 15 w 58"/>
                  <a:gd name="T61" fmla="*/ 0 h 49"/>
                  <a:gd name="T62" fmla="*/ 0 w 58"/>
                  <a:gd name="T63" fmla="*/ 0 h 49"/>
                  <a:gd name="T64" fmla="*/ 0 w 58"/>
                  <a:gd name="T65"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8" h="49">
                    <a:moveTo>
                      <a:pt x="15" y="49"/>
                    </a:moveTo>
                    <a:cubicBezTo>
                      <a:pt x="17" y="49"/>
                      <a:pt x="17" y="49"/>
                      <a:pt x="17" y="49"/>
                    </a:cubicBezTo>
                    <a:cubicBezTo>
                      <a:pt x="18" y="47"/>
                      <a:pt x="20" y="45"/>
                      <a:pt x="21" y="43"/>
                    </a:cubicBezTo>
                    <a:cubicBezTo>
                      <a:pt x="15" y="43"/>
                      <a:pt x="15" y="43"/>
                      <a:pt x="15" y="43"/>
                    </a:cubicBezTo>
                    <a:cubicBezTo>
                      <a:pt x="15" y="49"/>
                      <a:pt x="15" y="49"/>
                      <a:pt x="15" y="49"/>
                    </a:cubicBezTo>
                    <a:close/>
                    <a:moveTo>
                      <a:pt x="15" y="31"/>
                    </a:moveTo>
                    <a:cubicBezTo>
                      <a:pt x="19" y="25"/>
                      <a:pt x="19" y="25"/>
                      <a:pt x="19" y="25"/>
                    </a:cubicBezTo>
                    <a:cubicBezTo>
                      <a:pt x="27" y="36"/>
                      <a:pt x="27" y="36"/>
                      <a:pt x="27" y="36"/>
                    </a:cubicBezTo>
                    <a:cubicBezTo>
                      <a:pt x="29" y="32"/>
                      <a:pt x="32" y="29"/>
                      <a:pt x="35" y="26"/>
                    </a:cubicBezTo>
                    <a:cubicBezTo>
                      <a:pt x="41" y="16"/>
                      <a:pt x="41" y="16"/>
                      <a:pt x="41" y="16"/>
                    </a:cubicBezTo>
                    <a:cubicBezTo>
                      <a:pt x="41" y="16"/>
                      <a:pt x="41" y="16"/>
                      <a:pt x="41" y="16"/>
                    </a:cubicBezTo>
                    <a:cubicBezTo>
                      <a:pt x="42" y="17"/>
                      <a:pt x="42" y="17"/>
                      <a:pt x="42" y="17"/>
                    </a:cubicBezTo>
                    <a:cubicBezTo>
                      <a:pt x="47" y="11"/>
                      <a:pt x="53" y="6"/>
                      <a:pt x="58" y="0"/>
                    </a:cubicBezTo>
                    <a:cubicBezTo>
                      <a:pt x="15" y="0"/>
                      <a:pt x="15" y="0"/>
                      <a:pt x="15" y="0"/>
                    </a:cubicBezTo>
                    <a:cubicBezTo>
                      <a:pt x="15" y="7"/>
                      <a:pt x="15" y="7"/>
                      <a:pt x="15" y="7"/>
                    </a:cubicBezTo>
                    <a:cubicBezTo>
                      <a:pt x="18" y="7"/>
                      <a:pt x="20" y="9"/>
                      <a:pt x="20" y="12"/>
                    </a:cubicBezTo>
                    <a:cubicBezTo>
                      <a:pt x="20" y="15"/>
                      <a:pt x="18" y="17"/>
                      <a:pt x="15" y="17"/>
                    </a:cubicBezTo>
                    <a:lnTo>
                      <a:pt x="15" y="31"/>
                    </a:lnTo>
                    <a:close/>
                    <a:moveTo>
                      <a:pt x="0" y="49"/>
                    </a:moveTo>
                    <a:cubicBezTo>
                      <a:pt x="15" y="49"/>
                      <a:pt x="15" y="49"/>
                      <a:pt x="15" y="49"/>
                    </a:cubicBezTo>
                    <a:cubicBezTo>
                      <a:pt x="15" y="43"/>
                      <a:pt x="15" y="43"/>
                      <a:pt x="15" y="43"/>
                    </a:cubicBezTo>
                    <a:cubicBezTo>
                      <a:pt x="5" y="43"/>
                      <a:pt x="5" y="43"/>
                      <a:pt x="5" y="43"/>
                    </a:cubicBezTo>
                    <a:cubicBezTo>
                      <a:pt x="5" y="43"/>
                      <a:pt x="5" y="43"/>
                      <a:pt x="5" y="43"/>
                    </a:cubicBezTo>
                    <a:cubicBezTo>
                      <a:pt x="15" y="31"/>
                      <a:pt x="15" y="31"/>
                      <a:pt x="15" y="31"/>
                    </a:cubicBezTo>
                    <a:cubicBezTo>
                      <a:pt x="15" y="17"/>
                      <a:pt x="15" y="17"/>
                      <a:pt x="15" y="17"/>
                    </a:cubicBezTo>
                    <a:cubicBezTo>
                      <a:pt x="15" y="17"/>
                      <a:pt x="15" y="17"/>
                      <a:pt x="15" y="17"/>
                    </a:cubicBezTo>
                    <a:cubicBezTo>
                      <a:pt x="12" y="17"/>
                      <a:pt x="9" y="15"/>
                      <a:pt x="9" y="12"/>
                    </a:cubicBezTo>
                    <a:cubicBezTo>
                      <a:pt x="9" y="9"/>
                      <a:pt x="12" y="7"/>
                      <a:pt x="15" y="7"/>
                    </a:cubicBezTo>
                    <a:cubicBezTo>
                      <a:pt x="15" y="7"/>
                      <a:pt x="15" y="7"/>
                      <a:pt x="15" y="7"/>
                    </a:cubicBezTo>
                    <a:cubicBezTo>
                      <a:pt x="15" y="7"/>
                      <a:pt x="15" y="7"/>
                      <a:pt x="15" y="7"/>
                    </a:cubicBezTo>
                    <a:cubicBezTo>
                      <a:pt x="15" y="0"/>
                      <a:pt x="15" y="0"/>
                      <a:pt x="15" y="0"/>
                    </a:cubicBezTo>
                    <a:cubicBezTo>
                      <a:pt x="0" y="0"/>
                      <a:pt x="0" y="0"/>
                      <a:pt x="0" y="0"/>
                    </a:cubicBezTo>
                    <a:lnTo>
                      <a:pt x="0" y="49"/>
                    </a:lnTo>
                    <a:close/>
                  </a:path>
                </a:pathLst>
              </a:custGeom>
              <a:grpFill/>
              <a:ln>
                <a:noFill/>
              </a:ln>
            </p:spPr>
            <p:txBody>
              <a:bodyPr anchor="ctr"/>
              <a:lstStyle/>
              <a:p>
                <a:pPr algn="ctr"/>
                <a:endParaRPr>
                  <a:cs typeface="+mn-ea"/>
                  <a:sym typeface="+mn-lt"/>
                </a:endParaRPr>
              </a:p>
            </p:txBody>
          </p:sp>
          <p:sp>
            <p:nvSpPr>
              <p:cNvPr id="66" name="Freeform: Shape 93"/>
              <p:cNvSpPr>
                <a:spLocks/>
              </p:cNvSpPr>
              <p:nvPr/>
            </p:nvSpPr>
            <p:spPr bwMode="auto">
              <a:xfrm>
                <a:off x="3946722" y="1143832"/>
                <a:ext cx="164205" cy="234054"/>
              </a:xfrm>
              <a:custGeom>
                <a:avLst/>
                <a:gdLst>
                  <a:gd name="T0" fmla="*/ 37 w 37"/>
                  <a:gd name="T1" fmla="*/ 35 h 53"/>
                  <a:gd name="T2" fmla="*/ 37 w 37"/>
                  <a:gd name="T3" fmla="*/ 0 h 53"/>
                  <a:gd name="T4" fmla="*/ 19 w 37"/>
                  <a:gd name="T5" fmla="*/ 0 h 53"/>
                  <a:gd name="T6" fmla="*/ 0 w 37"/>
                  <a:gd name="T7" fmla="*/ 49 h 53"/>
                  <a:gd name="T8" fmla="*/ 10 w 37"/>
                  <a:gd name="T9" fmla="*/ 53 h 53"/>
                  <a:gd name="T10" fmla="*/ 34 w 37"/>
                  <a:gd name="T11" fmla="*/ 43 h 53"/>
                  <a:gd name="T12" fmla="*/ 37 w 37"/>
                  <a:gd name="T13" fmla="*/ 35 h 53"/>
                </a:gdLst>
                <a:ahLst/>
                <a:cxnLst>
                  <a:cxn ang="0">
                    <a:pos x="T0" y="T1"/>
                  </a:cxn>
                  <a:cxn ang="0">
                    <a:pos x="T2" y="T3"/>
                  </a:cxn>
                  <a:cxn ang="0">
                    <a:pos x="T4" y="T5"/>
                  </a:cxn>
                  <a:cxn ang="0">
                    <a:pos x="T6" y="T7"/>
                  </a:cxn>
                  <a:cxn ang="0">
                    <a:pos x="T8" y="T9"/>
                  </a:cxn>
                  <a:cxn ang="0">
                    <a:pos x="T10" y="T11"/>
                  </a:cxn>
                  <a:cxn ang="0">
                    <a:pos x="T12" y="T13"/>
                  </a:cxn>
                </a:cxnLst>
                <a:rect l="0" t="0" r="r" b="b"/>
                <a:pathLst>
                  <a:path w="37" h="53">
                    <a:moveTo>
                      <a:pt x="37" y="35"/>
                    </a:moveTo>
                    <a:cubicBezTo>
                      <a:pt x="37" y="0"/>
                      <a:pt x="37" y="0"/>
                      <a:pt x="37" y="0"/>
                    </a:cubicBezTo>
                    <a:cubicBezTo>
                      <a:pt x="19" y="0"/>
                      <a:pt x="19" y="0"/>
                      <a:pt x="19" y="0"/>
                    </a:cubicBezTo>
                    <a:cubicBezTo>
                      <a:pt x="0" y="49"/>
                      <a:pt x="0" y="49"/>
                      <a:pt x="0" y="49"/>
                    </a:cubicBezTo>
                    <a:cubicBezTo>
                      <a:pt x="10" y="53"/>
                      <a:pt x="10" y="53"/>
                      <a:pt x="10" y="53"/>
                    </a:cubicBezTo>
                    <a:cubicBezTo>
                      <a:pt x="18" y="50"/>
                      <a:pt x="26" y="46"/>
                      <a:pt x="34" y="43"/>
                    </a:cubicBezTo>
                    <a:lnTo>
                      <a:pt x="37" y="35"/>
                    </a:lnTo>
                    <a:close/>
                  </a:path>
                </a:pathLst>
              </a:custGeom>
              <a:grpFill/>
              <a:ln>
                <a:noFill/>
              </a:ln>
            </p:spPr>
            <p:txBody>
              <a:bodyPr anchor="ctr"/>
              <a:lstStyle/>
              <a:p>
                <a:pPr algn="ctr"/>
                <a:endParaRPr>
                  <a:cs typeface="+mn-ea"/>
                  <a:sym typeface="+mn-lt"/>
                </a:endParaRPr>
              </a:p>
            </p:txBody>
          </p:sp>
          <p:sp>
            <p:nvSpPr>
              <p:cNvPr id="67" name="Freeform: Shape 94"/>
              <p:cNvSpPr>
                <a:spLocks/>
              </p:cNvSpPr>
              <p:nvPr/>
            </p:nvSpPr>
            <p:spPr bwMode="auto">
              <a:xfrm>
                <a:off x="4124407" y="1143832"/>
                <a:ext cx="30635" cy="84553"/>
              </a:xfrm>
              <a:custGeom>
                <a:avLst/>
                <a:gdLst>
                  <a:gd name="T0" fmla="*/ 0 w 7"/>
                  <a:gd name="T1" fmla="*/ 19 h 19"/>
                  <a:gd name="T2" fmla="*/ 6 w 7"/>
                  <a:gd name="T3" fmla="*/ 0 h 19"/>
                  <a:gd name="T4" fmla="*/ 7 w 7"/>
                  <a:gd name="T5" fmla="*/ 0 h 19"/>
                  <a:gd name="T6" fmla="*/ 0 w 7"/>
                  <a:gd name="T7" fmla="*/ 0 h 19"/>
                  <a:gd name="T8" fmla="*/ 0 w 7"/>
                  <a:gd name="T9" fmla="*/ 19 h 19"/>
                </a:gdLst>
                <a:ahLst/>
                <a:cxnLst>
                  <a:cxn ang="0">
                    <a:pos x="T0" y="T1"/>
                  </a:cxn>
                  <a:cxn ang="0">
                    <a:pos x="T2" y="T3"/>
                  </a:cxn>
                  <a:cxn ang="0">
                    <a:pos x="T4" y="T5"/>
                  </a:cxn>
                  <a:cxn ang="0">
                    <a:pos x="T6" y="T7"/>
                  </a:cxn>
                  <a:cxn ang="0">
                    <a:pos x="T8" y="T9"/>
                  </a:cxn>
                </a:cxnLst>
                <a:rect l="0" t="0" r="r" b="b"/>
                <a:pathLst>
                  <a:path w="7" h="19">
                    <a:moveTo>
                      <a:pt x="0" y="19"/>
                    </a:moveTo>
                    <a:cubicBezTo>
                      <a:pt x="6" y="15"/>
                      <a:pt x="6" y="7"/>
                      <a:pt x="6" y="0"/>
                    </a:cubicBezTo>
                    <a:cubicBezTo>
                      <a:pt x="6" y="0"/>
                      <a:pt x="6" y="0"/>
                      <a:pt x="7" y="0"/>
                    </a:cubicBezTo>
                    <a:cubicBezTo>
                      <a:pt x="0" y="0"/>
                      <a:pt x="0" y="0"/>
                      <a:pt x="0" y="0"/>
                    </a:cubicBezTo>
                    <a:lnTo>
                      <a:pt x="0" y="19"/>
                    </a:lnTo>
                    <a:close/>
                  </a:path>
                </a:pathLst>
              </a:custGeom>
              <a:grpFill/>
              <a:ln>
                <a:noFill/>
              </a:ln>
            </p:spPr>
            <p:txBody>
              <a:bodyPr anchor="ctr"/>
              <a:lstStyle/>
              <a:p>
                <a:pPr algn="ctr"/>
                <a:endParaRPr>
                  <a:cs typeface="+mn-ea"/>
                  <a:sym typeface="+mn-lt"/>
                </a:endParaRPr>
              </a:p>
            </p:txBody>
          </p:sp>
          <p:sp>
            <p:nvSpPr>
              <p:cNvPr id="68" name="Freeform: Shape 95"/>
              <p:cNvSpPr>
                <a:spLocks/>
              </p:cNvSpPr>
              <p:nvPr/>
            </p:nvSpPr>
            <p:spPr bwMode="auto">
              <a:xfrm>
                <a:off x="4124407" y="1143832"/>
                <a:ext cx="136021" cy="181361"/>
              </a:xfrm>
              <a:custGeom>
                <a:avLst/>
                <a:gdLst>
                  <a:gd name="T0" fmla="*/ 9 w 31"/>
                  <a:gd name="T1" fmla="*/ 0 h 41"/>
                  <a:gd name="T2" fmla="*/ 9 w 31"/>
                  <a:gd name="T3" fmla="*/ 0 h 41"/>
                  <a:gd name="T4" fmla="*/ 0 w 31"/>
                  <a:gd name="T5" fmla="*/ 21 h 41"/>
                  <a:gd name="T6" fmla="*/ 0 w 31"/>
                  <a:gd name="T7" fmla="*/ 35 h 41"/>
                  <a:gd name="T8" fmla="*/ 2 w 31"/>
                  <a:gd name="T9" fmla="*/ 41 h 41"/>
                  <a:gd name="T10" fmla="*/ 31 w 31"/>
                  <a:gd name="T11" fmla="*/ 32 h 41"/>
                  <a:gd name="T12" fmla="*/ 18 w 31"/>
                  <a:gd name="T13" fmla="*/ 0 h 41"/>
                  <a:gd name="T14" fmla="*/ 9 w 31"/>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41">
                    <a:moveTo>
                      <a:pt x="9" y="0"/>
                    </a:moveTo>
                    <a:cubicBezTo>
                      <a:pt x="9" y="0"/>
                      <a:pt x="9" y="0"/>
                      <a:pt x="9" y="0"/>
                    </a:cubicBezTo>
                    <a:cubicBezTo>
                      <a:pt x="9" y="8"/>
                      <a:pt x="8" y="18"/>
                      <a:pt x="0" y="21"/>
                    </a:cubicBezTo>
                    <a:cubicBezTo>
                      <a:pt x="0" y="35"/>
                      <a:pt x="0" y="35"/>
                      <a:pt x="0" y="35"/>
                    </a:cubicBezTo>
                    <a:cubicBezTo>
                      <a:pt x="2" y="41"/>
                      <a:pt x="2" y="41"/>
                      <a:pt x="2" y="41"/>
                    </a:cubicBezTo>
                    <a:cubicBezTo>
                      <a:pt x="11" y="37"/>
                      <a:pt x="21" y="35"/>
                      <a:pt x="31" y="32"/>
                    </a:cubicBezTo>
                    <a:cubicBezTo>
                      <a:pt x="18" y="0"/>
                      <a:pt x="18" y="0"/>
                      <a:pt x="18" y="0"/>
                    </a:cubicBezTo>
                    <a:lnTo>
                      <a:pt x="9" y="0"/>
                    </a:lnTo>
                    <a:close/>
                  </a:path>
                </a:pathLst>
              </a:custGeom>
              <a:grpFill/>
              <a:ln>
                <a:noFill/>
              </a:ln>
            </p:spPr>
            <p:txBody>
              <a:bodyPr anchor="ctr"/>
              <a:lstStyle/>
              <a:p>
                <a:pPr algn="ctr"/>
                <a:endParaRPr>
                  <a:cs typeface="+mn-ea"/>
                  <a:sym typeface="+mn-lt"/>
                </a:endParaRPr>
              </a:p>
            </p:txBody>
          </p:sp>
          <p:sp>
            <p:nvSpPr>
              <p:cNvPr id="69" name="Freeform: Shape 96"/>
              <p:cNvSpPr>
                <a:spLocks/>
              </p:cNvSpPr>
              <p:nvPr/>
            </p:nvSpPr>
            <p:spPr bwMode="auto">
              <a:xfrm>
                <a:off x="4031275" y="1113197"/>
                <a:ext cx="171558" cy="22057"/>
              </a:xfrm>
              <a:custGeom>
                <a:avLst/>
                <a:gdLst>
                  <a:gd name="T0" fmla="*/ 140 w 140"/>
                  <a:gd name="T1" fmla="*/ 0 h 18"/>
                  <a:gd name="T2" fmla="*/ 0 w 140"/>
                  <a:gd name="T3" fmla="*/ 0 h 18"/>
                  <a:gd name="T4" fmla="*/ 0 w 140"/>
                  <a:gd name="T5" fmla="*/ 18 h 18"/>
                  <a:gd name="T6" fmla="*/ 65 w 140"/>
                  <a:gd name="T7" fmla="*/ 18 h 18"/>
                  <a:gd name="T8" fmla="*/ 76 w 140"/>
                  <a:gd name="T9" fmla="*/ 18 h 18"/>
                  <a:gd name="T10" fmla="*/ 140 w 140"/>
                  <a:gd name="T11" fmla="*/ 18 h 18"/>
                  <a:gd name="T12" fmla="*/ 140 w 140"/>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40" h="18">
                    <a:moveTo>
                      <a:pt x="140" y="0"/>
                    </a:moveTo>
                    <a:lnTo>
                      <a:pt x="0" y="0"/>
                    </a:lnTo>
                    <a:lnTo>
                      <a:pt x="0" y="18"/>
                    </a:lnTo>
                    <a:lnTo>
                      <a:pt x="65" y="18"/>
                    </a:lnTo>
                    <a:lnTo>
                      <a:pt x="76" y="18"/>
                    </a:lnTo>
                    <a:lnTo>
                      <a:pt x="140" y="18"/>
                    </a:lnTo>
                    <a:lnTo>
                      <a:pt x="140" y="0"/>
                    </a:lnTo>
                    <a:close/>
                  </a:path>
                </a:pathLst>
              </a:custGeom>
              <a:grpFill/>
              <a:ln>
                <a:noFill/>
              </a:ln>
            </p:spPr>
            <p:txBody>
              <a:bodyPr anchor="ctr"/>
              <a:lstStyle/>
              <a:p>
                <a:pPr algn="ctr"/>
                <a:endParaRPr>
                  <a:cs typeface="+mn-ea"/>
                  <a:sym typeface="+mn-lt"/>
                </a:endParaRPr>
              </a:p>
            </p:txBody>
          </p:sp>
          <p:sp>
            <p:nvSpPr>
              <p:cNvPr id="70" name="Freeform: Shape 97"/>
              <p:cNvSpPr>
                <a:spLocks/>
              </p:cNvSpPr>
              <p:nvPr/>
            </p:nvSpPr>
            <p:spPr bwMode="auto">
              <a:xfrm>
                <a:off x="3351171" y="3599560"/>
                <a:ext cx="247533" cy="145824"/>
              </a:xfrm>
              <a:custGeom>
                <a:avLst/>
                <a:gdLst>
                  <a:gd name="T0" fmla="*/ 32 w 56"/>
                  <a:gd name="T1" fmla="*/ 0 h 33"/>
                  <a:gd name="T2" fmla="*/ 32 w 56"/>
                  <a:gd name="T3" fmla="*/ 6 h 33"/>
                  <a:gd name="T4" fmla="*/ 0 w 56"/>
                  <a:gd name="T5" fmla="*/ 33 h 33"/>
                  <a:gd name="T6" fmla="*/ 32 w 56"/>
                  <a:gd name="T7" fmla="*/ 27 h 33"/>
                  <a:gd name="T8" fmla="*/ 32 w 56"/>
                  <a:gd name="T9" fmla="*/ 32 h 33"/>
                  <a:gd name="T10" fmla="*/ 56 w 56"/>
                  <a:gd name="T11" fmla="*/ 16 h 33"/>
                  <a:gd name="T12" fmla="*/ 32 w 56"/>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56" h="33">
                    <a:moveTo>
                      <a:pt x="32" y="0"/>
                    </a:moveTo>
                    <a:cubicBezTo>
                      <a:pt x="32" y="6"/>
                      <a:pt x="32" y="6"/>
                      <a:pt x="32" y="6"/>
                    </a:cubicBezTo>
                    <a:cubicBezTo>
                      <a:pt x="4" y="6"/>
                      <a:pt x="0" y="33"/>
                      <a:pt x="0" y="33"/>
                    </a:cubicBezTo>
                    <a:cubicBezTo>
                      <a:pt x="0" y="33"/>
                      <a:pt x="9" y="27"/>
                      <a:pt x="32" y="27"/>
                    </a:cubicBezTo>
                    <a:cubicBezTo>
                      <a:pt x="32" y="32"/>
                      <a:pt x="32" y="32"/>
                      <a:pt x="32" y="32"/>
                    </a:cubicBezTo>
                    <a:cubicBezTo>
                      <a:pt x="56" y="16"/>
                      <a:pt x="56" y="16"/>
                      <a:pt x="56" y="16"/>
                    </a:cubicBezTo>
                    <a:lnTo>
                      <a:pt x="32" y="0"/>
                    </a:lnTo>
                    <a:close/>
                  </a:path>
                </a:pathLst>
              </a:custGeom>
              <a:grpFill/>
              <a:ln>
                <a:noFill/>
              </a:ln>
            </p:spPr>
            <p:txBody>
              <a:bodyPr anchor="ctr"/>
              <a:lstStyle/>
              <a:p>
                <a:pPr algn="ctr"/>
                <a:endParaRPr>
                  <a:cs typeface="+mn-ea"/>
                  <a:sym typeface="+mn-lt"/>
                </a:endParaRPr>
              </a:p>
            </p:txBody>
          </p:sp>
          <p:sp>
            <p:nvSpPr>
              <p:cNvPr id="71" name="Freeform: Shape 98"/>
              <p:cNvSpPr>
                <a:spLocks/>
              </p:cNvSpPr>
              <p:nvPr/>
            </p:nvSpPr>
            <p:spPr bwMode="auto">
              <a:xfrm>
                <a:off x="3329114" y="3728228"/>
                <a:ext cx="242632" cy="145824"/>
              </a:xfrm>
              <a:custGeom>
                <a:avLst/>
                <a:gdLst>
                  <a:gd name="T0" fmla="*/ 24 w 55"/>
                  <a:gd name="T1" fmla="*/ 33 h 33"/>
                  <a:gd name="T2" fmla="*/ 24 w 55"/>
                  <a:gd name="T3" fmla="*/ 28 h 33"/>
                  <a:gd name="T4" fmla="*/ 55 w 55"/>
                  <a:gd name="T5" fmla="*/ 0 h 33"/>
                  <a:gd name="T6" fmla="*/ 24 w 55"/>
                  <a:gd name="T7" fmla="*/ 7 h 33"/>
                  <a:gd name="T8" fmla="*/ 24 w 55"/>
                  <a:gd name="T9" fmla="*/ 1 h 33"/>
                  <a:gd name="T10" fmla="*/ 0 w 55"/>
                  <a:gd name="T11" fmla="*/ 17 h 33"/>
                  <a:gd name="T12" fmla="*/ 24 w 55"/>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55" h="33">
                    <a:moveTo>
                      <a:pt x="24" y="33"/>
                    </a:moveTo>
                    <a:cubicBezTo>
                      <a:pt x="24" y="28"/>
                      <a:pt x="24" y="28"/>
                      <a:pt x="24" y="28"/>
                    </a:cubicBezTo>
                    <a:cubicBezTo>
                      <a:pt x="52" y="28"/>
                      <a:pt x="55" y="0"/>
                      <a:pt x="55" y="0"/>
                    </a:cubicBezTo>
                    <a:cubicBezTo>
                      <a:pt x="55" y="0"/>
                      <a:pt x="47" y="7"/>
                      <a:pt x="24" y="7"/>
                    </a:cubicBezTo>
                    <a:cubicBezTo>
                      <a:pt x="24" y="1"/>
                      <a:pt x="24" y="1"/>
                      <a:pt x="24" y="1"/>
                    </a:cubicBezTo>
                    <a:cubicBezTo>
                      <a:pt x="0" y="17"/>
                      <a:pt x="0" y="17"/>
                      <a:pt x="0" y="17"/>
                    </a:cubicBezTo>
                    <a:lnTo>
                      <a:pt x="24" y="33"/>
                    </a:lnTo>
                    <a:close/>
                  </a:path>
                </a:pathLst>
              </a:custGeom>
              <a:grpFill/>
              <a:ln>
                <a:noFill/>
              </a:ln>
            </p:spPr>
            <p:txBody>
              <a:bodyPr anchor="ctr"/>
              <a:lstStyle/>
              <a:p>
                <a:pPr algn="ctr"/>
                <a:endParaRPr>
                  <a:cs typeface="+mn-ea"/>
                  <a:sym typeface="+mn-lt"/>
                </a:endParaRPr>
              </a:p>
            </p:txBody>
          </p:sp>
          <p:sp>
            <p:nvSpPr>
              <p:cNvPr id="72" name="Freeform: Shape 99"/>
              <p:cNvSpPr>
                <a:spLocks/>
              </p:cNvSpPr>
              <p:nvPr/>
            </p:nvSpPr>
            <p:spPr bwMode="auto">
              <a:xfrm>
                <a:off x="5196643" y="1104619"/>
                <a:ext cx="203418" cy="203419"/>
              </a:xfrm>
              <a:custGeom>
                <a:avLst/>
                <a:gdLst>
                  <a:gd name="T0" fmla="*/ 34 w 46"/>
                  <a:gd name="T1" fmla="*/ 43 h 46"/>
                  <a:gd name="T2" fmla="*/ 43 w 46"/>
                  <a:gd name="T3" fmla="*/ 34 h 46"/>
                  <a:gd name="T4" fmla="*/ 45 w 46"/>
                  <a:gd name="T5" fmla="*/ 27 h 46"/>
                  <a:gd name="T6" fmla="*/ 45 w 46"/>
                  <a:gd name="T7" fmla="*/ 18 h 46"/>
                  <a:gd name="T8" fmla="*/ 43 w 46"/>
                  <a:gd name="T9" fmla="*/ 11 h 46"/>
                  <a:gd name="T10" fmla="*/ 34 w 46"/>
                  <a:gd name="T11" fmla="*/ 3 h 46"/>
                  <a:gd name="T12" fmla="*/ 31 w 46"/>
                  <a:gd name="T13" fmla="*/ 1 h 46"/>
                  <a:gd name="T14" fmla="*/ 24 w 46"/>
                  <a:gd name="T15" fmla="*/ 0 h 46"/>
                  <a:gd name="T16" fmla="*/ 25 w 46"/>
                  <a:gd name="T17" fmla="*/ 2 h 46"/>
                  <a:gd name="T18" fmla="*/ 28 w 46"/>
                  <a:gd name="T19" fmla="*/ 2 h 46"/>
                  <a:gd name="T20" fmla="*/ 31 w 46"/>
                  <a:gd name="T21" fmla="*/ 3 h 46"/>
                  <a:gd name="T22" fmla="*/ 30 w 46"/>
                  <a:gd name="T23" fmla="*/ 3 h 46"/>
                  <a:gd name="T24" fmla="*/ 26 w 46"/>
                  <a:gd name="T25" fmla="*/ 5 h 46"/>
                  <a:gd name="T26" fmla="*/ 27 w 46"/>
                  <a:gd name="T27" fmla="*/ 7 h 46"/>
                  <a:gd name="T28" fmla="*/ 29 w 46"/>
                  <a:gd name="T29" fmla="*/ 8 h 46"/>
                  <a:gd name="T30" fmla="*/ 32 w 46"/>
                  <a:gd name="T31" fmla="*/ 4 h 46"/>
                  <a:gd name="T32" fmla="*/ 35 w 46"/>
                  <a:gd name="T33" fmla="*/ 5 h 46"/>
                  <a:gd name="T34" fmla="*/ 37 w 46"/>
                  <a:gd name="T35" fmla="*/ 6 h 46"/>
                  <a:gd name="T36" fmla="*/ 38 w 46"/>
                  <a:gd name="T37" fmla="*/ 9 h 46"/>
                  <a:gd name="T38" fmla="*/ 37 w 46"/>
                  <a:gd name="T39" fmla="*/ 11 h 46"/>
                  <a:gd name="T40" fmla="*/ 36 w 46"/>
                  <a:gd name="T41" fmla="*/ 9 h 46"/>
                  <a:gd name="T42" fmla="*/ 33 w 46"/>
                  <a:gd name="T43" fmla="*/ 10 h 46"/>
                  <a:gd name="T44" fmla="*/ 35 w 46"/>
                  <a:gd name="T45" fmla="*/ 11 h 46"/>
                  <a:gd name="T46" fmla="*/ 30 w 46"/>
                  <a:gd name="T47" fmla="*/ 13 h 46"/>
                  <a:gd name="T48" fmla="*/ 28 w 46"/>
                  <a:gd name="T49" fmla="*/ 15 h 46"/>
                  <a:gd name="T50" fmla="*/ 25 w 46"/>
                  <a:gd name="T51" fmla="*/ 17 h 46"/>
                  <a:gd name="T52" fmla="*/ 26 w 46"/>
                  <a:gd name="T53" fmla="*/ 27 h 46"/>
                  <a:gd name="T54" fmla="*/ 29 w 46"/>
                  <a:gd name="T55" fmla="*/ 28 h 46"/>
                  <a:gd name="T56" fmla="*/ 31 w 46"/>
                  <a:gd name="T57" fmla="*/ 28 h 46"/>
                  <a:gd name="T58" fmla="*/ 36 w 46"/>
                  <a:gd name="T59" fmla="*/ 31 h 46"/>
                  <a:gd name="T60" fmla="*/ 38 w 46"/>
                  <a:gd name="T61" fmla="*/ 33 h 46"/>
                  <a:gd name="T62" fmla="*/ 41 w 46"/>
                  <a:gd name="T63" fmla="*/ 34 h 46"/>
                  <a:gd name="T64" fmla="*/ 26 w 46"/>
                  <a:gd name="T65" fmla="*/ 40 h 46"/>
                  <a:gd name="T66" fmla="*/ 0 w 46"/>
                  <a:gd name="T67" fmla="*/ 19 h 46"/>
                  <a:gd name="T68" fmla="*/ 0 w 46"/>
                  <a:gd name="T69" fmla="*/ 28 h 46"/>
                  <a:gd name="T70" fmla="*/ 4 w 46"/>
                  <a:gd name="T71" fmla="*/ 37 h 46"/>
                  <a:gd name="T72" fmla="*/ 14 w 46"/>
                  <a:gd name="T73" fmla="*/ 44 h 46"/>
                  <a:gd name="T74" fmla="*/ 23 w 46"/>
                  <a:gd name="T75" fmla="*/ 36 h 46"/>
                  <a:gd name="T76" fmla="*/ 22 w 46"/>
                  <a:gd name="T77" fmla="*/ 33 h 46"/>
                  <a:gd name="T78" fmla="*/ 23 w 46"/>
                  <a:gd name="T79" fmla="*/ 29 h 46"/>
                  <a:gd name="T80" fmla="*/ 21 w 46"/>
                  <a:gd name="T81" fmla="*/ 28 h 46"/>
                  <a:gd name="T82" fmla="*/ 18 w 46"/>
                  <a:gd name="T83" fmla="*/ 26 h 46"/>
                  <a:gd name="T84" fmla="*/ 13 w 46"/>
                  <a:gd name="T85" fmla="*/ 24 h 46"/>
                  <a:gd name="T86" fmla="*/ 11 w 46"/>
                  <a:gd name="T87" fmla="*/ 20 h 46"/>
                  <a:gd name="T88" fmla="*/ 10 w 46"/>
                  <a:gd name="T89" fmla="*/ 20 h 46"/>
                  <a:gd name="T90" fmla="*/ 9 w 46"/>
                  <a:gd name="T91" fmla="*/ 21 h 46"/>
                  <a:gd name="T92" fmla="*/ 8 w 46"/>
                  <a:gd name="T93" fmla="*/ 17 h 46"/>
                  <a:gd name="T94" fmla="*/ 8 w 46"/>
                  <a:gd name="T95" fmla="*/ 13 h 46"/>
                  <a:gd name="T96" fmla="*/ 10 w 46"/>
                  <a:gd name="T97" fmla="*/ 9 h 46"/>
                  <a:gd name="T98" fmla="*/ 9 w 46"/>
                  <a:gd name="T99" fmla="*/ 6 h 46"/>
                  <a:gd name="T100" fmla="*/ 20 w 46"/>
                  <a:gd name="T101" fmla="*/ 1 h 46"/>
                  <a:gd name="T102" fmla="*/ 24 w 46"/>
                  <a:gd name="T103" fmla="*/ 0 h 46"/>
                  <a:gd name="T104" fmla="*/ 14 w 46"/>
                  <a:gd name="T105" fmla="*/ 1 h 46"/>
                  <a:gd name="T106" fmla="*/ 6 w 46"/>
                  <a:gd name="T107" fmla="*/ 6 h 46"/>
                  <a:gd name="T108" fmla="*/ 1 w 46"/>
                  <a:gd name="T109" fmla="*/ 14 h 46"/>
                  <a:gd name="T110" fmla="*/ 24 w 46"/>
                  <a:gd name="T111" fmla="*/ 29 h 46"/>
                  <a:gd name="T112" fmla="*/ 21 w 46"/>
                  <a:gd name="T113" fmla="*/ 25 h 46"/>
                  <a:gd name="T114" fmla="*/ 20 w 46"/>
                  <a:gd name="T115" fmla="*/ 23 h 46"/>
                  <a:gd name="T116" fmla="*/ 16 w 46"/>
                  <a:gd name="T117" fmla="*/ 24 h 46"/>
                  <a:gd name="T118" fmla="*/ 18 w 46"/>
                  <a:gd name="T119" fmla="*/ 19 h 46"/>
                  <a:gd name="T120" fmla="*/ 22 w 46"/>
                  <a:gd name="T121" fmla="*/ 19 h 46"/>
                  <a:gd name="T122" fmla="*/ 24 w 46"/>
                  <a:gd name="T123" fmla="*/ 1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 h="46">
                    <a:moveTo>
                      <a:pt x="24" y="46"/>
                    </a:moveTo>
                    <a:cubicBezTo>
                      <a:pt x="25" y="46"/>
                      <a:pt x="27" y="45"/>
                      <a:pt x="28" y="45"/>
                    </a:cubicBezTo>
                    <a:cubicBezTo>
                      <a:pt x="29" y="45"/>
                      <a:pt x="29" y="45"/>
                      <a:pt x="30" y="45"/>
                    </a:cubicBezTo>
                    <a:cubicBezTo>
                      <a:pt x="30" y="44"/>
                      <a:pt x="31" y="44"/>
                      <a:pt x="31" y="44"/>
                    </a:cubicBezTo>
                    <a:cubicBezTo>
                      <a:pt x="32" y="44"/>
                      <a:pt x="32" y="44"/>
                      <a:pt x="33" y="43"/>
                    </a:cubicBezTo>
                    <a:cubicBezTo>
                      <a:pt x="33" y="43"/>
                      <a:pt x="34" y="43"/>
                      <a:pt x="34" y="43"/>
                    </a:cubicBezTo>
                    <a:cubicBezTo>
                      <a:pt x="36" y="42"/>
                      <a:pt x="37" y="41"/>
                      <a:pt x="38" y="40"/>
                    </a:cubicBezTo>
                    <a:cubicBezTo>
                      <a:pt x="38" y="40"/>
                      <a:pt x="39" y="39"/>
                      <a:pt x="39" y="39"/>
                    </a:cubicBezTo>
                    <a:cubicBezTo>
                      <a:pt x="39" y="39"/>
                      <a:pt x="39" y="39"/>
                      <a:pt x="40" y="38"/>
                    </a:cubicBezTo>
                    <a:cubicBezTo>
                      <a:pt x="40" y="38"/>
                      <a:pt x="40" y="37"/>
                      <a:pt x="41" y="37"/>
                    </a:cubicBezTo>
                    <a:cubicBezTo>
                      <a:pt x="41" y="36"/>
                      <a:pt x="42" y="36"/>
                      <a:pt x="42" y="35"/>
                    </a:cubicBezTo>
                    <a:cubicBezTo>
                      <a:pt x="42" y="35"/>
                      <a:pt x="43" y="34"/>
                      <a:pt x="43" y="34"/>
                    </a:cubicBezTo>
                    <a:cubicBezTo>
                      <a:pt x="43" y="34"/>
                      <a:pt x="43" y="34"/>
                      <a:pt x="43" y="33"/>
                    </a:cubicBezTo>
                    <a:cubicBezTo>
                      <a:pt x="43" y="33"/>
                      <a:pt x="43" y="33"/>
                      <a:pt x="43" y="33"/>
                    </a:cubicBezTo>
                    <a:cubicBezTo>
                      <a:pt x="44" y="32"/>
                      <a:pt x="44" y="32"/>
                      <a:pt x="44" y="32"/>
                    </a:cubicBezTo>
                    <a:cubicBezTo>
                      <a:pt x="44" y="31"/>
                      <a:pt x="44" y="31"/>
                      <a:pt x="44" y="31"/>
                    </a:cubicBezTo>
                    <a:cubicBezTo>
                      <a:pt x="45" y="30"/>
                      <a:pt x="45" y="29"/>
                      <a:pt x="45" y="28"/>
                    </a:cubicBezTo>
                    <a:cubicBezTo>
                      <a:pt x="45" y="28"/>
                      <a:pt x="45" y="28"/>
                      <a:pt x="45" y="27"/>
                    </a:cubicBezTo>
                    <a:cubicBezTo>
                      <a:pt x="45" y="27"/>
                      <a:pt x="45" y="27"/>
                      <a:pt x="45" y="26"/>
                    </a:cubicBezTo>
                    <a:cubicBezTo>
                      <a:pt x="45" y="26"/>
                      <a:pt x="46" y="25"/>
                      <a:pt x="46" y="25"/>
                    </a:cubicBezTo>
                    <a:cubicBezTo>
                      <a:pt x="46" y="24"/>
                      <a:pt x="46" y="23"/>
                      <a:pt x="46" y="23"/>
                    </a:cubicBezTo>
                    <a:cubicBezTo>
                      <a:pt x="46" y="22"/>
                      <a:pt x="46" y="21"/>
                      <a:pt x="46" y="20"/>
                    </a:cubicBezTo>
                    <a:cubicBezTo>
                      <a:pt x="46" y="20"/>
                      <a:pt x="46" y="20"/>
                      <a:pt x="45" y="19"/>
                    </a:cubicBezTo>
                    <a:cubicBezTo>
                      <a:pt x="45" y="19"/>
                      <a:pt x="45" y="18"/>
                      <a:pt x="45" y="18"/>
                    </a:cubicBezTo>
                    <a:cubicBezTo>
                      <a:pt x="45" y="18"/>
                      <a:pt x="45" y="17"/>
                      <a:pt x="45" y="17"/>
                    </a:cubicBezTo>
                    <a:cubicBezTo>
                      <a:pt x="45" y="16"/>
                      <a:pt x="45" y="15"/>
                      <a:pt x="44" y="15"/>
                    </a:cubicBezTo>
                    <a:cubicBezTo>
                      <a:pt x="44" y="15"/>
                      <a:pt x="44" y="14"/>
                      <a:pt x="44" y="14"/>
                    </a:cubicBezTo>
                    <a:cubicBezTo>
                      <a:pt x="44" y="14"/>
                      <a:pt x="44" y="13"/>
                      <a:pt x="43" y="13"/>
                    </a:cubicBezTo>
                    <a:cubicBezTo>
                      <a:pt x="43" y="13"/>
                      <a:pt x="43" y="12"/>
                      <a:pt x="43" y="12"/>
                    </a:cubicBezTo>
                    <a:cubicBezTo>
                      <a:pt x="43" y="12"/>
                      <a:pt x="43" y="12"/>
                      <a:pt x="43" y="11"/>
                    </a:cubicBezTo>
                    <a:cubicBezTo>
                      <a:pt x="42" y="10"/>
                      <a:pt x="41" y="9"/>
                      <a:pt x="41" y="8"/>
                    </a:cubicBezTo>
                    <a:cubicBezTo>
                      <a:pt x="40" y="8"/>
                      <a:pt x="40" y="8"/>
                      <a:pt x="40" y="7"/>
                    </a:cubicBezTo>
                    <a:cubicBezTo>
                      <a:pt x="39" y="7"/>
                      <a:pt x="39" y="7"/>
                      <a:pt x="39" y="6"/>
                    </a:cubicBezTo>
                    <a:cubicBezTo>
                      <a:pt x="39" y="6"/>
                      <a:pt x="38" y="6"/>
                      <a:pt x="38" y="6"/>
                    </a:cubicBezTo>
                    <a:cubicBezTo>
                      <a:pt x="38" y="5"/>
                      <a:pt x="37" y="5"/>
                      <a:pt x="36" y="4"/>
                    </a:cubicBezTo>
                    <a:cubicBezTo>
                      <a:pt x="36" y="4"/>
                      <a:pt x="35" y="3"/>
                      <a:pt x="34" y="3"/>
                    </a:cubicBezTo>
                    <a:cubicBezTo>
                      <a:pt x="34" y="2"/>
                      <a:pt x="33" y="2"/>
                      <a:pt x="33" y="2"/>
                    </a:cubicBezTo>
                    <a:cubicBezTo>
                      <a:pt x="33" y="2"/>
                      <a:pt x="33" y="2"/>
                      <a:pt x="33" y="2"/>
                    </a:cubicBezTo>
                    <a:cubicBezTo>
                      <a:pt x="32" y="2"/>
                      <a:pt x="32" y="2"/>
                      <a:pt x="32" y="2"/>
                    </a:cubicBezTo>
                    <a:cubicBezTo>
                      <a:pt x="32" y="2"/>
                      <a:pt x="32" y="2"/>
                      <a:pt x="32" y="2"/>
                    </a:cubicBezTo>
                    <a:cubicBezTo>
                      <a:pt x="32" y="1"/>
                      <a:pt x="31" y="1"/>
                      <a:pt x="31" y="1"/>
                    </a:cubicBezTo>
                    <a:cubicBezTo>
                      <a:pt x="31" y="1"/>
                      <a:pt x="31" y="1"/>
                      <a:pt x="31" y="1"/>
                    </a:cubicBezTo>
                    <a:cubicBezTo>
                      <a:pt x="31" y="1"/>
                      <a:pt x="30" y="1"/>
                      <a:pt x="30" y="1"/>
                    </a:cubicBezTo>
                    <a:cubicBezTo>
                      <a:pt x="30" y="1"/>
                      <a:pt x="30" y="1"/>
                      <a:pt x="30" y="1"/>
                    </a:cubicBezTo>
                    <a:cubicBezTo>
                      <a:pt x="29" y="1"/>
                      <a:pt x="29" y="0"/>
                      <a:pt x="28" y="0"/>
                    </a:cubicBezTo>
                    <a:cubicBezTo>
                      <a:pt x="28" y="0"/>
                      <a:pt x="27" y="0"/>
                      <a:pt x="27" y="0"/>
                    </a:cubicBezTo>
                    <a:cubicBezTo>
                      <a:pt x="27" y="0"/>
                      <a:pt x="27" y="0"/>
                      <a:pt x="27" y="0"/>
                    </a:cubicBezTo>
                    <a:cubicBezTo>
                      <a:pt x="26" y="0"/>
                      <a:pt x="25" y="0"/>
                      <a:pt x="24" y="0"/>
                    </a:cubicBezTo>
                    <a:cubicBezTo>
                      <a:pt x="24" y="1"/>
                      <a:pt x="24" y="1"/>
                      <a:pt x="24" y="1"/>
                    </a:cubicBezTo>
                    <a:cubicBezTo>
                      <a:pt x="25" y="1"/>
                      <a:pt x="26" y="1"/>
                      <a:pt x="27" y="1"/>
                    </a:cubicBezTo>
                    <a:cubicBezTo>
                      <a:pt x="27" y="1"/>
                      <a:pt x="27" y="1"/>
                      <a:pt x="27" y="1"/>
                    </a:cubicBezTo>
                    <a:cubicBezTo>
                      <a:pt x="26" y="2"/>
                      <a:pt x="26" y="2"/>
                      <a:pt x="26" y="2"/>
                    </a:cubicBezTo>
                    <a:cubicBezTo>
                      <a:pt x="26" y="2"/>
                      <a:pt x="25" y="2"/>
                      <a:pt x="25" y="2"/>
                    </a:cubicBezTo>
                    <a:cubicBezTo>
                      <a:pt x="25" y="2"/>
                      <a:pt x="25" y="2"/>
                      <a:pt x="25" y="2"/>
                    </a:cubicBezTo>
                    <a:cubicBezTo>
                      <a:pt x="26" y="2"/>
                      <a:pt x="26" y="2"/>
                      <a:pt x="26" y="2"/>
                    </a:cubicBezTo>
                    <a:cubicBezTo>
                      <a:pt x="27" y="2"/>
                      <a:pt x="27" y="2"/>
                      <a:pt x="27" y="2"/>
                    </a:cubicBezTo>
                    <a:cubicBezTo>
                      <a:pt x="27" y="2"/>
                      <a:pt x="27" y="2"/>
                      <a:pt x="27" y="2"/>
                    </a:cubicBezTo>
                    <a:cubicBezTo>
                      <a:pt x="27" y="2"/>
                      <a:pt x="28" y="1"/>
                      <a:pt x="28" y="1"/>
                    </a:cubicBezTo>
                    <a:cubicBezTo>
                      <a:pt x="28" y="1"/>
                      <a:pt x="28" y="2"/>
                      <a:pt x="28" y="2"/>
                    </a:cubicBezTo>
                    <a:cubicBezTo>
                      <a:pt x="28" y="2"/>
                      <a:pt x="28" y="2"/>
                      <a:pt x="28" y="2"/>
                    </a:cubicBezTo>
                    <a:cubicBezTo>
                      <a:pt x="28" y="2"/>
                      <a:pt x="29" y="2"/>
                      <a:pt x="29" y="2"/>
                    </a:cubicBezTo>
                    <a:cubicBezTo>
                      <a:pt x="29" y="2"/>
                      <a:pt x="29" y="2"/>
                      <a:pt x="29" y="2"/>
                    </a:cubicBezTo>
                    <a:cubicBezTo>
                      <a:pt x="29" y="2"/>
                      <a:pt x="30" y="2"/>
                      <a:pt x="30" y="2"/>
                    </a:cubicBezTo>
                    <a:cubicBezTo>
                      <a:pt x="30" y="2"/>
                      <a:pt x="31" y="2"/>
                      <a:pt x="31" y="3"/>
                    </a:cubicBezTo>
                    <a:cubicBezTo>
                      <a:pt x="31" y="3"/>
                      <a:pt x="31" y="3"/>
                      <a:pt x="31" y="3"/>
                    </a:cubicBezTo>
                    <a:cubicBezTo>
                      <a:pt x="31" y="3"/>
                      <a:pt x="31" y="3"/>
                      <a:pt x="31" y="3"/>
                    </a:cubicBezTo>
                    <a:cubicBezTo>
                      <a:pt x="31" y="3"/>
                      <a:pt x="31" y="3"/>
                      <a:pt x="31" y="3"/>
                    </a:cubicBezTo>
                    <a:cubicBezTo>
                      <a:pt x="31" y="3"/>
                      <a:pt x="32" y="3"/>
                      <a:pt x="32" y="4"/>
                    </a:cubicBezTo>
                    <a:cubicBezTo>
                      <a:pt x="31" y="4"/>
                      <a:pt x="31" y="4"/>
                      <a:pt x="31" y="4"/>
                    </a:cubicBezTo>
                    <a:cubicBezTo>
                      <a:pt x="30" y="4"/>
                      <a:pt x="30" y="4"/>
                      <a:pt x="30" y="4"/>
                    </a:cubicBezTo>
                    <a:cubicBezTo>
                      <a:pt x="30" y="3"/>
                      <a:pt x="30" y="3"/>
                      <a:pt x="30" y="3"/>
                    </a:cubicBezTo>
                    <a:cubicBezTo>
                      <a:pt x="30" y="3"/>
                      <a:pt x="30" y="3"/>
                      <a:pt x="30" y="3"/>
                    </a:cubicBezTo>
                    <a:cubicBezTo>
                      <a:pt x="30" y="3"/>
                      <a:pt x="30" y="3"/>
                      <a:pt x="30" y="3"/>
                    </a:cubicBezTo>
                    <a:cubicBezTo>
                      <a:pt x="29" y="3"/>
                      <a:pt x="29" y="4"/>
                      <a:pt x="29" y="4"/>
                    </a:cubicBezTo>
                    <a:cubicBezTo>
                      <a:pt x="29" y="4"/>
                      <a:pt x="29" y="4"/>
                      <a:pt x="29" y="4"/>
                    </a:cubicBezTo>
                    <a:cubicBezTo>
                      <a:pt x="28" y="4"/>
                      <a:pt x="28" y="4"/>
                      <a:pt x="28" y="4"/>
                    </a:cubicBezTo>
                    <a:cubicBezTo>
                      <a:pt x="28" y="4"/>
                      <a:pt x="27" y="4"/>
                      <a:pt x="27" y="4"/>
                    </a:cubicBezTo>
                    <a:cubicBezTo>
                      <a:pt x="27" y="4"/>
                      <a:pt x="27" y="4"/>
                      <a:pt x="26" y="5"/>
                    </a:cubicBezTo>
                    <a:cubicBezTo>
                      <a:pt x="26" y="5"/>
                      <a:pt x="26" y="5"/>
                      <a:pt x="25" y="5"/>
                    </a:cubicBezTo>
                    <a:cubicBezTo>
                      <a:pt x="25" y="5"/>
                      <a:pt x="25" y="6"/>
                      <a:pt x="25" y="6"/>
                    </a:cubicBezTo>
                    <a:cubicBezTo>
                      <a:pt x="25" y="6"/>
                      <a:pt x="25" y="6"/>
                      <a:pt x="25" y="6"/>
                    </a:cubicBezTo>
                    <a:cubicBezTo>
                      <a:pt x="25" y="6"/>
                      <a:pt x="25" y="6"/>
                      <a:pt x="25" y="6"/>
                    </a:cubicBezTo>
                    <a:cubicBezTo>
                      <a:pt x="25" y="7"/>
                      <a:pt x="26" y="6"/>
                      <a:pt x="26" y="6"/>
                    </a:cubicBezTo>
                    <a:cubicBezTo>
                      <a:pt x="26" y="6"/>
                      <a:pt x="26" y="7"/>
                      <a:pt x="27" y="7"/>
                    </a:cubicBezTo>
                    <a:cubicBezTo>
                      <a:pt x="27" y="7"/>
                      <a:pt x="27" y="7"/>
                      <a:pt x="28" y="7"/>
                    </a:cubicBezTo>
                    <a:cubicBezTo>
                      <a:pt x="28" y="7"/>
                      <a:pt x="28" y="7"/>
                      <a:pt x="28" y="7"/>
                    </a:cubicBezTo>
                    <a:cubicBezTo>
                      <a:pt x="28" y="8"/>
                      <a:pt x="28" y="8"/>
                      <a:pt x="28" y="8"/>
                    </a:cubicBezTo>
                    <a:cubicBezTo>
                      <a:pt x="28" y="8"/>
                      <a:pt x="28" y="8"/>
                      <a:pt x="28" y="9"/>
                    </a:cubicBezTo>
                    <a:cubicBezTo>
                      <a:pt x="28" y="9"/>
                      <a:pt x="28" y="9"/>
                      <a:pt x="28" y="9"/>
                    </a:cubicBezTo>
                    <a:cubicBezTo>
                      <a:pt x="29" y="9"/>
                      <a:pt x="29" y="9"/>
                      <a:pt x="29" y="8"/>
                    </a:cubicBezTo>
                    <a:cubicBezTo>
                      <a:pt x="29" y="8"/>
                      <a:pt x="29" y="8"/>
                      <a:pt x="29" y="8"/>
                    </a:cubicBezTo>
                    <a:cubicBezTo>
                      <a:pt x="30" y="8"/>
                      <a:pt x="31" y="7"/>
                      <a:pt x="31" y="6"/>
                    </a:cubicBezTo>
                    <a:cubicBezTo>
                      <a:pt x="31" y="6"/>
                      <a:pt x="31" y="6"/>
                      <a:pt x="31" y="5"/>
                    </a:cubicBezTo>
                    <a:cubicBezTo>
                      <a:pt x="31" y="5"/>
                      <a:pt x="32" y="5"/>
                      <a:pt x="32" y="5"/>
                    </a:cubicBezTo>
                    <a:cubicBezTo>
                      <a:pt x="32" y="5"/>
                      <a:pt x="32" y="5"/>
                      <a:pt x="32" y="5"/>
                    </a:cubicBezTo>
                    <a:cubicBezTo>
                      <a:pt x="32" y="4"/>
                      <a:pt x="32" y="4"/>
                      <a:pt x="32" y="4"/>
                    </a:cubicBezTo>
                    <a:cubicBezTo>
                      <a:pt x="32" y="4"/>
                      <a:pt x="32" y="4"/>
                      <a:pt x="32" y="4"/>
                    </a:cubicBezTo>
                    <a:cubicBezTo>
                      <a:pt x="32" y="4"/>
                      <a:pt x="32" y="4"/>
                      <a:pt x="33" y="4"/>
                    </a:cubicBezTo>
                    <a:cubicBezTo>
                      <a:pt x="33" y="4"/>
                      <a:pt x="33" y="4"/>
                      <a:pt x="33" y="4"/>
                    </a:cubicBezTo>
                    <a:cubicBezTo>
                      <a:pt x="33" y="4"/>
                      <a:pt x="34" y="4"/>
                      <a:pt x="34" y="4"/>
                    </a:cubicBezTo>
                    <a:cubicBezTo>
                      <a:pt x="34" y="4"/>
                      <a:pt x="34" y="5"/>
                      <a:pt x="34" y="5"/>
                    </a:cubicBezTo>
                    <a:cubicBezTo>
                      <a:pt x="34" y="5"/>
                      <a:pt x="35" y="5"/>
                      <a:pt x="35" y="5"/>
                    </a:cubicBezTo>
                    <a:cubicBezTo>
                      <a:pt x="35" y="5"/>
                      <a:pt x="34" y="5"/>
                      <a:pt x="34" y="5"/>
                    </a:cubicBezTo>
                    <a:cubicBezTo>
                      <a:pt x="34" y="5"/>
                      <a:pt x="34" y="5"/>
                      <a:pt x="34" y="5"/>
                    </a:cubicBezTo>
                    <a:cubicBezTo>
                      <a:pt x="34" y="6"/>
                      <a:pt x="35" y="6"/>
                      <a:pt x="35" y="6"/>
                    </a:cubicBezTo>
                    <a:cubicBezTo>
                      <a:pt x="35" y="6"/>
                      <a:pt x="35" y="6"/>
                      <a:pt x="35" y="6"/>
                    </a:cubicBezTo>
                    <a:cubicBezTo>
                      <a:pt x="36" y="6"/>
                      <a:pt x="36" y="5"/>
                      <a:pt x="36" y="5"/>
                    </a:cubicBezTo>
                    <a:cubicBezTo>
                      <a:pt x="36" y="6"/>
                      <a:pt x="36" y="6"/>
                      <a:pt x="37" y="6"/>
                    </a:cubicBezTo>
                    <a:cubicBezTo>
                      <a:pt x="37" y="6"/>
                      <a:pt x="37" y="6"/>
                      <a:pt x="37" y="6"/>
                    </a:cubicBezTo>
                    <a:cubicBezTo>
                      <a:pt x="37" y="6"/>
                      <a:pt x="37" y="7"/>
                      <a:pt x="37" y="7"/>
                    </a:cubicBezTo>
                    <a:cubicBezTo>
                      <a:pt x="37" y="7"/>
                      <a:pt x="37" y="7"/>
                      <a:pt x="37" y="8"/>
                    </a:cubicBezTo>
                    <a:cubicBezTo>
                      <a:pt x="38" y="8"/>
                      <a:pt x="38" y="8"/>
                      <a:pt x="38" y="8"/>
                    </a:cubicBezTo>
                    <a:cubicBezTo>
                      <a:pt x="38" y="8"/>
                      <a:pt x="38" y="8"/>
                      <a:pt x="38" y="8"/>
                    </a:cubicBezTo>
                    <a:cubicBezTo>
                      <a:pt x="38" y="9"/>
                      <a:pt x="38" y="9"/>
                      <a:pt x="38" y="9"/>
                    </a:cubicBezTo>
                    <a:cubicBezTo>
                      <a:pt x="37" y="9"/>
                      <a:pt x="37" y="9"/>
                      <a:pt x="37" y="10"/>
                    </a:cubicBezTo>
                    <a:cubicBezTo>
                      <a:pt x="37" y="10"/>
                      <a:pt x="38" y="10"/>
                      <a:pt x="38" y="10"/>
                    </a:cubicBezTo>
                    <a:cubicBezTo>
                      <a:pt x="38" y="10"/>
                      <a:pt x="38" y="10"/>
                      <a:pt x="38" y="10"/>
                    </a:cubicBezTo>
                    <a:cubicBezTo>
                      <a:pt x="38" y="11"/>
                      <a:pt x="38" y="11"/>
                      <a:pt x="38" y="11"/>
                    </a:cubicBezTo>
                    <a:cubicBezTo>
                      <a:pt x="38" y="11"/>
                      <a:pt x="38" y="11"/>
                      <a:pt x="37" y="11"/>
                    </a:cubicBezTo>
                    <a:cubicBezTo>
                      <a:pt x="37" y="11"/>
                      <a:pt x="37" y="11"/>
                      <a:pt x="37" y="11"/>
                    </a:cubicBezTo>
                    <a:cubicBezTo>
                      <a:pt x="37" y="11"/>
                      <a:pt x="37" y="11"/>
                      <a:pt x="37" y="11"/>
                    </a:cubicBezTo>
                    <a:cubicBezTo>
                      <a:pt x="36" y="11"/>
                      <a:pt x="36" y="11"/>
                      <a:pt x="36" y="11"/>
                    </a:cubicBezTo>
                    <a:cubicBezTo>
                      <a:pt x="36" y="10"/>
                      <a:pt x="36" y="10"/>
                      <a:pt x="37" y="9"/>
                    </a:cubicBezTo>
                    <a:cubicBezTo>
                      <a:pt x="37" y="9"/>
                      <a:pt x="37" y="9"/>
                      <a:pt x="37" y="9"/>
                    </a:cubicBezTo>
                    <a:cubicBezTo>
                      <a:pt x="37" y="9"/>
                      <a:pt x="37" y="9"/>
                      <a:pt x="36" y="9"/>
                    </a:cubicBezTo>
                    <a:cubicBezTo>
                      <a:pt x="36" y="9"/>
                      <a:pt x="36" y="9"/>
                      <a:pt x="36" y="9"/>
                    </a:cubicBezTo>
                    <a:cubicBezTo>
                      <a:pt x="35" y="10"/>
                      <a:pt x="35" y="9"/>
                      <a:pt x="34" y="10"/>
                    </a:cubicBezTo>
                    <a:cubicBezTo>
                      <a:pt x="34" y="10"/>
                      <a:pt x="35" y="10"/>
                      <a:pt x="35" y="10"/>
                    </a:cubicBezTo>
                    <a:cubicBezTo>
                      <a:pt x="35" y="10"/>
                      <a:pt x="34" y="10"/>
                      <a:pt x="34" y="10"/>
                    </a:cubicBezTo>
                    <a:cubicBezTo>
                      <a:pt x="34" y="10"/>
                      <a:pt x="34" y="10"/>
                      <a:pt x="34" y="10"/>
                    </a:cubicBezTo>
                    <a:cubicBezTo>
                      <a:pt x="34" y="9"/>
                      <a:pt x="34" y="9"/>
                      <a:pt x="33" y="9"/>
                    </a:cubicBezTo>
                    <a:cubicBezTo>
                      <a:pt x="33" y="10"/>
                      <a:pt x="33" y="10"/>
                      <a:pt x="33" y="10"/>
                    </a:cubicBezTo>
                    <a:cubicBezTo>
                      <a:pt x="33" y="10"/>
                      <a:pt x="34" y="10"/>
                      <a:pt x="34" y="10"/>
                    </a:cubicBezTo>
                    <a:cubicBezTo>
                      <a:pt x="34" y="10"/>
                      <a:pt x="33" y="11"/>
                      <a:pt x="33" y="11"/>
                    </a:cubicBezTo>
                    <a:cubicBezTo>
                      <a:pt x="33" y="11"/>
                      <a:pt x="33" y="11"/>
                      <a:pt x="34" y="11"/>
                    </a:cubicBezTo>
                    <a:cubicBezTo>
                      <a:pt x="34" y="11"/>
                      <a:pt x="34" y="11"/>
                      <a:pt x="34" y="11"/>
                    </a:cubicBezTo>
                    <a:cubicBezTo>
                      <a:pt x="34" y="11"/>
                      <a:pt x="34" y="11"/>
                      <a:pt x="34" y="11"/>
                    </a:cubicBezTo>
                    <a:cubicBezTo>
                      <a:pt x="34" y="11"/>
                      <a:pt x="35" y="11"/>
                      <a:pt x="35" y="11"/>
                    </a:cubicBezTo>
                    <a:cubicBezTo>
                      <a:pt x="35" y="11"/>
                      <a:pt x="35" y="12"/>
                      <a:pt x="34" y="12"/>
                    </a:cubicBezTo>
                    <a:cubicBezTo>
                      <a:pt x="34" y="12"/>
                      <a:pt x="33" y="12"/>
                      <a:pt x="33" y="12"/>
                    </a:cubicBezTo>
                    <a:cubicBezTo>
                      <a:pt x="33" y="12"/>
                      <a:pt x="32" y="13"/>
                      <a:pt x="32" y="12"/>
                    </a:cubicBezTo>
                    <a:cubicBezTo>
                      <a:pt x="32" y="12"/>
                      <a:pt x="32" y="12"/>
                      <a:pt x="33" y="12"/>
                    </a:cubicBezTo>
                    <a:cubicBezTo>
                      <a:pt x="32" y="12"/>
                      <a:pt x="32" y="12"/>
                      <a:pt x="31" y="12"/>
                    </a:cubicBezTo>
                    <a:cubicBezTo>
                      <a:pt x="31" y="12"/>
                      <a:pt x="30" y="12"/>
                      <a:pt x="30" y="13"/>
                    </a:cubicBezTo>
                    <a:cubicBezTo>
                      <a:pt x="30" y="13"/>
                      <a:pt x="30" y="13"/>
                      <a:pt x="30" y="13"/>
                    </a:cubicBezTo>
                    <a:cubicBezTo>
                      <a:pt x="30" y="13"/>
                      <a:pt x="30" y="13"/>
                      <a:pt x="29" y="14"/>
                    </a:cubicBezTo>
                    <a:cubicBezTo>
                      <a:pt x="29" y="14"/>
                      <a:pt x="29" y="14"/>
                      <a:pt x="29" y="14"/>
                    </a:cubicBezTo>
                    <a:cubicBezTo>
                      <a:pt x="29" y="14"/>
                      <a:pt x="28" y="14"/>
                      <a:pt x="28" y="14"/>
                    </a:cubicBezTo>
                    <a:cubicBezTo>
                      <a:pt x="28" y="14"/>
                      <a:pt x="28" y="14"/>
                      <a:pt x="28" y="14"/>
                    </a:cubicBezTo>
                    <a:cubicBezTo>
                      <a:pt x="28" y="14"/>
                      <a:pt x="28" y="14"/>
                      <a:pt x="28" y="15"/>
                    </a:cubicBezTo>
                    <a:cubicBezTo>
                      <a:pt x="27" y="15"/>
                      <a:pt x="27" y="15"/>
                      <a:pt x="27" y="15"/>
                    </a:cubicBezTo>
                    <a:cubicBezTo>
                      <a:pt x="27" y="15"/>
                      <a:pt x="27" y="15"/>
                      <a:pt x="27" y="15"/>
                    </a:cubicBezTo>
                    <a:cubicBezTo>
                      <a:pt x="27" y="15"/>
                      <a:pt x="27" y="16"/>
                      <a:pt x="27" y="16"/>
                    </a:cubicBezTo>
                    <a:cubicBezTo>
                      <a:pt x="26" y="16"/>
                      <a:pt x="26" y="17"/>
                      <a:pt x="26" y="17"/>
                    </a:cubicBezTo>
                    <a:cubicBezTo>
                      <a:pt x="26" y="17"/>
                      <a:pt x="25" y="17"/>
                      <a:pt x="25" y="17"/>
                    </a:cubicBezTo>
                    <a:cubicBezTo>
                      <a:pt x="25" y="17"/>
                      <a:pt x="25" y="17"/>
                      <a:pt x="25" y="17"/>
                    </a:cubicBezTo>
                    <a:cubicBezTo>
                      <a:pt x="24" y="17"/>
                      <a:pt x="24" y="18"/>
                      <a:pt x="24" y="18"/>
                    </a:cubicBezTo>
                    <a:cubicBezTo>
                      <a:pt x="24" y="28"/>
                      <a:pt x="24" y="28"/>
                      <a:pt x="24" y="28"/>
                    </a:cubicBezTo>
                    <a:cubicBezTo>
                      <a:pt x="24" y="28"/>
                      <a:pt x="24" y="28"/>
                      <a:pt x="25" y="28"/>
                    </a:cubicBezTo>
                    <a:cubicBezTo>
                      <a:pt x="25" y="28"/>
                      <a:pt x="25" y="28"/>
                      <a:pt x="25" y="27"/>
                    </a:cubicBezTo>
                    <a:cubicBezTo>
                      <a:pt x="25" y="27"/>
                      <a:pt x="25" y="27"/>
                      <a:pt x="26" y="27"/>
                    </a:cubicBezTo>
                    <a:cubicBezTo>
                      <a:pt x="26" y="27"/>
                      <a:pt x="26" y="27"/>
                      <a:pt x="26" y="27"/>
                    </a:cubicBezTo>
                    <a:cubicBezTo>
                      <a:pt x="26" y="27"/>
                      <a:pt x="26" y="27"/>
                      <a:pt x="27" y="27"/>
                    </a:cubicBezTo>
                    <a:cubicBezTo>
                      <a:pt x="27" y="27"/>
                      <a:pt x="26" y="27"/>
                      <a:pt x="26" y="27"/>
                    </a:cubicBezTo>
                    <a:cubicBezTo>
                      <a:pt x="27" y="28"/>
                      <a:pt x="27" y="27"/>
                      <a:pt x="27" y="27"/>
                    </a:cubicBezTo>
                    <a:cubicBezTo>
                      <a:pt x="27" y="27"/>
                      <a:pt x="28" y="27"/>
                      <a:pt x="28" y="27"/>
                    </a:cubicBezTo>
                    <a:cubicBezTo>
                      <a:pt x="28" y="27"/>
                      <a:pt x="28" y="28"/>
                      <a:pt x="28" y="28"/>
                    </a:cubicBezTo>
                    <a:cubicBezTo>
                      <a:pt x="28" y="28"/>
                      <a:pt x="29" y="28"/>
                      <a:pt x="29" y="28"/>
                    </a:cubicBezTo>
                    <a:cubicBezTo>
                      <a:pt x="29" y="28"/>
                      <a:pt x="29" y="28"/>
                      <a:pt x="29" y="28"/>
                    </a:cubicBezTo>
                    <a:cubicBezTo>
                      <a:pt x="30" y="28"/>
                      <a:pt x="30" y="28"/>
                      <a:pt x="30" y="28"/>
                    </a:cubicBezTo>
                    <a:cubicBezTo>
                      <a:pt x="30" y="27"/>
                      <a:pt x="31" y="28"/>
                      <a:pt x="31" y="28"/>
                    </a:cubicBezTo>
                    <a:cubicBezTo>
                      <a:pt x="31" y="28"/>
                      <a:pt x="31" y="28"/>
                      <a:pt x="31" y="28"/>
                    </a:cubicBezTo>
                    <a:cubicBezTo>
                      <a:pt x="31" y="28"/>
                      <a:pt x="31" y="28"/>
                      <a:pt x="31" y="28"/>
                    </a:cubicBezTo>
                    <a:cubicBezTo>
                      <a:pt x="31" y="28"/>
                      <a:pt x="31" y="28"/>
                      <a:pt x="31" y="28"/>
                    </a:cubicBezTo>
                    <a:cubicBezTo>
                      <a:pt x="31" y="29"/>
                      <a:pt x="32" y="29"/>
                      <a:pt x="32" y="29"/>
                    </a:cubicBezTo>
                    <a:cubicBezTo>
                      <a:pt x="32" y="29"/>
                      <a:pt x="32" y="29"/>
                      <a:pt x="32" y="29"/>
                    </a:cubicBezTo>
                    <a:cubicBezTo>
                      <a:pt x="33" y="30"/>
                      <a:pt x="33" y="30"/>
                      <a:pt x="33" y="30"/>
                    </a:cubicBezTo>
                    <a:cubicBezTo>
                      <a:pt x="34" y="30"/>
                      <a:pt x="34" y="30"/>
                      <a:pt x="34" y="30"/>
                    </a:cubicBezTo>
                    <a:cubicBezTo>
                      <a:pt x="34" y="30"/>
                      <a:pt x="35" y="30"/>
                      <a:pt x="35" y="30"/>
                    </a:cubicBezTo>
                    <a:cubicBezTo>
                      <a:pt x="35" y="30"/>
                      <a:pt x="36" y="31"/>
                      <a:pt x="36" y="31"/>
                    </a:cubicBezTo>
                    <a:cubicBezTo>
                      <a:pt x="36" y="31"/>
                      <a:pt x="36" y="31"/>
                      <a:pt x="36" y="31"/>
                    </a:cubicBezTo>
                    <a:cubicBezTo>
                      <a:pt x="36" y="32"/>
                      <a:pt x="36" y="32"/>
                      <a:pt x="36" y="32"/>
                    </a:cubicBezTo>
                    <a:cubicBezTo>
                      <a:pt x="36" y="32"/>
                      <a:pt x="36" y="32"/>
                      <a:pt x="36" y="33"/>
                    </a:cubicBezTo>
                    <a:cubicBezTo>
                      <a:pt x="37" y="33"/>
                      <a:pt x="37" y="33"/>
                      <a:pt x="37" y="33"/>
                    </a:cubicBezTo>
                    <a:cubicBezTo>
                      <a:pt x="37" y="33"/>
                      <a:pt x="37" y="33"/>
                      <a:pt x="37" y="33"/>
                    </a:cubicBezTo>
                    <a:cubicBezTo>
                      <a:pt x="37" y="33"/>
                      <a:pt x="38" y="33"/>
                      <a:pt x="38" y="33"/>
                    </a:cubicBezTo>
                    <a:cubicBezTo>
                      <a:pt x="38" y="33"/>
                      <a:pt x="38" y="33"/>
                      <a:pt x="38" y="33"/>
                    </a:cubicBezTo>
                    <a:cubicBezTo>
                      <a:pt x="38" y="33"/>
                      <a:pt x="39" y="34"/>
                      <a:pt x="39" y="34"/>
                    </a:cubicBezTo>
                    <a:cubicBezTo>
                      <a:pt x="39" y="34"/>
                      <a:pt x="39" y="34"/>
                      <a:pt x="39" y="34"/>
                    </a:cubicBezTo>
                    <a:cubicBezTo>
                      <a:pt x="39" y="34"/>
                      <a:pt x="40" y="34"/>
                      <a:pt x="40" y="34"/>
                    </a:cubicBezTo>
                    <a:cubicBezTo>
                      <a:pt x="40" y="34"/>
                      <a:pt x="40" y="34"/>
                      <a:pt x="40" y="34"/>
                    </a:cubicBezTo>
                    <a:cubicBezTo>
                      <a:pt x="41" y="34"/>
                      <a:pt x="41" y="34"/>
                      <a:pt x="41" y="34"/>
                    </a:cubicBezTo>
                    <a:cubicBezTo>
                      <a:pt x="38" y="39"/>
                      <a:pt x="33" y="43"/>
                      <a:pt x="28" y="44"/>
                    </a:cubicBezTo>
                    <a:cubicBezTo>
                      <a:pt x="28" y="44"/>
                      <a:pt x="28" y="44"/>
                      <a:pt x="28" y="43"/>
                    </a:cubicBezTo>
                    <a:cubicBezTo>
                      <a:pt x="28" y="43"/>
                      <a:pt x="28" y="42"/>
                      <a:pt x="28" y="42"/>
                    </a:cubicBezTo>
                    <a:cubicBezTo>
                      <a:pt x="28" y="42"/>
                      <a:pt x="27" y="41"/>
                      <a:pt x="27" y="41"/>
                    </a:cubicBezTo>
                    <a:cubicBezTo>
                      <a:pt x="27" y="41"/>
                      <a:pt x="27" y="40"/>
                      <a:pt x="26" y="40"/>
                    </a:cubicBezTo>
                    <a:cubicBezTo>
                      <a:pt x="26" y="40"/>
                      <a:pt x="26" y="40"/>
                      <a:pt x="26" y="40"/>
                    </a:cubicBezTo>
                    <a:cubicBezTo>
                      <a:pt x="25" y="40"/>
                      <a:pt x="25" y="39"/>
                      <a:pt x="25" y="39"/>
                    </a:cubicBezTo>
                    <a:cubicBezTo>
                      <a:pt x="24" y="39"/>
                      <a:pt x="24" y="39"/>
                      <a:pt x="24" y="39"/>
                    </a:cubicBezTo>
                    <a:cubicBezTo>
                      <a:pt x="24" y="39"/>
                      <a:pt x="24" y="38"/>
                      <a:pt x="24" y="38"/>
                    </a:cubicBezTo>
                    <a:lnTo>
                      <a:pt x="24" y="46"/>
                    </a:lnTo>
                    <a:close/>
                    <a:moveTo>
                      <a:pt x="0" y="18"/>
                    </a:moveTo>
                    <a:cubicBezTo>
                      <a:pt x="0" y="18"/>
                      <a:pt x="0" y="19"/>
                      <a:pt x="0" y="19"/>
                    </a:cubicBezTo>
                    <a:cubicBezTo>
                      <a:pt x="0" y="20"/>
                      <a:pt x="0" y="20"/>
                      <a:pt x="0" y="20"/>
                    </a:cubicBezTo>
                    <a:cubicBezTo>
                      <a:pt x="0" y="21"/>
                      <a:pt x="0" y="22"/>
                      <a:pt x="0" y="23"/>
                    </a:cubicBezTo>
                    <a:cubicBezTo>
                      <a:pt x="0" y="23"/>
                      <a:pt x="0" y="24"/>
                      <a:pt x="0" y="25"/>
                    </a:cubicBezTo>
                    <a:cubicBezTo>
                      <a:pt x="0" y="25"/>
                      <a:pt x="0" y="26"/>
                      <a:pt x="0" y="26"/>
                    </a:cubicBezTo>
                    <a:cubicBezTo>
                      <a:pt x="0" y="27"/>
                      <a:pt x="0" y="27"/>
                      <a:pt x="0" y="27"/>
                    </a:cubicBezTo>
                    <a:cubicBezTo>
                      <a:pt x="0" y="28"/>
                      <a:pt x="0" y="28"/>
                      <a:pt x="0" y="28"/>
                    </a:cubicBezTo>
                    <a:cubicBezTo>
                      <a:pt x="0" y="29"/>
                      <a:pt x="1" y="30"/>
                      <a:pt x="1" y="31"/>
                    </a:cubicBezTo>
                    <a:cubicBezTo>
                      <a:pt x="1" y="31"/>
                      <a:pt x="1" y="31"/>
                      <a:pt x="1" y="32"/>
                    </a:cubicBezTo>
                    <a:cubicBezTo>
                      <a:pt x="1" y="32"/>
                      <a:pt x="2" y="32"/>
                      <a:pt x="2" y="33"/>
                    </a:cubicBezTo>
                    <a:cubicBezTo>
                      <a:pt x="2" y="33"/>
                      <a:pt x="2" y="33"/>
                      <a:pt x="2" y="33"/>
                    </a:cubicBezTo>
                    <a:cubicBezTo>
                      <a:pt x="2" y="34"/>
                      <a:pt x="2" y="34"/>
                      <a:pt x="3" y="34"/>
                    </a:cubicBezTo>
                    <a:cubicBezTo>
                      <a:pt x="3" y="35"/>
                      <a:pt x="4" y="36"/>
                      <a:pt x="4" y="37"/>
                    </a:cubicBezTo>
                    <a:cubicBezTo>
                      <a:pt x="5" y="37"/>
                      <a:pt x="5" y="38"/>
                      <a:pt x="6" y="38"/>
                    </a:cubicBezTo>
                    <a:cubicBezTo>
                      <a:pt x="6" y="39"/>
                      <a:pt x="6" y="39"/>
                      <a:pt x="6" y="39"/>
                    </a:cubicBezTo>
                    <a:cubicBezTo>
                      <a:pt x="7" y="39"/>
                      <a:pt x="7" y="40"/>
                      <a:pt x="7" y="40"/>
                    </a:cubicBezTo>
                    <a:cubicBezTo>
                      <a:pt x="8" y="41"/>
                      <a:pt x="10" y="42"/>
                      <a:pt x="11" y="43"/>
                    </a:cubicBezTo>
                    <a:cubicBezTo>
                      <a:pt x="11" y="43"/>
                      <a:pt x="12" y="43"/>
                      <a:pt x="12" y="43"/>
                    </a:cubicBezTo>
                    <a:cubicBezTo>
                      <a:pt x="13" y="44"/>
                      <a:pt x="13" y="44"/>
                      <a:pt x="14" y="44"/>
                    </a:cubicBezTo>
                    <a:cubicBezTo>
                      <a:pt x="14" y="44"/>
                      <a:pt x="15" y="44"/>
                      <a:pt x="15" y="45"/>
                    </a:cubicBezTo>
                    <a:cubicBezTo>
                      <a:pt x="18" y="45"/>
                      <a:pt x="20" y="46"/>
                      <a:pt x="23" y="46"/>
                    </a:cubicBezTo>
                    <a:cubicBezTo>
                      <a:pt x="23" y="46"/>
                      <a:pt x="24" y="46"/>
                      <a:pt x="24" y="46"/>
                    </a:cubicBezTo>
                    <a:cubicBezTo>
                      <a:pt x="24" y="38"/>
                      <a:pt x="24" y="38"/>
                      <a:pt x="24" y="38"/>
                    </a:cubicBezTo>
                    <a:cubicBezTo>
                      <a:pt x="24" y="38"/>
                      <a:pt x="24" y="38"/>
                      <a:pt x="24" y="38"/>
                    </a:cubicBezTo>
                    <a:cubicBezTo>
                      <a:pt x="24" y="37"/>
                      <a:pt x="23" y="37"/>
                      <a:pt x="23" y="36"/>
                    </a:cubicBezTo>
                    <a:cubicBezTo>
                      <a:pt x="23" y="36"/>
                      <a:pt x="23" y="36"/>
                      <a:pt x="23" y="36"/>
                    </a:cubicBezTo>
                    <a:cubicBezTo>
                      <a:pt x="22" y="36"/>
                      <a:pt x="22" y="35"/>
                      <a:pt x="22" y="35"/>
                    </a:cubicBezTo>
                    <a:cubicBezTo>
                      <a:pt x="22" y="35"/>
                      <a:pt x="22" y="35"/>
                      <a:pt x="22" y="35"/>
                    </a:cubicBezTo>
                    <a:cubicBezTo>
                      <a:pt x="22" y="34"/>
                      <a:pt x="22" y="34"/>
                      <a:pt x="22" y="34"/>
                    </a:cubicBezTo>
                    <a:cubicBezTo>
                      <a:pt x="22" y="34"/>
                      <a:pt x="22" y="34"/>
                      <a:pt x="22" y="33"/>
                    </a:cubicBezTo>
                    <a:cubicBezTo>
                      <a:pt x="22" y="33"/>
                      <a:pt x="22" y="33"/>
                      <a:pt x="22" y="33"/>
                    </a:cubicBezTo>
                    <a:cubicBezTo>
                      <a:pt x="22" y="32"/>
                      <a:pt x="22" y="32"/>
                      <a:pt x="22" y="32"/>
                    </a:cubicBezTo>
                    <a:cubicBezTo>
                      <a:pt x="23" y="32"/>
                      <a:pt x="23" y="32"/>
                      <a:pt x="23" y="32"/>
                    </a:cubicBezTo>
                    <a:cubicBezTo>
                      <a:pt x="23" y="32"/>
                      <a:pt x="23" y="32"/>
                      <a:pt x="23" y="31"/>
                    </a:cubicBezTo>
                    <a:cubicBezTo>
                      <a:pt x="23" y="31"/>
                      <a:pt x="24" y="31"/>
                      <a:pt x="24" y="31"/>
                    </a:cubicBezTo>
                    <a:cubicBezTo>
                      <a:pt x="24" y="31"/>
                      <a:pt x="24" y="30"/>
                      <a:pt x="24" y="30"/>
                    </a:cubicBezTo>
                    <a:cubicBezTo>
                      <a:pt x="24" y="29"/>
                      <a:pt x="23" y="29"/>
                      <a:pt x="23" y="29"/>
                    </a:cubicBezTo>
                    <a:cubicBezTo>
                      <a:pt x="23" y="29"/>
                      <a:pt x="23" y="28"/>
                      <a:pt x="23" y="28"/>
                    </a:cubicBezTo>
                    <a:cubicBezTo>
                      <a:pt x="23" y="28"/>
                      <a:pt x="23" y="29"/>
                      <a:pt x="23" y="29"/>
                    </a:cubicBezTo>
                    <a:cubicBezTo>
                      <a:pt x="22" y="29"/>
                      <a:pt x="22" y="29"/>
                      <a:pt x="22" y="29"/>
                    </a:cubicBezTo>
                    <a:cubicBezTo>
                      <a:pt x="22" y="29"/>
                      <a:pt x="22" y="29"/>
                      <a:pt x="22" y="29"/>
                    </a:cubicBezTo>
                    <a:cubicBezTo>
                      <a:pt x="21" y="29"/>
                      <a:pt x="21" y="29"/>
                      <a:pt x="21" y="29"/>
                    </a:cubicBezTo>
                    <a:cubicBezTo>
                      <a:pt x="21" y="29"/>
                      <a:pt x="21" y="28"/>
                      <a:pt x="21" y="28"/>
                    </a:cubicBezTo>
                    <a:cubicBezTo>
                      <a:pt x="20" y="28"/>
                      <a:pt x="20" y="28"/>
                      <a:pt x="20" y="28"/>
                    </a:cubicBezTo>
                    <a:cubicBezTo>
                      <a:pt x="20" y="28"/>
                      <a:pt x="20" y="28"/>
                      <a:pt x="20" y="27"/>
                    </a:cubicBezTo>
                    <a:cubicBezTo>
                      <a:pt x="20" y="27"/>
                      <a:pt x="20" y="27"/>
                      <a:pt x="19" y="26"/>
                    </a:cubicBezTo>
                    <a:cubicBezTo>
                      <a:pt x="19" y="26"/>
                      <a:pt x="19" y="26"/>
                      <a:pt x="18" y="26"/>
                    </a:cubicBezTo>
                    <a:cubicBezTo>
                      <a:pt x="18" y="26"/>
                      <a:pt x="18" y="26"/>
                      <a:pt x="18" y="26"/>
                    </a:cubicBezTo>
                    <a:cubicBezTo>
                      <a:pt x="18" y="26"/>
                      <a:pt x="18" y="26"/>
                      <a:pt x="18" y="26"/>
                    </a:cubicBezTo>
                    <a:cubicBezTo>
                      <a:pt x="17" y="26"/>
                      <a:pt x="17" y="25"/>
                      <a:pt x="16" y="25"/>
                    </a:cubicBezTo>
                    <a:cubicBezTo>
                      <a:pt x="16" y="25"/>
                      <a:pt x="16" y="25"/>
                      <a:pt x="16" y="25"/>
                    </a:cubicBezTo>
                    <a:cubicBezTo>
                      <a:pt x="15" y="25"/>
                      <a:pt x="15" y="25"/>
                      <a:pt x="15" y="25"/>
                    </a:cubicBezTo>
                    <a:cubicBezTo>
                      <a:pt x="14" y="25"/>
                      <a:pt x="14" y="25"/>
                      <a:pt x="14" y="25"/>
                    </a:cubicBezTo>
                    <a:cubicBezTo>
                      <a:pt x="14" y="25"/>
                      <a:pt x="13" y="24"/>
                      <a:pt x="13" y="24"/>
                    </a:cubicBezTo>
                    <a:cubicBezTo>
                      <a:pt x="13" y="24"/>
                      <a:pt x="13" y="24"/>
                      <a:pt x="13" y="24"/>
                    </a:cubicBezTo>
                    <a:cubicBezTo>
                      <a:pt x="13" y="24"/>
                      <a:pt x="12" y="24"/>
                      <a:pt x="12" y="24"/>
                    </a:cubicBezTo>
                    <a:cubicBezTo>
                      <a:pt x="12" y="24"/>
                      <a:pt x="12" y="23"/>
                      <a:pt x="12" y="23"/>
                    </a:cubicBezTo>
                    <a:cubicBezTo>
                      <a:pt x="12" y="23"/>
                      <a:pt x="12" y="23"/>
                      <a:pt x="12" y="23"/>
                    </a:cubicBezTo>
                    <a:cubicBezTo>
                      <a:pt x="12" y="22"/>
                      <a:pt x="12" y="22"/>
                      <a:pt x="11" y="21"/>
                    </a:cubicBezTo>
                    <a:cubicBezTo>
                      <a:pt x="11" y="21"/>
                      <a:pt x="11" y="21"/>
                      <a:pt x="11" y="21"/>
                    </a:cubicBezTo>
                    <a:cubicBezTo>
                      <a:pt x="11" y="20"/>
                      <a:pt x="11" y="20"/>
                      <a:pt x="11" y="20"/>
                    </a:cubicBezTo>
                    <a:cubicBezTo>
                      <a:pt x="11" y="20"/>
                      <a:pt x="10" y="20"/>
                      <a:pt x="10" y="20"/>
                    </a:cubicBezTo>
                    <a:cubicBezTo>
                      <a:pt x="10" y="19"/>
                      <a:pt x="10" y="19"/>
                      <a:pt x="10" y="19"/>
                    </a:cubicBezTo>
                    <a:cubicBezTo>
                      <a:pt x="10" y="19"/>
                      <a:pt x="10" y="19"/>
                      <a:pt x="10" y="18"/>
                    </a:cubicBezTo>
                    <a:cubicBezTo>
                      <a:pt x="10" y="18"/>
                      <a:pt x="9" y="18"/>
                      <a:pt x="9" y="19"/>
                    </a:cubicBezTo>
                    <a:cubicBezTo>
                      <a:pt x="9" y="19"/>
                      <a:pt x="9" y="19"/>
                      <a:pt x="9" y="19"/>
                    </a:cubicBezTo>
                    <a:cubicBezTo>
                      <a:pt x="10" y="19"/>
                      <a:pt x="9" y="20"/>
                      <a:pt x="10" y="20"/>
                    </a:cubicBezTo>
                    <a:cubicBezTo>
                      <a:pt x="10" y="20"/>
                      <a:pt x="10" y="20"/>
                      <a:pt x="10" y="20"/>
                    </a:cubicBezTo>
                    <a:cubicBezTo>
                      <a:pt x="10" y="21"/>
                      <a:pt x="10" y="21"/>
                      <a:pt x="10" y="21"/>
                    </a:cubicBezTo>
                    <a:cubicBezTo>
                      <a:pt x="10" y="21"/>
                      <a:pt x="10" y="22"/>
                      <a:pt x="10" y="22"/>
                    </a:cubicBezTo>
                    <a:cubicBezTo>
                      <a:pt x="10" y="22"/>
                      <a:pt x="10" y="22"/>
                      <a:pt x="10" y="21"/>
                    </a:cubicBezTo>
                    <a:cubicBezTo>
                      <a:pt x="10" y="21"/>
                      <a:pt x="9" y="21"/>
                      <a:pt x="9" y="21"/>
                    </a:cubicBezTo>
                    <a:cubicBezTo>
                      <a:pt x="9" y="21"/>
                      <a:pt x="10" y="21"/>
                      <a:pt x="9" y="21"/>
                    </a:cubicBezTo>
                    <a:cubicBezTo>
                      <a:pt x="9" y="20"/>
                      <a:pt x="9" y="20"/>
                      <a:pt x="9" y="20"/>
                    </a:cubicBezTo>
                    <a:cubicBezTo>
                      <a:pt x="9" y="20"/>
                      <a:pt x="9" y="20"/>
                      <a:pt x="9" y="19"/>
                    </a:cubicBezTo>
                    <a:cubicBezTo>
                      <a:pt x="9" y="19"/>
                      <a:pt x="9" y="19"/>
                      <a:pt x="9" y="19"/>
                    </a:cubicBezTo>
                    <a:cubicBezTo>
                      <a:pt x="8" y="19"/>
                      <a:pt x="8" y="18"/>
                      <a:pt x="8" y="18"/>
                    </a:cubicBezTo>
                    <a:cubicBezTo>
                      <a:pt x="8" y="18"/>
                      <a:pt x="8" y="17"/>
                      <a:pt x="8" y="17"/>
                    </a:cubicBezTo>
                    <a:cubicBezTo>
                      <a:pt x="8" y="17"/>
                      <a:pt x="8" y="17"/>
                      <a:pt x="8" y="17"/>
                    </a:cubicBezTo>
                    <a:cubicBezTo>
                      <a:pt x="8" y="17"/>
                      <a:pt x="8" y="17"/>
                      <a:pt x="7" y="17"/>
                    </a:cubicBezTo>
                    <a:cubicBezTo>
                      <a:pt x="7" y="16"/>
                      <a:pt x="7" y="16"/>
                      <a:pt x="7" y="16"/>
                    </a:cubicBezTo>
                    <a:cubicBezTo>
                      <a:pt x="7" y="16"/>
                      <a:pt x="7" y="15"/>
                      <a:pt x="7" y="15"/>
                    </a:cubicBezTo>
                    <a:cubicBezTo>
                      <a:pt x="7" y="15"/>
                      <a:pt x="7" y="14"/>
                      <a:pt x="7" y="14"/>
                    </a:cubicBezTo>
                    <a:cubicBezTo>
                      <a:pt x="7" y="14"/>
                      <a:pt x="8" y="14"/>
                      <a:pt x="8" y="13"/>
                    </a:cubicBezTo>
                    <a:cubicBezTo>
                      <a:pt x="8" y="13"/>
                      <a:pt x="8" y="13"/>
                      <a:pt x="8" y="13"/>
                    </a:cubicBezTo>
                    <a:cubicBezTo>
                      <a:pt x="8" y="13"/>
                      <a:pt x="8" y="12"/>
                      <a:pt x="9" y="12"/>
                    </a:cubicBezTo>
                    <a:cubicBezTo>
                      <a:pt x="9" y="12"/>
                      <a:pt x="9" y="11"/>
                      <a:pt x="9" y="11"/>
                    </a:cubicBezTo>
                    <a:cubicBezTo>
                      <a:pt x="10" y="11"/>
                      <a:pt x="10" y="10"/>
                      <a:pt x="10" y="10"/>
                    </a:cubicBezTo>
                    <a:cubicBezTo>
                      <a:pt x="10" y="10"/>
                      <a:pt x="9" y="10"/>
                      <a:pt x="9" y="9"/>
                    </a:cubicBezTo>
                    <a:cubicBezTo>
                      <a:pt x="9" y="9"/>
                      <a:pt x="10" y="9"/>
                      <a:pt x="10" y="9"/>
                    </a:cubicBezTo>
                    <a:cubicBezTo>
                      <a:pt x="10" y="9"/>
                      <a:pt x="10" y="9"/>
                      <a:pt x="10" y="9"/>
                    </a:cubicBezTo>
                    <a:cubicBezTo>
                      <a:pt x="10" y="8"/>
                      <a:pt x="10" y="8"/>
                      <a:pt x="10" y="8"/>
                    </a:cubicBezTo>
                    <a:cubicBezTo>
                      <a:pt x="10" y="8"/>
                      <a:pt x="10" y="8"/>
                      <a:pt x="10" y="7"/>
                    </a:cubicBezTo>
                    <a:cubicBezTo>
                      <a:pt x="10" y="7"/>
                      <a:pt x="9" y="8"/>
                      <a:pt x="9" y="7"/>
                    </a:cubicBezTo>
                    <a:cubicBezTo>
                      <a:pt x="9" y="7"/>
                      <a:pt x="9" y="7"/>
                      <a:pt x="9" y="7"/>
                    </a:cubicBezTo>
                    <a:cubicBezTo>
                      <a:pt x="9" y="7"/>
                      <a:pt x="9" y="7"/>
                      <a:pt x="9" y="7"/>
                    </a:cubicBezTo>
                    <a:cubicBezTo>
                      <a:pt x="9" y="6"/>
                      <a:pt x="9" y="6"/>
                      <a:pt x="9" y="6"/>
                    </a:cubicBezTo>
                    <a:cubicBezTo>
                      <a:pt x="9" y="6"/>
                      <a:pt x="9" y="6"/>
                      <a:pt x="9" y="6"/>
                    </a:cubicBezTo>
                    <a:cubicBezTo>
                      <a:pt x="12" y="3"/>
                      <a:pt x="15" y="2"/>
                      <a:pt x="19" y="1"/>
                    </a:cubicBezTo>
                    <a:cubicBezTo>
                      <a:pt x="19" y="1"/>
                      <a:pt x="19" y="1"/>
                      <a:pt x="19" y="1"/>
                    </a:cubicBezTo>
                    <a:cubicBezTo>
                      <a:pt x="19" y="1"/>
                      <a:pt x="19" y="1"/>
                      <a:pt x="19" y="1"/>
                    </a:cubicBezTo>
                    <a:cubicBezTo>
                      <a:pt x="19" y="1"/>
                      <a:pt x="19" y="1"/>
                      <a:pt x="20" y="1"/>
                    </a:cubicBezTo>
                    <a:cubicBezTo>
                      <a:pt x="20" y="1"/>
                      <a:pt x="20" y="1"/>
                      <a:pt x="20" y="1"/>
                    </a:cubicBezTo>
                    <a:cubicBezTo>
                      <a:pt x="21" y="1"/>
                      <a:pt x="21" y="2"/>
                      <a:pt x="22" y="2"/>
                    </a:cubicBezTo>
                    <a:cubicBezTo>
                      <a:pt x="22" y="2"/>
                      <a:pt x="22" y="1"/>
                      <a:pt x="22" y="1"/>
                    </a:cubicBezTo>
                    <a:cubicBezTo>
                      <a:pt x="22" y="1"/>
                      <a:pt x="22" y="1"/>
                      <a:pt x="22" y="1"/>
                    </a:cubicBezTo>
                    <a:cubicBezTo>
                      <a:pt x="22" y="1"/>
                      <a:pt x="22" y="1"/>
                      <a:pt x="23" y="1"/>
                    </a:cubicBezTo>
                    <a:cubicBezTo>
                      <a:pt x="23" y="1"/>
                      <a:pt x="24" y="1"/>
                      <a:pt x="24" y="1"/>
                    </a:cubicBezTo>
                    <a:cubicBezTo>
                      <a:pt x="24" y="0"/>
                      <a:pt x="24" y="0"/>
                      <a:pt x="24" y="0"/>
                    </a:cubicBezTo>
                    <a:cubicBezTo>
                      <a:pt x="24" y="0"/>
                      <a:pt x="23" y="0"/>
                      <a:pt x="23" y="0"/>
                    </a:cubicBezTo>
                    <a:cubicBezTo>
                      <a:pt x="23" y="0"/>
                      <a:pt x="23" y="0"/>
                      <a:pt x="23" y="0"/>
                    </a:cubicBezTo>
                    <a:cubicBezTo>
                      <a:pt x="22" y="0"/>
                      <a:pt x="22" y="0"/>
                      <a:pt x="22" y="0"/>
                    </a:cubicBezTo>
                    <a:cubicBezTo>
                      <a:pt x="20" y="0"/>
                      <a:pt x="17" y="0"/>
                      <a:pt x="15" y="1"/>
                    </a:cubicBezTo>
                    <a:cubicBezTo>
                      <a:pt x="15" y="1"/>
                      <a:pt x="14" y="1"/>
                      <a:pt x="14" y="1"/>
                    </a:cubicBezTo>
                    <a:cubicBezTo>
                      <a:pt x="14" y="1"/>
                      <a:pt x="14" y="1"/>
                      <a:pt x="14" y="1"/>
                    </a:cubicBezTo>
                    <a:cubicBezTo>
                      <a:pt x="14" y="1"/>
                      <a:pt x="13" y="2"/>
                      <a:pt x="13" y="2"/>
                    </a:cubicBezTo>
                    <a:cubicBezTo>
                      <a:pt x="13" y="2"/>
                      <a:pt x="12" y="2"/>
                      <a:pt x="12" y="2"/>
                    </a:cubicBezTo>
                    <a:cubicBezTo>
                      <a:pt x="12" y="2"/>
                      <a:pt x="11" y="2"/>
                      <a:pt x="11" y="3"/>
                    </a:cubicBezTo>
                    <a:cubicBezTo>
                      <a:pt x="10" y="3"/>
                      <a:pt x="9" y="4"/>
                      <a:pt x="7" y="5"/>
                    </a:cubicBezTo>
                    <a:cubicBezTo>
                      <a:pt x="7" y="5"/>
                      <a:pt x="7" y="5"/>
                      <a:pt x="7" y="6"/>
                    </a:cubicBezTo>
                    <a:cubicBezTo>
                      <a:pt x="7" y="6"/>
                      <a:pt x="7" y="6"/>
                      <a:pt x="6" y="6"/>
                    </a:cubicBezTo>
                    <a:cubicBezTo>
                      <a:pt x="6" y="7"/>
                      <a:pt x="6" y="7"/>
                      <a:pt x="6" y="7"/>
                    </a:cubicBezTo>
                    <a:cubicBezTo>
                      <a:pt x="5" y="8"/>
                      <a:pt x="5" y="8"/>
                      <a:pt x="4" y="8"/>
                    </a:cubicBezTo>
                    <a:cubicBezTo>
                      <a:pt x="4" y="9"/>
                      <a:pt x="3" y="10"/>
                      <a:pt x="3" y="11"/>
                    </a:cubicBezTo>
                    <a:cubicBezTo>
                      <a:pt x="2" y="12"/>
                      <a:pt x="2" y="12"/>
                      <a:pt x="2" y="12"/>
                    </a:cubicBezTo>
                    <a:cubicBezTo>
                      <a:pt x="2" y="12"/>
                      <a:pt x="2" y="13"/>
                      <a:pt x="2" y="13"/>
                    </a:cubicBezTo>
                    <a:cubicBezTo>
                      <a:pt x="2" y="13"/>
                      <a:pt x="1" y="14"/>
                      <a:pt x="1" y="14"/>
                    </a:cubicBezTo>
                    <a:cubicBezTo>
                      <a:pt x="1" y="14"/>
                      <a:pt x="1" y="15"/>
                      <a:pt x="1" y="15"/>
                    </a:cubicBezTo>
                    <a:cubicBezTo>
                      <a:pt x="1" y="15"/>
                      <a:pt x="0" y="16"/>
                      <a:pt x="0" y="17"/>
                    </a:cubicBezTo>
                    <a:cubicBezTo>
                      <a:pt x="0" y="17"/>
                      <a:pt x="0" y="18"/>
                      <a:pt x="0" y="18"/>
                    </a:cubicBezTo>
                    <a:close/>
                    <a:moveTo>
                      <a:pt x="24" y="18"/>
                    </a:moveTo>
                    <a:cubicBezTo>
                      <a:pt x="24" y="28"/>
                      <a:pt x="24" y="28"/>
                      <a:pt x="24" y="28"/>
                    </a:cubicBezTo>
                    <a:cubicBezTo>
                      <a:pt x="24" y="29"/>
                      <a:pt x="24" y="29"/>
                      <a:pt x="24" y="29"/>
                    </a:cubicBezTo>
                    <a:cubicBezTo>
                      <a:pt x="24" y="29"/>
                      <a:pt x="24" y="28"/>
                      <a:pt x="23" y="28"/>
                    </a:cubicBezTo>
                    <a:cubicBezTo>
                      <a:pt x="23" y="28"/>
                      <a:pt x="23" y="28"/>
                      <a:pt x="22" y="28"/>
                    </a:cubicBezTo>
                    <a:cubicBezTo>
                      <a:pt x="22" y="28"/>
                      <a:pt x="21" y="28"/>
                      <a:pt x="21" y="27"/>
                    </a:cubicBezTo>
                    <a:cubicBezTo>
                      <a:pt x="21" y="27"/>
                      <a:pt x="21" y="27"/>
                      <a:pt x="21" y="26"/>
                    </a:cubicBezTo>
                    <a:cubicBezTo>
                      <a:pt x="21" y="26"/>
                      <a:pt x="21" y="26"/>
                      <a:pt x="21" y="26"/>
                    </a:cubicBezTo>
                    <a:cubicBezTo>
                      <a:pt x="21" y="25"/>
                      <a:pt x="21" y="25"/>
                      <a:pt x="21" y="25"/>
                    </a:cubicBezTo>
                    <a:cubicBezTo>
                      <a:pt x="20" y="25"/>
                      <a:pt x="20" y="25"/>
                      <a:pt x="19" y="25"/>
                    </a:cubicBezTo>
                    <a:cubicBezTo>
                      <a:pt x="19" y="25"/>
                      <a:pt x="19" y="25"/>
                      <a:pt x="19" y="25"/>
                    </a:cubicBezTo>
                    <a:cubicBezTo>
                      <a:pt x="19" y="25"/>
                      <a:pt x="19" y="24"/>
                      <a:pt x="19" y="24"/>
                    </a:cubicBezTo>
                    <a:cubicBezTo>
                      <a:pt x="19" y="24"/>
                      <a:pt x="20" y="24"/>
                      <a:pt x="20" y="24"/>
                    </a:cubicBezTo>
                    <a:cubicBezTo>
                      <a:pt x="20" y="24"/>
                      <a:pt x="20" y="24"/>
                      <a:pt x="20" y="23"/>
                    </a:cubicBezTo>
                    <a:cubicBezTo>
                      <a:pt x="20" y="23"/>
                      <a:pt x="20" y="23"/>
                      <a:pt x="20" y="23"/>
                    </a:cubicBezTo>
                    <a:cubicBezTo>
                      <a:pt x="20" y="23"/>
                      <a:pt x="20" y="23"/>
                      <a:pt x="20" y="23"/>
                    </a:cubicBezTo>
                    <a:cubicBezTo>
                      <a:pt x="19" y="23"/>
                      <a:pt x="19" y="23"/>
                      <a:pt x="19" y="23"/>
                    </a:cubicBezTo>
                    <a:cubicBezTo>
                      <a:pt x="18" y="23"/>
                      <a:pt x="18" y="24"/>
                      <a:pt x="18" y="24"/>
                    </a:cubicBezTo>
                    <a:cubicBezTo>
                      <a:pt x="18" y="24"/>
                      <a:pt x="18" y="24"/>
                      <a:pt x="17" y="24"/>
                    </a:cubicBezTo>
                    <a:cubicBezTo>
                      <a:pt x="17" y="24"/>
                      <a:pt x="17" y="24"/>
                      <a:pt x="17" y="24"/>
                    </a:cubicBezTo>
                    <a:cubicBezTo>
                      <a:pt x="17" y="24"/>
                      <a:pt x="16" y="24"/>
                      <a:pt x="16" y="24"/>
                    </a:cubicBezTo>
                    <a:cubicBezTo>
                      <a:pt x="16" y="24"/>
                      <a:pt x="16" y="23"/>
                      <a:pt x="16" y="23"/>
                    </a:cubicBezTo>
                    <a:cubicBezTo>
                      <a:pt x="15" y="22"/>
                      <a:pt x="16" y="21"/>
                      <a:pt x="16" y="21"/>
                    </a:cubicBezTo>
                    <a:cubicBezTo>
                      <a:pt x="16" y="21"/>
                      <a:pt x="16" y="21"/>
                      <a:pt x="16" y="21"/>
                    </a:cubicBezTo>
                    <a:cubicBezTo>
                      <a:pt x="16" y="20"/>
                      <a:pt x="16" y="20"/>
                      <a:pt x="16" y="20"/>
                    </a:cubicBezTo>
                    <a:cubicBezTo>
                      <a:pt x="16" y="20"/>
                      <a:pt x="17" y="19"/>
                      <a:pt x="17" y="19"/>
                    </a:cubicBezTo>
                    <a:cubicBezTo>
                      <a:pt x="17" y="19"/>
                      <a:pt x="18" y="19"/>
                      <a:pt x="18" y="19"/>
                    </a:cubicBezTo>
                    <a:cubicBezTo>
                      <a:pt x="18" y="19"/>
                      <a:pt x="19" y="19"/>
                      <a:pt x="19" y="19"/>
                    </a:cubicBezTo>
                    <a:cubicBezTo>
                      <a:pt x="19" y="19"/>
                      <a:pt x="19" y="19"/>
                      <a:pt x="19" y="19"/>
                    </a:cubicBezTo>
                    <a:cubicBezTo>
                      <a:pt x="20" y="19"/>
                      <a:pt x="20" y="19"/>
                      <a:pt x="20" y="19"/>
                    </a:cubicBezTo>
                    <a:cubicBezTo>
                      <a:pt x="21" y="19"/>
                      <a:pt x="21" y="18"/>
                      <a:pt x="21" y="19"/>
                    </a:cubicBezTo>
                    <a:cubicBezTo>
                      <a:pt x="22" y="19"/>
                      <a:pt x="22" y="19"/>
                      <a:pt x="22" y="19"/>
                    </a:cubicBezTo>
                    <a:cubicBezTo>
                      <a:pt x="22" y="19"/>
                      <a:pt x="22" y="19"/>
                      <a:pt x="22" y="19"/>
                    </a:cubicBezTo>
                    <a:cubicBezTo>
                      <a:pt x="22" y="19"/>
                      <a:pt x="23" y="19"/>
                      <a:pt x="23" y="19"/>
                    </a:cubicBezTo>
                    <a:cubicBezTo>
                      <a:pt x="23" y="19"/>
                      <a:pt x="23" y="20"/>
                      <a:pt x="23" y="20"/>
                    </a:cubicBezTo>
                    <a:cubicBezTo>
                      <a:pt x="23" y="20"/>
                      <a:pt x="23" y="20"/>
                      <a:pt x="24" y="20"/>
                    </a:cubicBezTo>
                    <a:cubicBezTo>
                      <a:pt x="24" y="20"/>
                      <a:pt x="24" y="20"/>
                      <a:pt x="24" y="20"/>
                    </a:cubicBezTo>
                    <a:cubicBezTo>
                      <a:pt x="24" y="19"/>
                      <a:pt x="24" y="19"/>
                      <a:pt x="24" y="19"/>
                    </a:cubicBezTo>
                    <a:cubicBezTo>
                      <a:pt x="24" y="19"/>
                      <a:pt x="24" y="19"/>
                      <a:pt x="24" y="19"/>
                    </a:cubicBezTo>
                    <a:cubicBezTo>
                      <a:pt x="24" y="18"/>
                      <a:pt x="24" y="18"/>
                      <a:pt x="24" y="18"/>
                    </a:cubicBezTo>
                    <a:close/>
                  </a:path>
                </a:pathLst>
              </a:custGeom>
              <a:grpFill/>
              <a:ln>
                <a:noFill/>
              </a:ln>
            </p:spPr>
            <p:txBody>
              <a:bodyPr anchor="ctr"/>
              <a:lstStyle/>
              <a:p>
                <a:pPr algn="ctr"/>
                <a:endParaRPr>
                  <a:cs typeface="+mn-ea"/>
                  <a:sym typeface="+mn-lt"/>
                </a:endParaRPr>
              </a:p>
            </p:txBody>
          </p:sp>
          <p:sp>
            <p:nvSpPr>
              <p:cNvPr id="73" name="Freeform: Shape 100"/>
              <p:cNvSpPr>
                <a:spLocks/>
              </p:cNvSpPr>
              <p:nvPr/>
            </p:nvSpPr>
            <p:spPr bwMode="auto">
              <a:xfrm>
                <a:off x="3152654" y="1776145"/>
                <a:ext cx="113963" cy="185037"/>
              </a:xfrm>
              <a:custGeom>
                <a:avLst/>
                <a:gdLst>
                  <a:gd name="T0" fmla="*/ 0 w 26"/>
                  <a:gd name="T1" fmla="*/ 29 h 42"/>
                  <a:gd name="T2" fmla="*/ 0 w 26"/>
                  <a:gd name="T3" fmla="*/ 35 h 42"/>
                  <a:gd name="T4" fmla="*/ 8 w 26"/>
                  <a:gd name="T5" fmla="*/ 42 h 42"/>
                  <a:gd name="T6" fmla="*/ 18 w 26"/>
                  <a:gd name="T7" fmla="*/ 42 h 42"/>
                  <a:gd name="T8" fmla="*/ 26 w 26"/>
                  <a:gd name="T9" fmla="*/ 35 h 42"/>
                  <a:gd name="T10" fmla="*/ 26 w 26"/>
                  <a:gd name="T11" fmla="*/ 29 h 42"/>
                  <a:gd name="T12" fmla="*/ 17 w 26"/>
                  <a:gd name="T13" fmla="*/ 29 h 42"/>
                  <a:gd name="T14" fmla="*/ 17 w 26"/>
                  <a:gd name="T15" fmla="*/ 24 h 42"/>
                  <a:gd name="T16" fmla="*/ 26 w 26"/>
                  <a:gd name="T17" fmla="*/ 24 h 42"/>
                  <a:gd name="T18" fmla="*/ 26 w 26"/>
                  <a:gd name="T19" fmla="*/ 16 h 42"/>
                  <a:gd name="T20" fmla="*/ 17 w 26"/>
                  <a:gd name="T21" fmla="*/ 16 h 42"/>
                  <a:gd name="T22" fmla="*/ 17 w 26"/>
                  <a:gd name="T23" fmla="*/ 10 h 42"/>
                  <a:gd name="T24" fmla="*/ 26 w 26"/>
                  <a:gd name="T25" fmla="*/ 10 h 42"/>
                  <a:gd name="T26" fmla="*/ 26 w 26"/>
                  <a:gd name="T27" fmla="*/ 7 h 42"/>
                  <a:gd name="T28" fmla="*/ 18 w 26"/>
                  <a:gd name="T29" fmla="*/ 0 h 42"/>
                  <a:gd name="T30" fmla="*/ 8 w 26"/>
                  <a:gd name="T31" fmla="*/ 0 h 42"/>
                  <a:gd name="T32" fmla="*/ 0 w 26"/>
                  <a:gd name="T33" fmla="*/ 7 h 42"/>
                  <a:gd name="T34" fmla="*/ 0 w 26"/>
                  <a:gd name="T35" fmla="*/ 10 h 42"/>
                  <a:gd name="T36" fmla="*/ 9 w 26"/>
                  <a:gd name="T37" fmla="*/ 10 h 42"/>
                  <a:gd name="T38" fmla="*/ 9 w 26"/>
                  <a:gd name="T39" fmla="*/ 16 h 42"/>
                  <a:gd name="T40" fmla="*/ 0 w 26"/>
                  <a:gd name="T41" fmla="*/ 16 h 42"/>
                  <a:gd name="T42" fmla="*/ 0 w 26"/>
                  <a:gd name="T43" fmla="*/ 24 h 42"/>
                  <a:gd name="T44" fmla="*/ 9 w 26"/>
                  <a:gd name="T45" fmla="*/ 24 h 42"/>
                  <a:gd name="T46" fmla="*/ 9 w 26"/>
                  <a:gd name="T47" fmla="*/ 29 h 42"/>
                  <a:gd name="T48" fmla="*/ 0 w 26"/>
                  <a:gd name="T49" fmla="*/ 2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 h="42">
                    <a:moveTo>
                      <a:pt x="0" y="29"/>
                    </a:moveTo>
                    <a:cubicBezTo>
                      <a:pt x="0" y="35"/>
                      <a:pt x="0" y="35"/>
                      <a:pt x="0" y="35"/>
                    </a:cubicBezTo>
                    <a:cubicBezTo>
                      <a:pt x="0" y="39"/>
                      <a:pt x="4" y="42"/>
                      <a:pt x="8" y="42"/>
                    </a:cubicBezTo>
                    <a:cubicBezTo>
                      <a:pt x="18" y="42"/>
                      <a:pt x="18" y="42"/>
                      <a:pt x="18" y="42"/>
                    </a:cubicBezTo>
                    <a:cubicBezTo>
                      <a:pt x="22" y="42"/>
                      <a:pt x="26" y="39"/>
                      <a:pt x="26" y="35"/>
                    </a:cubicBezTo>
                    <a:cubicBezTo>
                      <a:pt x="26" y="29"/>
                      <a:pt x="26" y="29"/>
                      <a:pt x="26" y="29"/>
                    </a:cubicBezTo>
                    <a:cubicBezTo>
                      <a:pt x="17" y="29"/>
                      <a:pt x="17" y="29"/>
                      <a:pt x="17" y="29"/>
                    </a:cubicBezTo>
                    <a:cubicBezTo>
                      <a:pt x="17" y="24"/>
                      <a:pt x="17" y="24"/>
                      <a:pt x="17" y="24"/>
                    </a:cubicBezTo>
                    <a:cubicBezTo>
                      <a:pt x="26" y="24"/>
                      <a:pt x="26" y="24"/>
                      <a:pt x="26" y="24"/>
                    </a:cubicBezTo>
                    <a:cubicBezTo>
                      <a:pt x="26" y="16"/>
                      <a:pt x="26" y="16"/>
                      <a:pt x="26" y="16"/>
                    </a:cubicBezTo>
                    <a:cubicBezTo>
                      <a:pt x="17" y="16"/>
                      <a:pt x="17" y="16"/>
                      <a:pt x="17" y="16"/>
                    </a:cubicBezTo>
                    <a:cubicBezTo>
                      <a:pt x="17" y="10"/>
                      <a:pt x="17" y="10"/>
                      <a:pt x="17" y="10"/>
                    </a:cubicBezTo>
                    <a:cubicBezTo>
                      <a:pt x="26" y="10"/>
                      <a:pt x="26" y="10"/>
                      <a:pt x="26" y="10"/>
                    </a:cubicBezTo>
                    <a:cubicBezTo>
                      <a:pt x="26" y="7"/>
                      <a:pt x="26" y="7"/>
                      <a:pt x="26" y="7"/>
                    </a:cubicBezTo>
                    <a:cubicBezTo>
                      <a:pt x="26" y="3"/>
                      <a:pt x="22" y="0"/>
                      <a:pt x="18" y="0"/>
                    </a:cubicBezTo>
                    <a:cubicBezTo>
                      <a:pt x="8" y="0"/>
                      <a:pt x="8" y="0"/>
                      <a:pt x="8" y="0"/>
                    </a:cubicBezTo>
                    <a:cubicBezTo>
                      <a:pt x="4" y="0"/>
                      <a:pt x="0" y="3"/>
                      <a:pt x="0" y="7"/>
                    </a:cubicBezTo>
                    <a:cubicBezTo>
                      <a:pt x="0" y="10"/>
                      <a:pt x="0" y="10"/>
                      <a:pt x="0" y="10"/>
                    </a:cubicBezTo>
                    <a:cubicBezTo>
                      <a:pt x="9" y="10"/>
                      <a:pt x="9" y="10"/>
                      <a:pt x="9" y="10"/>
                    </a:cubicBezTo>
                    <a:cubicBezTo>
                      <a:pt x="9" y="16"/>
                      <a:pt x="9" y="16"/>
                      <a:pt x="9" y="16"/>
                    </a:cubicBezTo>
                    <a:cubicBezTo>
                      <a:pt x="0" y="16"/>
                      <a:pt x="0" y="16"/>
                      <a:pt x="0" y="16"/>
                    </a:cubicBezTo>
                    <a:cubicBezTo>
                      <a:pt x="0" y="24"/>
                      <a:pt x="0" y="24"/>
                      <a:pt x="0" y="24"/>
                    </a:cubicBezTo>
                    <a:cubicBezTo>
                      <a:pt x="9" y="24"/>
                      <a:pt x="9" y="24"/>
                      <a:pt x="9" y="24"/>
                    </a:cubicBezTo>
                    <a:cubicBezTo>
                      <a:pt x="9" y="29"/>
                      <a:pt x="9" y="29"/>
                      <a:pt x="9" y="29"/>
                    </a:cubicBezTo>
                    <a:lnTo>
                      <a:pt x="0" y="29"/>
                    </a:lnTo>
                    <a:close/>
                  </a:path>
                </a:pathLst>
              </a:custGeom>
              <a:grpFill/>
              <a:ln>
                <a:noFill/>
              </a:ln>
            </p:spPr>
            <p:txBody>
              <a:bodyPr anchor="ctr"/>
              <a:lstStyle/>
              <a:p>
                <a:pPr algn="ctr"/>
                <a:endParaRPr>
                  <a:cs typeface="+mn-ea"/>
                  <a:sym typeface="+mn-lt"/>
                </a:endParaRPr>
              </a:p>
            </p:txBody>
          </p:sp>
          <p:sp>
            <p:nvSpPr>
              <p:cNvPr id="74" name="Freeform: Shape 101"/>
              <p:cNvSpPr>
                <a:spLocks/>
              </p:cNvSpPr>
              <p:nvPr/>
            </p:nvSpPr>
            <p:spPr bwMode="auto">
              <a:xfrm>
                <a:off x="3120794" y="1944027"/>
                <a:ext cx="177685" cy="113963"/>
              </a:xfrm>
              <a:custGeom>
                <a:avLst/>
                <a:gdLst>
                  <a:gd name="T0" fmla="*/ 0 w 40"/>
                  <a:gd name="T1" fmla="*/ 1 h 26"/>
                  <a:gd name="T2" fmla="*/ 13 w 40"/>
                  <a:gd name="T3" fmla="*/ 12 h 26"/>
                  <a:gd name="T4" fmla="*/ 17 w 40"/>
                  <a:gd name="T5" fmla="*/ 12 h 26"/>
                  <a:gd name="T6" fmla="*/ 17 w 40"/>
                  <a:gd name="T7" fmla="*/ 20 h 26"/>
                  <a:gd name="T8" fmla="*/ 12 w 40"/>
                  <a:gd name="T9" fmla="*/ 20 h 26"/>
                  <a:gd name="T10" fmla="*/ 12 w 40"/>
                  <a:gd name="T11" fmla="*/ 26 h 26"/>
                  <a:gd name="T12" fmla="*/ 28 w 40"/>
                  <a:gd name="T13" fmla="*/ 26 h 26"/>
                  <a:gd name="T14" fmla="*/ 28 w 40"/>
                  <a:gd name="T15" fmla="*/ 20 h 26"/>
                  <a:gd name="T16" fmla="*/ 23 w 40"/>
                  <a:gd name="T17" fmla="*/ 20 h 26"/>
                  <a:gd name="T18" fmla="*/ 23 w 40"/>
                  <a:gd name="T19" fmla="*/ 12 h 26"/>
                  <a:gd name="T20" fmla="*/ 27 w 40"/>
                  <a:gd name="T21" fmla="*/ 12 h 26"/>
                  <a:gd name="T22" fmla="*/ 40 w 40"/>
                  <a:gd name="T23" fmla="*/ 1 h 26"/>
                  <a:gd name="T24" fmla="*/ 35 w 40"/>
                  <a:gd name="T25" fmla="*/ 0 h 26"/>
                  <a:gd name="T26" fmla="*/ 27 w 40"/>
                  <a:gd name="T27" fmla="*/ 7 h 26"/>
                  <a:gd name="T28" fmla="*/ 13 w 40"/>
                  <a:gd name="T29" fmla="*/ 7 h 26"/>
                  <a:gd name="T30" fmla="*/ 5 w 40"/>
                  <a:gd name="T31" fmla="*/ 0 h 26"/>
                  <a:gd name="T32" fmla="*/ 0 w 40"/>
                  <a:gd name="T33"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26">
                    <a:moveTo>
                      <a:pt x="0" y="1"/>
                    </a:moveTo>
                    <a:cubicBezTo>
                      <a:pt x="1" y="7"/>
                      <a:pt x="7" y="12"/>
                      <a:pt x="13" y="12"/>
                    </a:cubicBezTo>
                    <a:cubicBezTo>
                      <a:pt x="17" y="12"/>
                      <a:pt x="17" y="12"/>
                      <a:pt x="17" y="12"/>
                    </a:cubicBezTo>
                    <a:cubicBezTo>
                      <a:pt x="17" y="20"/>
                      <a:pt x="17" y="20"/>
                      <a:pt x="17" y="20"/>
                    </a:cubicBezTo>
                    <a:cubicBezTo>
                      <a:pt x="12" y="20"/>
                      <a:pt x="12" y="20"/>
                      <a:pt x="12" y="20"/>
                    </a:cubicBezTo>
                    <a:cubicBezTo>
                      <a:pt x="12" y="26"/>
                      <a:pt x="12" y="26"/>
                      <a:pt x="12" y="26"/>
                    </a:cubicBezTo>
                    <a:cubicBezTo>
                      <a:pt x="28" y="26"/>
                      <a:pt x="28" y="26"/>
                      <a:pt x="28" y="26"/>
                    </a:cubicBezTo>
                    <a:cubicBezTo>
                      <a:pt x="28" y="20"/>
                      <a:pt x="28" y="20"/>
                      <a:pt x="28" y="20"/>
                    </a:cubicBezTo>
                    <a:cubicBezTo>
                      <a:pt x="23" y="20"/>
                      <a:pt x="23" y="20"/>
                      <a:pt x="23" y="20"/>
                    </a:cubicBezTo>
                    <a:cubicBezTo>
                      <a:pt x="23" y="12"/>
                      <a:pt x="23" y="12"/>
                      <a:pt x="23" y="12"/>
                    </a:cubicBezTo>
                    <a:cubicBezTo>
                      <a:pt x="27" y="12"/>
                      <a:pt x="27" y="12"/>
                      <a:pt x="27" y="12"/>
                    </a:cubicBezTo>
                    <a:cubicBezTo>
                      <a:pt x="33" y="12"/>
                      <a:pt x="39" y="6"/>
                      <a:pt x="40" y="1"/>
                    </a:cubicBezTo>
                    <a:cubicBezTo>
                      <a:pt x="35" y="0"/>
                      <a:pt x="35" y="0"/>
                      <a:pt x="35" y="0"/>
                    </a:cubicBezTo>
                    <a:cubicBezTo>
                      <a:pt x="34" y="3"/>
                      <a:pt x="31" y="7"/>
                      <a:pt x="27" y="7"/>
                    </a:cubicBezTo>
                    <a:cubicBezTo>
                      <a:pt x="13" y="7"/>
                      <a:pt x="13" y="7"/>
                      <a:pt x="13" y="7"/>
                    </a:cubicBezTo>
                    <a:cubicBezTo>
                      <a:pt x="10" y="7"/>
                      <a:pt x="6" y="4"/>
                      <a:pt x="5" y="0"/>
                    </a:cubicBezTo>
                    <a:lnTo>
                      <a:pt x="0" y="1"/>
                    </a:lnTo>
                    <a:close/>
                  </a:path>
                </a:pathLst>
              </a:custGeom>
              <a:grpFill/>
              <a:ln>
                <a:noFill/>
              </a:ln>
            </p:spPr>
            <p:txBody>
              <a:bodyPr anchor="ctr"/>
              <a:lstStyle/>
              <a:p>
                <a:pPr algn="ctr"/>
                <a:endParaRPr>
                  <a:cs typeface="+mn-ea"/>
                  <a:sym typeface="+mn-lt"/>
                </a:endParaRPr>
              </a:p>
            </p:txBody>
          </p:sp>
          <p:sp>
            <p:nvSpPr>
              <p:cNvPr id="75" name="Freeform: Shape 102"/>
              <p:cNvSpPr>
                <a:spLocks/>
              </p:cNvSpPr>
              <p:nvPr/>
            </p:nvSpPr>
            <p:spPr bwMode="auto">
              <a:xfrm>
                <a:off x="2949236" y="2720939"/>
                <a:ext cx="159304" cy="251210"/>
              </a:xfrm>
              <a:custGeom>
                <a:avLst/>
                <a:gdLst>
                  <a:gd name="T0" fmla="*/ 130 w 130"/>
                  <a:gd name="T1" fmla="*/ 205 h 205"/>
                  <a:gd name="T2" fmla="*/ 115 w 130"/>
                  <a:gd name="T3" fmla="*/ 4 h 205"/>
                  <a:gd name="T4" fmla="*/ 101 w 130"/>
                  <a:gd name="T5" fmla="*/ 0 h 205"/>
                  <a:gd name="T6" fmla="*/ 115 w 130"/>
                  <a:gd name="T7" fmla="*/ 14 h 205"/>
                  <a:gd name="T8" fmla="*/ 115 w 130"/>
                  <a:gd name="T9" fmla="*/ 133 h 205"/>
                  <a:gd name="T10" fmla="*/ 101 w 130"/>
                  <a:gd name="T11" fmla="*/ 148 h 205"/>
                  <a:gd name="T12" fmla="*/ 115 w 130"/>
                  <a:gd name="T13" fmla="*/ 162 h 205"/>
                  <a:gd name="T14" fmla="*/ 101 w 130"/>
                  <a:gd name="T15" fmla="*/ 162 h 205"/>
                  <a:gd name="T16" fmla="*/ 115 w 130"/>
                  <a:gd name="T17" fmla="*/ 173 h 205"/>
                  <a:gd name="T18" fmla="*/ 115 w 130"/>
                  <a:gd name="T19" fmla="*/ 191 h 205"/>
                  <a:gd name="T20" fmla="*/ 101 w 130"/>
                  <a:gd name="T21" fmla="*/ 205 h 205"/>
                  <a:gd name="T22" fmla="*/ 90 w 130"/>
                  <a:gd name="T23" fmla="*/ 4 h 205"/>
                  <a:gd name="T24" fmla="*/ 65 w 130"/>
                  <a:gd name="T25" fmla="*/ 14 h 205"/>
                  <a:gd name="T26" fmla="*/ 101 w 130"/>
                  <a:gd name="T27" fmla="*/ 0 h 205"/>
                  <a:gd name="T28" fmla="*/ 90 w 130"/>
                  <a:gd name="T29" fmla="*/ 0 h 205"/>
                  <a:gd name="T30" fmla="*/ 101 w 130"/>
                  <a:gd name="T31" fmla="*/ 205 h 205"/>
                  <a:gd name="T32" fmla="*/ 90 w 130"/>
                  <a:gd name="T33" fmla="*/ 191 h 205"/>
                  <a:gd name="T34" fmla="*/ 101 w 130"/>
                  <a:gd name="T35" fmla="*/ 173 h 205"/>
                  <a:gd name="T36" fmla="*/ 90 w 130"/>
                  <a:gd name="T37" fmla="*/ 162 h 205"/>
                  <a:gd name="T38" fmla="*/ 101 w 130"/>
                  <a:gd name="T39" fmla="*/ 148 h 205"/>
                  <a:gd name="T40" fmla="*/ 65 w 130"/>
                  <a:gd name="T41" fmla="*/ 133 h 205"/>
                  <a:gd name="T42" fmla="*/ 76 w 130"/>
                  <a:gd name="T43" fmla="*/ 148 h 205"/>
                  <a:gd name="T44" fmla="*/ 76 w 130"/>
                  <a:gd name="T45" fmla="*/ 162 h 205"/>
                  <a:gd name="T46" fmla="*/ 65 w 130"/>
                  <a:gd name="T47" fmla="*/ 173 h 205"/>
                  <a:gd name="T48" fmla="*/ 76 w 130"/>
                  <a:gd name="T49" fmla="*/ 191 h 205"/>
                  <a:gd name="T50" fmla="*/ 65 w 130"/>
                  <a:gd name="T51" fmla="*/ 191 h 205"/>
                  <a:gd name="T52" fmla="*/ 65 w 130"/>
                  <a:gd name="T53" fmla="*/ 4 h 205"/>
                  <a:gd name="T54" fmla="*/ 25 w 130"/>
                  <a:gd name="T55" fmla="*/ 14 h 205"/>
                  <a:gd name="T56" fmla="*/ 65 w 130"/>
                  <a:gd name="T57" fmla="*/ 4 h 205"/>
                  <a:gd name="T58" fmla="*/ 25 w 130"/>
                  <a:gd name="T59" fmla="*/ 205 h 205"/>
                  <a:gd name="T60" fmla="*/ 65 w 130"/>
                  <a:gd name="T61" fmla="*/ 191 h 205"/>
                  <a:gd name="T62" fmla="*/ 50 w 130"/>
                  <a:gd name="T63" fmla="*/ 173 h 205"/>
                  <a:gd name="T64" fmla="*/ 65 w 130"/>
                  <a:gd name="T65" fmla="*/ 162 h 205"/>
                  <a:gd name="T66" fmla="*/ 50 w 130"/>
                  <a:gd name="T67" fmla="*/ 148 h 205"/>
                  <a:gd name="T68" fmla="*/ 65 w 130"/>
                  <a:gd name="T69" fmla="*/ 133 h 205"/>
                  <a:gd name="T70" fmla="*/ 25 w 130"/>
                  <a:gd name="T71" fmla="*/ 148 h 205"/>
                  <a:gd name="T72" fmla="*/ 40 w 130"/>
                  <a:gd name="T73" fmla="*/ 162 h 205"/>
                  <a:gd name="T74" fmla="*/ 25 w 130"/>
                  <a:gd name="T75" fmla="*/ 162 h 205"/>
                  <a:gd name="T76" fmla="*/ 40 w 130"/>
                  <a:gd name="T77" fmla="*/ 173 h 205"/>
                  <a:gd name="T78" fmla="*/ 40 w 130"/>
                  <a:gd name="T79" fmla="*/ 191 h 205"/>
                  <a:gd name="T80" fmla="*/ 25 w 130"/>
                  <a:gd name="T81" fmla="*/ 205 h 205"/>
                  <a:gd name="T82" fmla="*/ 0 w 130"/>
                  <a:gd name="T83" fmla="*/ 4 h 205"/>
                  <a:gd name="T84" fmla="*/ 25 w 130"/>
                  <a:gd name="T85" fmla="*/ 205 h 205"/>
                  <a:gd name="T86" fmla="*/ 14 w 130"/>
                  <a:gd name="T87" fmla="*/ 191 h 205"/>
                  <a:gd name="T88" fmla="*/ 25 w 130"/>
                  <a:gd name="T89" fmla="*/ 173 h 205"/>
                  <a:gd name="T90" fmla="*/ 14 w 130"/>
                  <a:gd name="T91" fmla="*/ 162 h 205"/>
                  <a:gd name="T92" fmla="*/ 25 w 130"/>
                  <a:gd name="T93" fmla="*/ 148 h 205"/>
                  <a:gd name="T94" fmla="*/ 14 w 130"/>
                  <a:gd name="T95" fmla="*/ 133 h 205"/>
                  <a:gd name="T96" fmla="*/ 25 w 130"/>
                  <a:gd name="T97" fmla="*/ 14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 h="205">
                    <a:moveTo>
                      <a:pt x="101" y="205"/>
                    </a:moveTo>
                    <a:lnTo>
                      <a:pt x="130" y="205"/>
                    </a:lnTo>
                    <a:lnTo>
                      <a:pt x="130" y="4"/>
                    </a:lnTo>
                    <a:lnTo>
                      <a:pt x="115" y="4"/>
                    </a:lnTo>
                    <a:lnTo>
                      <a:pt x="115" y="0"/>
                    </a:lnTo>
                    <a:lnTo>
                      <a:pt x="101" y="0"/>
                    </a:lnTo>
                    <a:lnTo>
                      <a:pt x="101" y="14"/>
                    </a:lnTo>
                    <a:lnTo>
                      <a:pt x="115" y="14"/>
                    </a:lnTo>
                    <a:lnTo>
                      <a:pt x="115" y="133"/>
                    </a:lnTo>
                    <a:lnTo>
                      <a:pt x="115" y="133"/>
                    </a:lnTo>
                    <a:lnTo>
                      <a:pt x="101" y="133"/>
                    </a:lnTo>
                    <a:lnTo>
                      <a:pt x="101" y="148"/>
                    </a:lnTo>
                    <a:lnTo>
                      <a:pt x="115" y="148"/>
                    </a:lnTo>
                    <a:lnTo>
                      <a:pt x="115" y="162"/>
                    </a:lnTo>
                    <a:lnTo>
                      <a:pt x="115" y="162"/>
                    </a:lnTo>
                    <a:lnTo>
                      <a:pt x="101" y="162"/>
                    </a:lnTo>
                    <a:lnTo>
                      <a:pt x="101" y="173"/>
                    </a:lnTo>
                    <a:lnTo>
                      <a:pt x="115" y="173"/>
                    </a:lnTo>
                    <a:lnTo>
                      <a:pt x="115" y="191"/>
                    </a:lnTo>
                    <a:lnTo>
                      <a:pt x="115" y="191"/>
                    </a:lnTo>
                    <a:lnTo>
                      <a:pt x="101" y="191"/>
                    </a:lnTo>
                    <a:lnTo>
                      <a:pt x="101" y="205"/>
                    </a:lnTo>
                    <a:close/>
                    <a:moveTo>
                      <a:pt x="90" y="0"/>
                    </a:moveTo>
                    <a:lnTo>
                      <a:pt x="90" y="4"/>
                    </a:lnTo>
                    <a:lnTo>
                      <a:pt x="65" y="4"/>
                    </a:lnTo>
                    <a:lnTo>
                      <a:pt x="65" y="14"/>
                    </a:lnTo>
                    <a:lnTo>
                      <a:pt x="101" y="14"/>
                    </a:lnTo>
                    <a:lnTo>
                      <a:pt x="101" y="0"/>
                    </a:lnTo>
                    <a:lnTo>
                      <a:pt x="90" y="0"/>
                    </a:lnTo>
                    <a:lnTo>
                      <a:pt x="90" y="0"/>
                    </a:lnTo>
                    <a:close/>
                    <a:moveTo>
                      <a:pt x="65" y="205"/>
                    </a:moveTo>
                    <a:lnTo>
                      <a:pt x="101" y="205"/>
                    </a:lnTo>
                    <a:lnTo>
                      <a:pt x="101" y="191"/>
                    </a:lnTo>
                    <a:lnTo>
                      <a:pt x="90" y="191"/>
                    </a:lnTo>
                    <a:lnTo>
                      <a:pt x="90" y="173"/>
                    </a:lnTo>
                    <a:lnTo>
                      <a:pt x="101" y="173"/>
                    </a:lnTo>
                    <a:lnTo>
                      <a:pt x="101" y="162"/>
                    </a:lnTo>
                    <a:lnTo>
                      <a:pt x="90" y="162"/>
                    </a:lnTo>
                    <a:lnTo>
                      <a:pt x="90" y="148"/>
                    </a:lnTo>
                    <a:lnTo>
                      <a:pt x="101" y="148"/>
                    </a:lnTo>
                    <a:lnTo>
                      <a:pt x="101" y="133"/>
                    </a:lnTo>
                    <a:lnTo>
                      <a:pt x="65" y="133"/>
                    </a:lnTo>
                    <a:lnTo>
                      <a:pt x="65" y="148"/>
                    </a:lnTo>
                    <a:lnTo>
                      <a:pt x="76" y="148"/>
                    </a:lnTo>
                    <a:lnTo>
                      <a:pt x="76" y="162"/>
                    </a:lnTo>
                    <a:lnTo>
                      <a:pt x="76" y="162"/>
                    </a:lnTo>
                    <a:lnTo>
                      <a:pt x="65" y="162"/>
                    </a:lnTo>
                    <a:lnTo>
                      <a:pt x="65" y="173"/>
                    </a:lnTo>
                    <a:lnTo>
                      <a:pt x="76" y="173"/>
                    </a:lnTo>
                    <a:lnTo>
                      <a:pt x="76" y="191"/>
                    </a:lnTo>
                    <a:lnTo>
                      <a:pt x="76" y="191"/>
                    </a:lnTo>
                    <a:lnTo>
                      <a:pt x="65" y="191"/>
                    </a:lnTo>
                    <a:lnTo>
                      <a:pt x="65" y="205"/>
                    </a:lnTo>
                    <a:close/>
                    <a:moveTo>
                      <a:pt x="65" y="4"/>
                    </a:moveTo>
                    <a:lnTo>
                      <a:pt x="25" y="4"/>
                    </a:lnTo>
                    <a:lnTo>
                      <a:pt x="25" y="14"/>
                    </a:lnTo>
                    <a:lnTo>
                      <a:pt x="65" y="14"/>
                    </a:lnTo>
                    <a:lnTo>
                      <a:pt x="65" y="4"/>
                    </a:lnTo>
                    <a:lnTo>
                      <a:pt x="65" y="4"/>
                    </a:lnTo>
                    <a:close/>
                    <a:moveTo>
                      <a:pt x="25" y="205"/>
                    </a:moveTo>
                    <a:lnTo>
                      <a:pt x="65" y="205"/>
                    </a:lnTo>
                    <a:lnTo>
                      <a:pt x="65" y="191"/>
                    </a:lnTo>
                    <a:lnTo>
                      <a:pt x="50" y="191"/>
                    </a:lnTo>
                    <a:lnTo>
                      <a:pt x="50" y="173"/>
                    </a:lnTo>
                    <a:lnTo>
                      <a:pt x="65" y="173"/>
                    </a:lnTo>
                    <a:lnTo>
                      <a:pt x="65" y="162"/>
                    </a:lnTo>
                    <a:lnTo>
                      <a:pt x="50" y="162"/>
                    </a:lnTo>
                    <a:lnTo>
                      <a:pt x="50" y="148"/>
                    </a:lnTo>
                    <a:lnTo>
                      <a:pt x="65" y="148"/>
                    </a:lnTo>
                    <a:lnTo>
                      <a:pt x="65" y="133"/>
                    </a:lnTo>
                    <a:lnTo>
                      <a:pt x="25" y="133"/>
                    </a:lnTo>
                    <a:lnTo>
                      <a:pt x="25" y="148"/>
                    </a:lnTo>
                    <a:lnTo>
                      <a:pt x="40" y="148"/>
                    </a:lnTo>
                    <a:lnTo>
                      <a:pt x="40" y="162"/>
                    </a:lnTo>
                    <a:lnTo>
                      <a:pt x="40" y="162"/>
                    </a:lnTo>
                    <a:lnTo>
                      <a:pt x="25" y="162"/>
                    </a:lnTo>
                    <a:lnTo>
                      <a:pt x="25" y="173"/>
                    </a:lnTo>
                    <a:lnTo>
                      <a:pt x="40" y="173"/>
                    </a:lnTo>
                    <a:lnTo>
                      <a:pt x="40" y="191"/>
                    </a:lnTo>
                    <a:lnTo>
                      <a:pt x="40" y="191"/>
                    </a:lnTo>
                    <a:lnTo>
                      <a:pt x="25" y="191"/>
                    </a:lnTo>
                    <a:lnTo>
                      <a:pt x="25" y="205"/>
                    </a:lnTo>
                    <a:close/>
                    <a:moveTo>
                      <a:pt x="25" y="4"/>
                    </a:moveTo>
                    <a:lnTo>
                      <a:pt x="0" y="4"/>
                    </a:lnTo>
                    <a:lnTo>
                      <a:pt x="0" y="205"/>
                    </a:lnTo>
                    <a:lnTo>
                      <a:pt x="25" y="205"/>
                    </a:lnTo>
                    <a:lnTo>
                      <a:pt x="25" y="191"/>
                    </a:lnTo>
                    <a:lnTo>
                      <a:pt x="14" y="191"/>
                    </a:lnTo>
                    <a:lnTo>
                      <a:pt x="14" y="173"/>
                    </a:lnTo>
                    <a:lnTo>
                      <a:pt x="25" y="173"/>
                    </a:lnTo>
                    <a:lnTo>
                      <a:pt x="25" y="162"/>
                    </a:lnTo>
                    <a:lnTo>
                      <a:pt x="14" y="162"/>
                    </a:lnTo>
                    <a:lnTo>
                      <a:pt x="14" y="148"/>
                    </a:lnTo>
                    <a:lnTo>
                      <a:pt x="25" y="148"/>
                    </a:lnTo>
                    <a:lnTo>
                      <a:pt x="25" y="133"/>
                    </a:lnTo>
                    <a:lnTo>
                      <a:pt x="14" y="133"/>
                    </a:lnTo>
                    <a:lnTo>
                      <a:pt x="14" y="14"/>
                    </a:lnTo>
                    <a:lnTo>
                      <a:pt x="25" y="14"/>
                    </a:lnTo>
                    <a:lnTo>
                      <a:pt x="25" y="4"/>
                    </a:lnTo>
                    <a:close/>
                  </a:path>
                </a:pathLst>
              </a:custGeom>
              <a:grpFill/>
              <a:ln>
                <a:noFill/>
              </a:ln>
            </p:spPr>
            <p:txBody>
              <a:bodyPr anchor="ctr"/>
              <a:lstStyle/>
              <a:p>
                <a:pPr algn="ctr"/>
                <a:endParaRPr>
                  <a:cs typeface="+mn-ea"/>
                  <a:sym typeface="+mn-lt"/>
                </a:endParaRPr>
              </a:p>
            </p:txBody>
          </p:sp>
          <p:sp>
            <p:nvSpPr>
              <p:cNvPr id="76" name="Freeform: Shape 103"/>
              <p:cNvSpPr>
                <a:spLocks/>
              </p:cNvSpPr>
              <p:nvPr/>
            </p:nvSpPr>
            <p:spPr bwMode="auto">
              <a:xfrm>
                <a:off x="5708865" y="1497977"/>
                <a:ext cx="145824" cy="145824"/>
              </a:xfrm>
              <a:custGeom>
                <a:avLst/>
                <a:gdLst>
                  <a:gd name="T0" fmla="*/ 16 w 33"/>
                  <a:gd name="T1" fmla="*/ 31 h 33"/>
                  <a:gd name="T2" fmla="*/ 19 w 33"/>
                  <a:gd name="T3" fmla="*/ 31 h 33"/>
                  <a:gd name="T4" fmla="*/ 20 w 33"/>
                  <a:gd name="T5" fmla="*/ 33 h 33"/>
                  <a:gd name="T6" fmla="*/ 26 w 33"/>
                  <a:gd name="T7" fmla="*/ 31 h 33"/>
                  <a:gd name="T8" fmla="*/ 25 w 33"/>
                  <a:gd name="T9" fmla="*/ 29 h 33"/>
                  <a:gd name="T10" fmla="*/ 28 w 33"/>
                  <a:gd name="T11" fmla="*/ 25 h 33"/>
                  <a:gd name="T12" fmla="*/ 30 w 33"/>
                  <a:gd name="T13" fmla="*/ 26 h 33"/>
                  <a:gd name="T14" fmla="*/ 33 w 33"/>
                  <a:gd name="T15" fmla="*/ 20 h 33"/>
                  <a:gd name="T16" fmla="*/ 30 w 33"/>
                  <a:gd name="T17" fmla="*/ 19 h 33"/>
                  <a:gd name="T18" fmla="*/ 30 w 33"/>
                  <a:gd name="T19" fmla="*/ 14 h 33"/>
                  <a:gd name="T20" fmla="*/ 33 w 33"/>
                  <a:gd name="T21" fmla="*/ 13 h 33"/>
                  <a:gd name="T22" fmla="*/ 30 w 33"/>
                  <a:gd name="T23" fmla="*/ 8 h 33"/>
                  <a:gd name="T24" fmla="*/ 28 w 33"/>
                  <a:gd name="T25" fmla="*/ 9 h 33"/>
                  <a:gd name="T26" fmla="*/ 24 w 33"/>
                  <a:gd name="T27" fmla="*/ 5 h 33"/>
                  <a:gd name="T28" fmla="*/ 25 w 33"/>
                  <a:gd name="T29" fmla="*/ 3 h 33"/>
                  <a:gd name="T30" fmla="*/ 20 w 33"/>
                  <a:gd name="T31" fmla="*/ 0 h 33"/>
                  <a:gd name="T32" fmla="*/ 19 w 33"/>
                  <a:gd name="T33" fmla="*/ 3 h 33"/>
                  <a:gd name="T34" fmla="*/ 16 w 33"/>
                  <a:gd name="T35" fmla="*/ 3 h 33"/>
                  <a:gd name="T36" fmla="*/ 16 w 33"/>
                  <a:gd name="T37" fmla="*/ 7 h 33"/>
                  <a:gd name="T38" fmla="*/ 25 w 33"/>
                  <a:gd name="T39" fmla="*/ 13 h 33"/>
                  <a:gd name="T40" fmla="*/ 20 w 33"/>
                  <a:gd name="T41" fmla="*/ 26 h 33"/>
                  <a:gd name="T42" fmla="*/ 16 w 33"/>
                  <a:gd name="T43" fmla="*/ 26 h 33"/>
                  <a:gd name="T44" fmla="*/ 16 w 33"/>
                  <a:gd name="T45" fmla="*/ 26 h 33"/>
                  <a:gd name="T46" fmla="*/ 16 w 33"/>
                  <a:gd name="T47" fmla="*/ 31 h 33"/>
                  <a:gd name="T48" fmla="*/ 2 w 33"/>
                  <a:gd name="T49" fmla="*/ 20 h 33"/>
                  <a:gd name="T50" fmla="*/ 0 w 33"/>
                  <a:gd name="T51" fmla="*/ 21 h 33"/>
                  <a:gd name="T52" fmla="*/ 2 w 33"/>
                  <a:gd name="T53" fmla="*/ 26 h 33"/>
                  <a:gd name="T54" fmla="*/ 5 w 33"/>
                  <a:gd name="T55" fmla="*/ 25 h 33"/>
                  <a:gd name="T56" fmla="*/ 8 w 33"/>
                  <a:gd name="T57" fmla="*/ 29 h 33"/>
                  <a:gd name="T58" fmla="*/ 7 w 33"/>
                  <a:gd name="T59" fmla="*/ 31 h 33"/>
                  <a:gd name="T60" fmla="*/ 13 w 33"/>
                  <a:gd name="T61" fmla="*/ 33 h 33"/>
                  <a:gd name="T62" fmla="*/ 14 w 33"/>
                  <a:gd name="T63" fmla="*/ 31 h 33"/>
                  <a:gd name="T64" fmla="*/ 16 w 33"/>
                  <a:gd name="T65" fmla="*/ 31 h 33"/>
                  <a:gd name="T66" fmla="*/ 16 w 33"/>
                  <a:gd name="T67" fmla="*/ 26 h 33"/>
                  <a:gd name="T68" fmla="*/ 8 w 33"/>
                  <a:gd name="T69" fmla="*/ 21 h 33"/>
                  <a:gd name="T70" fmla="*/ 13 w 33"/>
                  <a:gd name="T71" fmla="*/ 8 h 33"/>
                  <a:gd name="T72" fmla="*/ 13 w 33"/>
                  <a:gd name="T73" fmla="*/ 8 h 33"/>
                  <a:gd name="T74" fmla="*/ 16 w 33"/>
                  <a:gd name="T75" fmla="*/ 7 h 33"/>
                  <a:gd name="T76" fmla="*/ 16 w 33"/>
                  <a:gd name="T77" fmla="*/ 7 h 33"/>
                  <a:gd name="T78" fmla="*/ 16 w 33"/>
                  <a:gd name="T79" fmla="*/ 3 h 33"/>
                  <a:gd name="T80" fmla="*/ 14 w 33"/>
                  <a:gd name="T81" fmla="*/ 3 h 33"/>
                  <a:gd name="T82" fmla="*/ 13 w 33"/>
                  <a:gd name="T83" fmla="*/ 1 h 33"/>
                  <a:gd name="T84" fmla="*/ 7 w 33"/>
                  <a:gd name="T85" fmla="*/ 3 h 33"/>
                  <a:gd name="T86" fmla="*/ 8 w 33"/>
                  <a:gd name="T87" fmla="*/ 5 h 33"/>
                  <a:gd name="T88" fmla="*/ 5 w 33"/>
                  <a:gd name="T89" fmla="*/ 9 h 33"/>
                  <a:gd name="T90" fmla="*/ 2 w 33"/>
                  <a:gd name="T91" fmla="*/ 8 h 33"/>
                  <a:gd name="T92" fmla="*/ 0 w 33"/>
                  <a:gd name="T93" fmla="*/ 14 h 33"/>
                  <a:gd name="T94" fmla="*/ 2 w 33"/>
                  <a:gd name="T95" fmla="*/ 15 h 33"/>
                  <a:gd name="T96" fmla="*/ 2 w 33"/>
                  <a:gd name="T97"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 h="33">
                    <a:moveTo>
                      <a:pt x="16" y="31"/>
                    </a:moveTo>
                    <a:cubicBezTo>
                      <a:pt x="17" y="31"/>
                      <a:pt x="18" y="31"/>
                      <a:pt x="19" y="31"/>
                    </a:cubicBezTo>
                    <a:cubicBezTo>
                      <a:pt x="20" y="33"/>
                      <a:pt x="20" y="33"/>
                      <a:pt x="20" y="33"/>
                    </a:cubicBezTo>
                    <a:cubicBezTo>
                      <a:pt x="26" y="31"/>
                      <a:pt x="26" y="31"/>
                      <a:pt x="26" y="31"/>
                    </a:cubicBezTo>
                    <a:cubicBezTo>
                      <a:pt x="25" y="29"/>
                      <a:pt x="25" y="29"/>
                      <a:pt x="25" y="29"/>
                    </a:cubicBezTo>
                    <a:cubicBezTo>
                      <a:pt x="26" y="28"/>
                      <a:pt x="27" y="26"/>
                      <a:pt x="28" y="25"/>
                    </a:cubicBezTo>
                    <a:cubicBezTo>
                      <a:pt x="30" y="26"/>
                      <a:pt x="30" y="26"/>
                      <a:pt x="30" y="26"/>
                    </a:cubicBezTo>
                    <a:cubicBezTo>
                      <a:pt x="33" y="20"/>
                      <a:pt x="33" y="20"/>
                      <a:pt x="33" y="20"/>
                    </a:cubicBezTo>
                    <a:cubicBezTo>
                      <a:pt x="30" y="19"/>
                      <a:pt x="30" y="19"/>
                      <a:pt x="30" y="19"/>
                    </a:cubicBezTo>
                    <a:cubicBezTo>
                      <a:pt x="31" y="18"/>
                      <a:pt x="31" y="16"/>
                      <a:pt x="30" y="14"/>
                    </a:cubicBezTo>
                    <a:cubicBezTo>
                      <a:pt x="33" y="13"/>
                      <a:pt x="33" y="13"/>
                      <a:pt x="33" y="13"/>
                    </a:cubicBezTo>
                    <a:cubicBezTo>
                      <a:pt x="30" y="8"/>
                      <a:pt x="30" y="8"/>
                      <a:pt x="30" y="8"/>
                    </a:cubicBezTo>
                    <a:cubicBezTo>
                      <a:pt x="28" y="9"/>
                      <a:pt x="28" y="9"/>
                      <a:pt x="28" y="9"/>
                    </a:cubicBezTo>
                    <a:cubicBezTo>
                      <a:pt x="27" y="7"/>
                      <a:pt x="26" y="6"/>
                      <a:pt x="24" y="5"/>
                    </a:cubicBezTo>
                    <a:cubicBezTo>
                      <a:pt x="25" y="3"/>
                      <a:pt x="25" y="3"/>
                      <a:pt x="25" y="3"/>
                    </a:cubicBezTo>
                    <a:cubicBezTo>
                      <a:pt x="20" y="0"/>
                      <a:pt x="20" y="0"/>
                      <a:pt x="20" y="0"/>
                    </a:cubicBezTo>
                    <a:cubicBezTo>
                      <a:pt x="19" y="3"/>
                      <a:pt x="19" y="3"/>
                      <a:pt x="19" y="3"/>
                    </a:cubicBezTo>
                    <a:cubicBezTo>
                      <a:pt x="18" y="3"/>
                      <a:pt x="17" y="3"/>
                      <a:pt x="16" y="3"/>
                    </a:cubicBezTo>
                    <a:cubicBezTo>
                      <a:pt x="16" y="7"/>
                      <a:pt x="16" y="7"/>
                      <a:pt x="16" y="7"/>
                    </a:cubicBezTo>
                    <a:cubicBezTo>
                      <a:pt x="20" y="7"/>
                      <a:pt x="24" y="10"/>
                      <a:pt x="25" y="13"/>
                    </a:cubicBezTo>
                    <a:cubicBezTo>
                      <a:pt x="27" y="18"/>
                      <a:pt x="25" y="24"/>
                      <a:pt x="20" y="26"/>
                    </a:cubicBezTo>
                    <a:cubicBezTo>
                      <a:pt x="19" y="26"/>
                      <a:pt x="18" y="26"/>
                      <a:pt x="16" y="26"/>
                    </a:cubicBezTo>
                    <a:cubicBezTo>
                      <a:pt x="16" y="26"/>
                      <a:pt x="16" y="26"/>
                      <a:pt x="16" y="26"/>
                    </a:cubicBezTo>
                    <a:lnTo>
                      <a:pt x="16" y="31"/>
                    </a:lnTo>
                    <a:close/>
                    <a:moveTo>
                      <a:pt x="2" y="20"/>
                    </a:moveTo>
                    <a:cubicBezTo>
                      <a:pt x="0" y="21"/>
                      <a:pt x="0" y="21"/>
                      <a:pt x="0" y="21"/>
                    </a:cubicBezTo>
                    <a:cubicBezTo>
                      <a:pt x="2" y="26"/>
                      <a:pt x="2" y="26"/>
                      <a:pt x="2" y="26"/>
                    </a:cubicBezTo>
                    <a:cubicBezTo>
                      <a:pt x="5" y="25"/>
                      <a:pt x="5" y="25"/>
                      <a:pt x="5" y="25"/>
                    </a:cubicBezTo>
                    <a:cubicBezTo>
                      <a:pt x="6" y="27"/>
                      <a:pt x="7" y="28"/>
                      <a:pt x="8" y="29"/>
                    </a:cubicBezTo>
                    <a:cubicBezTo>
                      <a:pt x="7" y="31"/>
                      <a:pt x="7" y="31"/>
                      <a:pt x="7" y="31"/>
                    </a:cubicBezTo>
                    <a:cubicBezTo>
                      <a:pt x="13" y="33"/>
                      <a:pt x="13" y="33"/>
                      <a:pt x="13" y="33"/>
                    </a:cubicBezTo>
                    <a:cubicBezTo>
                      <a:pt x="14" y="31"/>
                      <a:pt x="14" y="31"/>
                      <a:pt x="14" y="31"/>
                    </a:cubicBezTo>
                    <a:cubicBezTo>
                      <a:pt x="15" y="31"/>
                      <a:pt x="16" y="31"/>
                      <a:pt x="16" y="31"/>
                    </a:cubicBezTo>
                    <a:cubicBezTo>
                      <a:pt x="16" y="26"/>
                      <a:pt x="16" y="26"/>
                      <a:pt x="16" y="26"/>
                    </a:cubicBezTo>
                    <a:cubicBezTo>
                      <a:pt x="13" y="26"/>
                      <a:pt x="9" y="24"/>
                      <a:pt x="8" y="21"/>
                    </a:cubicBezTo>
                    <a:cubicBezTo>
                      <a:pt x="5" y="16"/>
                      <a:pt x="8" y="10"/>
                      <a:pt x="13" y="8"/>
                    </a:cubicBezTo>
                    <a:cubicBezTo>
                      <a:pt x="13" y="8"/>
                      <a:pt x="13" y="8"/>
                      <a:pt x="13" y="8"/>
                    </a:cubicBezTo>
                    <a:cubicBezTo>
                      <a:pt x="14" y="8"/>
                      <a:pt x="15" y="7"/>
                      <a:pt x="16" y="7"/>
                    </a:cubicBezTo>
                    <a:cubicBezTo>
                      <a:pt x="16" y="7"/>
                      <a:pt x="16" y="7"/>
                      <a:pt x="16" y="7"/>
                    </a:cubicBezTo>
                    <a:cubicBezTo>
                      <a:pt x="16" y="3"/>
                      <a:pt x="16" y="3"/>
                      <a:pt x="16" y="3"/>
                    </a:cubicBezTo>
                    <a:cubicBezTo>
                      <a:pt x="15" y="3"/>
                      <a:pt x="15" y="3"/>
                      <a:pt x="14" y="3"/>
                    </a:cubicBezTo>
                    <a:cubicBezTo>
                      <a:pt x="13" y="1"/>
                      <a:pt x="13" y="1"/>
                      <a:pt x="13" y="1"/>
                    </a:cubicBezTo>
                    <a:cubicBezTo>
                      <a:pt x="7" y="3"/>
                      <a:pt x="7" y="3"/>
                      <a:pt x="7" y="3"/>
                    </a:cubicBezTo>
                    <a:cubicBezTo>
                      <a:pt x="8" y="5"/>
                      <a:pt x="8" y="5"/>
                      <a:pt x="8" y="5"/>
                    </a:cubicBezTo>
                    <a:cubicBezTo>
                      <a:pt x="7" y="6"/>
                      <a:pt x="6" y="7"/>
                      <a:pt x="5" y="9"/>
                    </a:cubicBezTo>
                    <a:cubicBezTo>
                      <a:pt x="2" y="8"/>
                      <a:pt x="2" y="8"/>
                      <a:pt x="2" y="8"/>
                    </a:cubicBezTo>
                    <a:cubicBezTo>
                      <a:pt x="0" y="14"/>
                      <a:pt x="0" y="14"/>
                      <a:pt x="0" y="14"/>
                    </a:cubicBezTo>
                    <a:cubicBezTo>
                      <a:pt x="2" y="15"/>
                      <a:pt x="2" y="15"/>
                      <a:pt x="2" y="15"/>
                    </a:cubicBezTo>
                    <a:cubicBezTo>
                      <a:pt x="2" y="16"/>
                      <a:pt x="2" y="18"/>
                      <a:pt x="2" y="20"/>
                    </a:cubicBezTo>
                    <a:close/>
                  </a:path>
                </a:pathLst>
              </a:custGeom>
              <a:grpFill/>
              <a:ln>
                <a:noFill/>
              </a:ln>
            </p:spPr>
            <p:txBody>
              <a:bodyPr anchor="ctr"/>
              <a:lstStyle/>
              <a:p>
                <a:pPr algn="ctr"/>
                <a:endParaRPr>
                  <a:cs typeface="+mn-ea"/>
                  <a:sym typeface="+mn-lt"/>
                </a:endParaRPr>
              </a:p>
            </p:txBody>
          </p:sp>
          <p:sp>
            <p:nvSpPr>
              <p:cNvPr id="77" name="Freeform: Shape 104"/>
              <p:cNvSpPr>
                <a:spLocks/>
              </p:cNvSpPr>
              <p:nvPr/>
            </p:nvSpPr>
            <p:spPr bwMode="auto">
              <a:xfrm>
                <a:off x="3876873" y="1241865"/>
                <a:ext cx="25734" cy="30635"/>
              </a:xfrm>
              <a:custGeom>
                <a:avLst/>
                <a:gdLst>
                  <a:gd name="T0" fmla="*/ 0 w 6"/>
                  <a:gd name="T1" fmla="*/ 0 h 7"/>
                  <a:gd name="T2" fmla="*/ 2 w 6"/>
                  <a:gd name="T3" fmla="*/ 7 h 7"/>
                  <a:gd name="T4" fmla="*/ 6 w 6"/>
                  <a:gd name="T5" fmla="*/ 0 h 7"/>
                  <a:gd name="T6" fmla="*/ 0 w 6"/>
                  <a:gd name="T7" fmla="*/ 0 h 7"/>
                </a:gdLst>
                <a:ahLst/>
                <a:cxnLst>
                  <a:cxn ang="0">
                    <a:pos x="T0" y="T1"/>
                  </a:cxn>
                  <a:cxn ang="0">
                    <a:pos x="T2" y="T3"/>
                  </a:cxn>
                  <a:cxn ang="0">
                    <a:pos x="T4" y="T5"/>
                  </a:cxn>
                  <a:cxn ang="0">
                    <a:pos x="T6" y="T7"/>
                  </a:cxn>
                </a:cxnLst>
                <a:rect l="0" t="0" r="r" b="b"/>
                <a:pathLst>
                  <a:path w="6" h="7">
                    <a:moveTo>
                      <a:pt x="0" y="0"/>
                    </a:moveTo>
                    <a:cubicBezTo>
                      <a:pt x="0" y="3"/>
                      <a:pt x="1" y="5"/>
                      <a:pt x="2" y="7"/>
                    </a:cubicBezTo>
                    <a:cubicBezTo>
                      <a:pt x="5" y="5"/>
                      <a:pt x="6" y="3"/>
                      <a:pt x="6" y="0"/>
                    </a:cubicBezTo>
                    <a:lnTo>
                      <a:pt x="0" y="0"/>
                    </a:lnTo>
                    <a:close/>
                  </a:path>
                </a:pathLst>
              </a:custGeom>
              <a:grpFill/>
              <a:ln>
                <a:noFill/>
              </a:ln>
            </p:spPr>
            <p:txBody>
              <a:bodyPr anchor="ctr"/>
              <a:lstStyle/>
              <a:p>
                <a:pPr algn="ctr"/>
                <a:endParaRPr>
                  <a:cs typeface="+mn-ea"/>
                  <a:sym typeface="+mn-lt"/>
                </a:endParaRPr>
              </a:p>
            </p:txBody>
          </p:sp>
          <p:sp>
            <p:nvSpPr>
              <p:cNvPr id="78" name="Freeform: Shape 105"/>
              <p:cNvSpPr>
                <a:spLocks/>
              </p:cNvSpPr>
              <p:nvPr/>
            </p:nvSpPr>
            <p:spPr bwMode="auto">
              <a:xfrm>
                <a:off x="3876873" y="1197751"/>
                <a:ext cx="25734" cy="34312"/>
              </a:xfrm>
              <a:custGeom>
                <a:avLst/>
                <a:gdLst>
                  <a:gd name="T0" fmla="*/ 2 w 6"/>
                  <a:gd name="T1" fmla="*/ 0 h 8"/>
                  <a:gd name="T2" fmla="*/ 0 w 6"/>
                  <a:gd name="T3" fmla="*/ 8 h 8"/>
                  <a:gd name="T4" fmla="*/ 6 w 6"/>
                  <a:gd name="T5" fmla="*/ 8 h 8"/>
                  <a:gd name="T6" fmla="*/ 2 w 6"/>
                  <a:gd name="T7" fmla="*/ 0 h 8"/>
                </a:gdLst>
                <a:ahLst/>
                <a:cxnLst>
                  <a:cxn ang="0">
                    <a:pos x="T0" y="T1"/>
                  </a:cxn>
                  <a:cxn ang="0">
                    <a:pos x="T2" y="T3"/>
                  </a:cxn>
                  <a:cxn ang="0">
                    <a:pos x="T4" y="T5"/>
                  </a:cxn>
                  <a:cxn ang="0">
                    <a:pos x="T6" y="T7"/>
                  </a:cxn>
                </a:cxnLst>
                <a:rect l="0" t="0" r="r" b="b"/>
                <a:pathLst>
                  <a:path w="6" h="8">
                    <a:moveTo>
                      <a:pt x="2" y="0"/>
                    </a:moveTo>
                    <a:cubicBezTo>
                      <a:pt x="1" y="2"/>
                      <a:pt x="0" y="5"/>
                      <a:pt x="0" y="8"/>
                    </a:cubicBezTo>
                    <a:cubicBezTo>
                      <a:pt x="6" y="8"/>
                      <a:pt x="6" y="8"/>
                      <a:pt x="6" y="8"/>
                    </a:cubicBezTo>
                    <a:cubicBezTo>
                      <a:pt x="6" y="5"/>
                      <a:pt x="5" y="2"/>
                      <a:pt x="2" y="0"/>
                    </a:cubicBezTo>
                    <a:close/>
                  </a:path>
                </a:pathLst>
              </a:custGeom>
              <a:grpFill/>
              <a:ln>
                <a:noFill/>
              </a:ln>
            </p:spPr>
            <p:txBody>
              <a:bodyPr anchor="ctr"/>
              <a:lstStyle/>
              <a:p>
                <a:pPr algn="ctr"/>
                <a:endParaRPr>
                  <a:cs typeface="+mn-ea"/>
                  <a:sym typeface="+mn-lt"/>
                </a:endParaRPr>
              </a:p>
            </p:txBody>
          </p:sp>
          <p:sp>
            <p:nvSpPr>
              <p:cNvPr id="79" name="Freeform: Shape 106"/>
              <p:cNvSpPr>
                <a:spLocks/>
              </p:cNvSpPr>
              <p:nvPr/>
            </p:nvSpPr>
            <p:spPr bwMode="auto">
              <a:xfrm>
                <a:off x="3854816" y="1184271"/>
                <a:ext cx="25734" cy="47791"/>
              </a:xfrm>
              <a:custGeom>
                <a:avLst/>
                <a:gdLst>
                  <a:gd name="T0" fmla="*/ 0 w 6"/>
                  <a:gd name="T1" fmla="*/ 0 h 11"/>
                  <a:gd name="T2" fmla="*/ 0 w 6"/>
                  <a:gd name="T3" fmla="*/ 11 h 11"/>
                  <a:gd name="T4" fmla="*/ 3 w 6"/>
                  <a:gd name="T5" fmla="*/ 11 h 11"/>
                  <a:gd name="T6" fmla="*/ 6 w 6"/>
                  <a:gd name="T7" fmla="*/ 2 h 11"/>
                  <a:gd name="T8" fmla="*/ 0 w 6"/>
                  <a:gd name="T9" fmla="*/ 0 h 11"/>
                </a:gdLst>
                <a:ahLst/>
                <a:cxnLst>
                  <a:cxn ang="0">
                    <a:pos x="T0" y="T1"/>
                  </a:cxn>
                  <a:cxn ang="0">
                    <a:pos x="T2" y="T3"/>
                  </a:cxn>
                  <a:cxn ang="0">
                    <a:pos x="T4" y="T5"/>
                  </a:cxn>
                  <a:cxn ang="0">
                    <a:pos x="T6" y="T7"/>
                  </a:cxn>
                  <a:cxn ang="0">
                    <a:pos x="T8" y="T9"/>
                  </a:cxn>
                </a:cxnLst>
                <a:rect l="0" t="0" r="r" b="b"/>
                <a:pathLst>
                  <a:path w="6" h="11">
                    <a:moveTo>
                      <a:pt x="0" y="0"/>
                    </a:moveTo>
                    <a:cubicBezTo>
                      <a:pt x="0" y="11"/>
                      <a:pt x="0" y="11"/>
                      <a:pt x="0" y="11"/>
                    </a:cubicBezTo>
                    <a:cubicBezTo>
                      <a:pt x="3" y="11"/>
                      <a:pt x="3" y="11"/>
                      <a:pt x="3" y="11"/>
                    </a:cubicBezTo>
                    <a:cubicBezTo>
                      <a:pt x="3" y="7"/>
                      <a:pt x="4" y="4"/>
                      <a:pt x="6" y="2"/>
                    </a:cubicBezTo>
                    <a:cubicBezTo>
                      <a:pt x="4" y="1"/>
                      <a:pt x="2" y="0"/>
                      <a:pt x="0" y="0"/>
                    </a:cubicBezTo>
                    <a:close/>
                  </a:path>
                </a:pathLst>
              </a:custGeom>
              <a:grpFill/>
              <a:ln>
                <a:noFill/>
              </a:ln>
            </p:spPr>
            <p:txBody>
              <a:bodyPr anchor="ctr"/>
              <a:lstStyle/>
              <a:p>
                <a:pPr algn="ctr"/>
                <a:endParaRPr>
                  <a:cs typeface="+mn-ea"/>
                  <a:sym typeface="+mn-lt"/>
                </a:endParaRPr>
              </a:p>
            </p:txBody>
          </p:sp>
          <p:sp>
            <p:nvSpPr>
              <p:cNvPr id="80" name="Freeform: Shape 107"/>
              <p:cNvSpPr>
                <a:spLocks/>
              </p:cNvSpPr>
              <p:nvPr/>
            </p:nvSpPr>
            <p:spPr bwMode="auto">
              <a:xfrm>
                <a:off x="3822955" y="1241865"/>
                <a:ext cx="26959" cy="44115"/>
              </a:xfrm>
              <a:custGeom>
                <a:avLst/>
                <a:gdLst>
                  <a:gd name="T0" fmla="*/ 6 w 6"/>
                  <a:gd name="T1" fmla="*/ 10 h 10"/>
                  <a:gd name="T2" fmla="*/ 6 w 6"/>
                  <a:gd name="T3" fmla="*/ 0 h 10"/>
                  <a:gd name="T4" fmla="*/ 3 w 6"/>
                  <a:gd name="T5" fmla="*/ 0 h 10"/>
                  <a:gd name="T6" fmla="*/ 0 w 6"/>
                  <a:gd name="T7" fmla="*/ 8 h 10"/>
                  <a:gd name="T8" fmla="*/ 6 w 6"/>
                  <a:gd name="T9" fmla="*/ 10 h 10"/>
                </a:gdLst>
                <a:ahLst/>
                <a:cxnLst>
                  <a:cxn ang="0">
                    <a:pos x="T0" y="T1"/>
                  </a:cxn>
                  <a:cxn ang="0">
                    <a:pos x="T2" y="T3"/>
                  </a:cxn>
                  <a:cxn ang="0">
                    <a:pos x="T4" y="T5"/>
                  </a:cxn>
                  <a:cxn ang="0">
                    <a:pos x="T6" y="T7"/>
                  </a:cxn>
                  <a:cxn ang="0">
                    <a:pos x="T8" y="T9"/>
                  </a:cxn>
                </a:cxnLst>
                <a:rect l="0" t="0" r="r" b="b"/>
                <a:pathLst>
                  <a:path w="6" h="10">
                    <a:moveTo>
                      <a:pt x="6" y="10"/>
                    </a:moveTo>
                    <a:cubicBezTo>
                      <a:pt x="6" y="0"/>
                      <a:pt x="6" y="0"/>
                      <a:pt x="6" y="0"/>
                    </a:cubicBezTo>
                    <a:cubicBezTo>
                      <a:pt x="3" y="0"/>
                      <a:pt x="3" y="0"/>
                      <a:pt x="3" y="0"/>
                    </a:cubicBezTo>
                    <a:cubicBezTo>
                      <a:pt x="3" y="3"/>
                      <a:pt x="2" y="6"/>
                      <a:pt x="0" y="8"/>
                    </a:cubicBezTo>
                    <a:cubicBezTo>
                      <a:pt x="2" y="9"/>
                      <a:pt x="4" y="10"/>
                      <a:pt x="6" y="10"/>
                    </a:cubicBezTo>
                    <a:close/>
                  </a:path>
                </a:pathLst>
              </a:custGeom>
              <a:grpFill/>
              <a:ln>
                <a:noFill/>
              </a:ln>
            </p:spPr>
            <p:txBody>
              <a:bodyPr anchor="ctr"/>
              <a:lstStyle/>
              <a:p>
                <a:pPr algn="ctr"/>
                <a:endParaRPr>
                  <a:cs typeface="+mn-ea"/>
                  <a:sym typeface="+mn-lt"/>
                </a:endParaRPr>
              </a:p>
            </p:txBody>
          </p:sp>
          <p:sp>
            <p:nvSpPr>
              <p:cNvPr id="81" name="Freeform: Shape 108"/>
              <p:cNvSpPr>
                <a:spLocks/>
              </p:cNvSpPr>
              <p:nvPr/>
            </p:nvSpPr>
            <p:spPr bwMode="auto">
              <a:xfrm>
                <a:off x="3822955" y="1184271"/>
                <a:ext cx="26959" cy="47791"/>
              </a:xfrm>
              <a:custGeom>
                <a:avLst/>
                <a:gdLst>
                  <a:gd name="T0" fmla="*/ 3 w 6"/>
                  <a:gd name="T1" fmla="*/ 11 h 11"/>
                  <a:gd name="T2" fmla="*/ 6 w 6"/>
                  <a:gd name="T3" fmla="*/ 11 h 11"/>
                  <a:gd name="T4" fmla="*/ 6 w 6"/>
                  <a:gd name="T5" fmla="*/ 0 h 11"/>
                  <a:gd name="T6" fmla="*/ 0 w 6"/>
                  <a:gd name="T7" fmla="*/ 2 h 11"/>
                  <a:gd name="T8" fmla="*/ 3 w 6"/>
                  <a:gd name="T9" fmla="*/ 11 h 11"/>
                </a:gdLst>
                <a:ahLst/>
                <a:cxnLst>
                  <a:cxn ang="0">
                    <a:pos x="T0" y="T1"/>
                  </a:cxn>
                  <a:cxn ang="0">
                    <a:pos x="T2" y="T3"/>
                  </a:cxn>
                  <a:cxn ang="0">
                    <a:pos x="T4" y="T5"/>
                  </a:cxn>
                  <a:cxn ang="0">
                    <a:pos x="T6" y="T7"/>
                  </a:cxn>
                  <a:cxn ang="0">
                    <a:pos x="T8" y="T9"/>
                  </a:cxn>
                </a:cxnLst>
                <a:rect l="0" t="0" r="r" b="b"/>
                <a:pathLst>
                  <a:path w="6" h="11">
                    <a:moveTo>
                      <a:pt x="3" y="11"/>
                    </a:moveTo>
                    <a:cubicBezTo>
                      <a:pt x="6" y="11"/>
                      <a:pt x="6" y="11"/>
                      <a:pt x="6" y="11"/>
                    </a:cubicBezTo>
                    <a:cubicBezTo>
                      <a:pt x="6" y="0"/>
                      <a:pt x="6" y="0"/>
                      <a:pt x="6" y="0"/>
                    </a:cubicBezTo>
                    <a:cubicBezTo>
                      <a:pt x="4" y="0"/>
                      <a:pt x="2" y="1"/>
                      <a:pt x="0" y="2"/>
                    </a:cubicBezTo>
                    <a:cubicBezTo>
                      <a:pt x="2" y="4"/>
                      <a:pt x="3" y="7"/>
                      <a:pt x="3" y="11"/>
                    </a:cubicBezTo>
                    <a:close/>
                  </a:path>
                </a:pathLst>
              </a:custGeom>
              <a:grpFill/>
              <a:ln>
                <a:noFill/>
              </a:ln>
            </p:spPr>
            <p:txBody>
              <a:bodyPr anchor="ctr"/>
              <a:lstStyle/>
              <a:p>
                <a:pPr algn="ctr"/>
                <a:endParaRPr>
                  <a:cs typeface="+mn-ea"/>
                  <a:sym typeface="+mn-lt"/>
                </a:endParaRPr>
              </a:p>
            </p:txBody>
          </p:sp>
          <p:sp>
            <p:nvSpPr>
              <p:cNvPr id="82" name="Freeform: Shape 109"/>
              <p:cNvSpPr>
                <a:spLocks/>
              </p:cNvSpPr>
              <p:nvPr/>
            </p:nvSpPr>
            <p:spPr bwMode="auto">
              <a:xfrm>
                <a:off x="3800898" y="1241865"/>
                <a:ext cx="26959" cy="30635"/>
              </a:xfrm>
              <a:custGeom>
                <a:avLst/>
                <a:gdLst>
                  <a:gd name="T0" fmla="*/ 4 w 6"/>
                  <a:gd name="T1" fmla="*/ 7 h 7"/>
                  <a:gd name="T2" fmla="*/ 6 w 6"/>
                  <a:gd name="T3" fmla="*/ 0 h 7"/>
                  <a:gd name="T4" fmla="*/ 0 w 6"/>
                  <a:gd name="T5" fmla="*/ 0 h 7"/>
                  <a:gd name="T6" fmla="*/ 4 w 6"/>
                  <a:gd name="T7" fmla="*/ 7 h 7"/>
                </a:gdLst>
                <a:ahLst/>
                <a:cxnLst>
                  <a:cxn ang="0">
                    <a:pos x="T0" y="T1"/>
                  </a:cxn>
                  <a:cxn ang="0">
                    <a:pos x="T2" y="T3"/>
                  </a:cxn>
                  <a:cxn ang="0">
                    <a:pos x="T4" y="T5"/>
                  </a:cxn>
                  <a:cxn ang="0">
                    <a:pos x="T6" y="T7"/>
                  </a:cxn>
                </a:cxnLst>
                <a:rect l="0" t="0" r="r" b="b"/>
                <a:pathLst>
                  <a:path w="6" h="7">
                    <a:moveTo>
                      <a:pt x="4" y="7"/>
                    </a:moveTo>
                    <a:cubicBezTo>
                      <a:pt x="5" y="5"/>
                      <a:pt x="6" y="3"/>
                      <a:pt x="6" y="0"/>
                    </a:cubicBezTo>
                    <a:cubicBezTo>
                      <a:pt x="0" y="0"/>
                      <a:pt x="0" y="0"/>
                      <a:pt x="0" y="0"/>
                    </a:cubicBezTo>
                    <a:cubicBezTo>
                      <a:pt x="0" y="3"/>
                      <a:pt x="1" y="5"/>
                      <a:pt x="4" y="7"/>
                    </a:cubicBezTo>
                    <a:close/>
                  </a:path>
                </a:pathLst>
              </a:custGeom>
              <a:grpFill/>
              <a:ln>
                <a:noFill/>
              </a:ln>
            </p:spPr>
            <p:txBody>
              <a:bodyPr anchor="ctr"/>
              <a:lstStyle/>
              <a:p>
                <a:pPr algn="ctr"/>
                <a:endParaRPr>
                  <a:cs typeface="+mn-ea"/>
                  <a:sym typeface="+mn-lt"/>
                </a:endParaRPr>
              </a:p>
            </p:txBody>
          </p:sp>
          <p:sp>
            <p:nvSpPr>
              <p:cNvPr id="83" name="Freeform: Shape 110"/>
              <p:cNvSpPr>
                <a:spLocks/>
              </p:cNvSpPr>
              <p:nvPr/>
            </p:nvSpPr>
            <p:spPr bwMode="auto">
              <a:xfrm>
                <a:off x="3800898" y="1197751"/>
                <a:ext cx="26959" cy="34312"/>
              </a:xfrm>
              <a:custGeom>
                <a:avLst/>
                <a:gdLst>
                  <a:gd name="T0" fmla="*/ 4 w 6"/>
                  <a:gd name="T1" fmla="*/ 0 h 8"/>
                  <a:gd name="T2" fmla="*/ 0 w 6"/>
                  <a:gd name="T3" fmla="*/ 8 h 8"/>
                  <a:gd name="T4" fmla="*/ 6 w 6"/>
                  <a:gd name="T5" fmla="*/ 8 h 8"/>
                  <a:gd name="T6" fmla="*/ 4 w 6"/>
                  <a:gd name="T7" fmla="*/ 0 h 8"/>
                </a:gdLst>
                <a:ahLst/>
                <a:cxnLst>
                  <a:cxn ang="0">
                    <a:pos x="T0" y="T1"/>
                  </a:cxn>
                  <a:cxn ang="0">
                    <a:pos x="T2" y="T3"/>
                  </a:cxn>
                  <a:cxn ang="0">
                    <a:pos x="T4" y="T5"/>
                  </a:cxn>
                  <a:cxn ang="0">
                    <a:pos x="T6" y="T7"/>
                  </a:cxn>
                </a:cxnLst>
                <a:rect l="0" t="0" r="r" b="b"/>
                <a:pathLst>
                  <a:path w="6" h="8">
                    <a:moveTo>
                      <a:pt x="4" y="0"/>
                    </a:moveTo>
                    <a:cubicBezTo>
                      <a:pt x="1" y="2"/>
                      <a:pt x="0" y="5"/>
                      <a:pt x="0" y="8"/>
                    </a:cubicBezTo>
                    <a:cubicBezTo>
                      <a:pt x="6" y="8"/>
                      <a:pt x="6" y="8"/>
                      <a:pt x="6" y="8"/>
                    </a:cubicBezTo>
                    <a:cubicBezTo>
                      <a:pt x="6" y="5"/>
                      <a:pt x="5" y="2"/>
                      <a:pt x="4" y="0"/>
                    </a:cubicBezTo>
                    <a:close/>
                  </a:path>
                </a:pathLst>
              </a:custGeom>
              <a:grpFill/>
              <a:ln>
                <a:noFill/>
              </a:ln>
            </p:spPr>
            <p:txBody>
              <a:bodyPr anchor="ctr"/>
              <a:lstStyle/>
              <a:p>
                <a:pPr algn="ctr"/>
                <a:endParaRPr>
                  <a:cs typeface="+mn-ea"/>
                  <a:sym typeface="+mn-lt"/>
                </a:endParaRPr>
              </a:p>
            </p:txBody>
          </p:sp>
          <p:sp>
            <p:nvSpPr>
              <p:cNvPr id="84" name="Freeform: Shape 111"/>
              <p:cNvSpPr>
                <a:spLocks/>
              </p:cNvSpPr>
              <p:nvPr/>
            </p:nvSpPr>
            <p:spPr bwMode="auto">
              <a:xfrm>
                <a:off x="3854816" y="1241865"/>
                <a:ext cx="25734" cy="44115"/>
              </a:xfrm>
              <a:custGeom>
                <a:avLst/>
                <a:gdLst>
                  <a:gd name="T0" fmla="*/ 0 w 6"/>
                  <a:gd name="T1" fmla="*/ 10 h 10"/>
                  <a:gd name="T2" fmla="*/ 6 w 6"/>
                  <a:gd name="T3" fmla="*/ 8 h 10"/>
                  <a:gd name="T4" fmla="*/ 3 w 6"/>
                  <a:gd name="T5" fmla="*/ 0 h 10"/>
                  <a:gd name="T6" fmla="*/ 0 w 6"/>
                  <a:gd name="T7" fmla="*/ 0 h 10"/>
                  <a:gd name="T8" fmla="*/ 0 w 6"/>
                  <a:gd name="T9" fmla="*/ 10 h 10"/>
                </a:gdLst>
                <a:ahLst/>
                <a:cxnLst>
                  <a:cxn ang="0">
                    <a:pos x="T0" y="T1"/>
                  </a:cxn>
                  <a:cxn ang="0">
                    <a:pos x="T2" y="T3"/>
                  </a:cxn>
                  <a:cxn ang="0">
                    <a:pos x="T4" y="T5"/>
                  </a:cxn>
                  <a:cxn ang="0">
                    <a:pos x="T6" y="T7"/>
                  </a:cxn>
                  <a:cxn ang="0">
                    <a:pos x="T8" y="T9"/>
                  </a:cxn>
                </a:cxnLst>
                <a:rect l="0" t="0" r="r" b="b"/>
                <a:pathLst>
                  <a:path w="6" h="10">
                    <a:moveTo>
                      <a:pt x="0" y="10"/>
                    </a:moveTo>
                    <a:cubicBezTo>
                      <a:pt x="2" y="10"/>
                      <a:pt x="4" y="9"/>
                      <a:pt x="6" y="8"/>
                    </a:cubicBezTo>
                    <a:cubicBezTo>
                      <a:pt x="4" y="6"/>
                      <a:pt x="3" y="3"/>
                      <a:pt x="3" y="0"/>
                    </a:cubicBezTo>
                    <a:cubicBezTo>
                      <a:pt x="0" y="0"/>
                      <a:pt x="0" y="0"/>
                      <a:pt x="0" y="0"/>
                    </a:cubicBezTo>
                    <a:lnTo>
                      <a:pt x="0" y="10"/>
                    </a:lnTo>
                    <a:close/>
                  </a:path>
                </a:pathLst>
              </a:custGeom>
              <a:grpFill/>
              <a:ln>
                <a:noFill/>
              </a:ln>
            </p:spPr>
            <p:txBody>
              <a:bodyPr anchor="ctr"/>
              <a:lstStyle/>
              <a:p>
                <a:pPr algn="ctr"/>
                <a:endParaRPr>
                  <a:cs typeface="+mn-ea"/>
                  <a:sym typeface="+mn-lt"/>
                </a:endParaRPr>
              </a:p>
            </p:txBody>
          </p:sp>
          <p:sp>
            <p:nvSpPr>
              <p:cNvPr id="85" name="Freeform: Shape 112"/>
              <p:cNvSpPr>
                <a:spLocks/>
              </p:cNvSpPr>
              <p:nvPr/>
            </p:nvSpPr>
            <p:spPr bwMode="auto">
              <a:xfrm>
                <a:off x="4543498" y="972275"/>
                <a:ext cx="115189" cy="110287"/>
              </a:xfrm>
              <a:custGeom>
                <a:avLst/>
                <a:gdLst>
                  <a:gd name="T0" fmla="*/ 26 w 26"/>
                  <a:gd name="T1" fmla="*/ 10 h 25"/>
                  <a:gd name="T2" fmla="*/ 21 w 26"/>
                  <a:gd name="T3" fmla="*/ 12 h 25"/>
                  <a:gd name="T4" fmla="*/ 19 w 26"/>
                  <a:gd name="T5" fmla="*/ 12 h 25"/>
                  <a:gd name="T6" fmla="*/ 18 w 26"/>
                  <a:gd name="T7" fmla="*/ 9 h 25"/>
                  <a:gd name="T8" fmla="*/ 19 w 26"/>
                  <a:gd name="T9" fmla="*/ 8 h 25"/>
                  <a:gd name="T10" fmla="*/ 24 w 26"/>
                  <a:gd name="T11" fmla="*/ 6 h 25"/>
                  <a:gd name="T12" fmla="*/ 22 w 26"/>
                  <a:gd name="T13" fmla="*/ 3 h 25"/>
                  <a:gd name="T14" fmla="*/ 19 w 26"/>
                  <a:gd name="T15" fmla="*/ 2 h 25"/>
                  <a:gd name="T16" fmla="*/ 18 w 26"/>
                  <a:gd name="T17" fmla="*/ 6 h 25"/>
                  <a:gd name="T18" fmla="*/ 16 w 26"/>
                  <a:gd name="T19" fmla="*/ 9 h 25"/>
                  <a:gd name="T20" fmla="*/ 16 w 26"/>
                  <a:gd name="T21" fmla="*/ 5 h 25"/>
                  <a:gd name="T22" fmla="*/ 14 w 26"/>
                  <a:gd name="T23" fmla="*/ 4 h 25"/>
                  <a:gd name="T24" fmla="*/ 14 w 26"/>
                  <a:gd name="T25" fmla="*/ 2 h 25"/>
                  <a:gd name="T26" fmla="*/ 13 w 26"/>
                  <a:gd name="T27" fmla="*/ 2 h 25"/>
                  <a:gd name="T28" fmla="*/ 13 w 26"/>
                  <a:gd name="T29" fmla="*/ 4 h 25"/>
                  <a:gd name="T30" fmla="*/ 11 w 26"/>
                  <a:gd name="T31" fmla="*/ 5 h 25"/>
                  <a:gd name="T32" fmla="*/ 11 w 26"/>
                  <a:gd name="T33" fmla="*/ 9 h 25"/>
                  <a:gd name="T34" fmla="*/ 9 w 26"/>
                  <a:gd name="T35" fmla="*/ 6 h 25"/>
                  <a:gd name="T36" fmla="*/ 8 w 26"/>
                  <a:gd name="T37" fmla="*/ 2 h 25"/>
                  <a:gd name="T38" fmla="*/ 5 w 26"/>
                  <a:gd name="T39" fmla="*/ 3 h 25"/>
                  <a:gd name="T40" fmla="*/ 2 w 26"/>
                  <a:gd name="T41" fmla="*/ 6 h 25"/>
                  <a:gd name="T42" fmla="*/ 8 w 26"/>
                  <a:gd name="T43" fmla="*/ 8 h 25"/>
                  <a:gd name="T44" fmla="*/ 9 w 26"/>
                  <a:gd name="T45" fmla="*/ 9 h 25"/>
                  <a:gd name="T46" fmla="*/ 8 w 26"/>
                  <a:gd name="T47" fmla="*/ 12 h 25"/>
                  <a:gd name="T48" fmla="*/ 6 w 26"/>
                  <a:gd name="T49" fmla="*/ 12 h 25"/>
                  <a:gd name="T50" fmla="*/ 1 w 26"/>
                  <a:gd name="T51" fmla="*/ 10 h 25"/>
                  <a:gd name="T52" fmla="*/ 0 w 26"/>
                  <a:gd name="T53" fmla="*/ 13 h 25"/>
                  <a:gd name="T54" fmla="*/ 2 w 26"/>
                  <a:gd name="T55" fmla="*/ 17 h 25"/>
                  <a:gd name="T56" fmla="*/ 5 w 26"/>
                  <a:gd name="T57" fmla="*/ 14 h 25"/>
                  <a:gd name="T58" fmla="*/ 9 w 26"/>
                  <a:gd name="T59" fmla="*/ 13 h 25"/>
                  <a:gd name="T60" fmla="*/ 6 w 26"/>
                  <a:gd name="T61" fmla="*/ 16 h 25"/>
                  <a:gd name="T62" fmla="*/ 7 w 26"/>
                  <a:gd name="T63" fmla="*/ 18 h 25"/>
                  <a:gd name="T64" fmla="*/ 6 w 26"/>
                  <a:gd name="T65" fmla="*/ 19 h 25"/>
                  <a:gd name="T66" fmla="*/ 7 w 26"/>
                  <a:gd name="T67" fmla="*/ 20 h 25"/>
                  <a:gd name="T68" fmla="*/ 8 w 26"/>
                  <a:gd name="T69" fmla="*/ 19 h 25"/>
                  <a:gd name="T70" fmla="*/ 10 w 26"/>
                  <a:gd name="T71" fmla="*/ 19 h 25"/>
                  <a:gd name="T72" fmla="*/ 13 w 26"/>
                  <a:gd name="T73" fmla="*/ 16 h 25"/>
                  <a:gd name="T74" fmla="*/ 12 w 26"/>
                  <a:gd name="T75" fmla="*/ 21 h 25"/>
                  <a:gd name="T76" fmla="*/ 9 w 26"/>
                  <a:gd name="T77" fmla="*/ 24 h 25"/>
                  <a:gd name="T78" fmla="*/ 13 w 26"/>
                  <a:gd name="T79" fmla="*/ 25 h 25"/>
                  <a:gd name="T80" fmla="*/ 16 w 26"/>
                  <a:gd name="T81" fmla="*/ 25 h 25"/>
                  <a:gd name="T82" fmla="*/ 14 w 26"/>
                  <a:gd name="T83" fmla="*/ 20 h 25"/>
                  <a:gd name="T84" fmla="*/ 14 w 26"/>
                  <a:gd name="T85" fmla="*/ 18 h 25"/>
                  <a:gd name="T86" fmla="*/ 17 w 26"/>
                  <a:gd name="T87" fmla="*/ 17 h 25"/>
                  <a:gd name="T88" fmla="*/ 18 w 26"/>
                  <a:gd name="T89" fmla="*/ 18 h 25"/>
                  <a:gd name="T90" fmla="*/ 20 w 26"/>
                  <a:gd name="T91" fmla="*/ 24 h 25"/>
                  <a:gd name="T92" fmla="*/ 23 w 26"/>
                  <a:gd name="T93" fmla="*/ 21 h 25"/>
                  <a:gd name="T94" fmla="*/ 24 w 26"/>
                  <a:gd name="T95" fmla="*/ 18 h 25"/>
                  <a:gd name="T96" fmla="*/ 20 w 26"/>
                  <a:gd name="T97" fmla="*/ 17 h 25"/>
                  <a:gd name="T98" fmla="*/ 17 w 26"/>
                  <a:gd name="T99" fmla="*/ 15 h 25"/>
                  <a:gd name="T100" fmla="*/ 20 w 26"/>
                  <a:gd name="T101" fmla="*/ 15 h 25"/>
                  <a:gd name="T102" fmla="*/ 22 w 26"/>
                  <a:gd name="T103" fmla="*/ 13 h 25"/>
                  <a:gd name="T104" fmla="*/ 24 w 26"/>
                  <a:gd name="T105"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 h="25">
                    <a:moveTo>
                      <a:pt x="26" y="12"/>
                    </a:moveTo>
                    <a:cubicBezTo>
                      <a:pt x="24" y="12"/>
                      <a:pt x="24" y="12"/>
                      <a:pt x="24" y="12"/>
                    </a:cubicBezTo>
                    <a:cubicBezTo>
                      <a:pt x="26" y="10"/>
                      <a:pt x="26" y="10"/>
                      <a:pt x="26" y="10"/>
                    </a:cubicBezTo>
                    <a:cubicBezTo>
                      <a:pt x="25" y="9"/>
                      <a:pt x="25" y="9"/>
                      <a:pt x="25" y="9"/>
                    </a:cubicBezTo>
                    <a:cubicBezTo>
                      <a:pt x="22" y="12"/>
                      <a:pt x="22" y="12"/>
                      <a:pt x="22" y="12"/>
                    </a:cubicBezTo>
                    <a:cubicBezTo>
                      <a:pt x="21" y="12"/>
                      <a:pt x="21" y="12"/>
                      <a:pt x="21" y="12"/>
                    </a:cubicBezTo>
                    <a:cubicBezTo>
                      <a:pt x="21" y="11"/>
                      <a:pt x="21" y="11"/>
                      <a:pt x="21" y="11"/>
                    </a:cubicBezTo>
                    <a:cubicBezTo>
                      <a:pt x="20" y="10"/>
                      <a:pt x="20" y="10"/>
                      <a:pt x="20" y="10"/>
                    </a:cubicBezTo>
                    <a:cubicBezTo>
                      <a:pt x="19" y="12"/>
                      <a:pt x="19" y="12"/>
                      <a:pt x="19" y="12"/>
                    </a:cubicBezTo>
                    <a:cubicBezTo>
                      <a:pt x="17" y="12"/>
                      <a:pt x="17" y="12"/>
                      <a:pt x="17" y="12"/>
                    </a:cubicBezTo>
                    <a:cubicBezTo>
                      <a:pt x="17" y="11"/>
                      <a:pt x="17" y="11"/>
                      <a:pt x="17" y="10"/>
                    </a:cubicBezTo>
                    <a:cubicBezTo>
                      <a:pt x="18" y="9"/>
                      <a:pt x="18" y="9"/>
                      <a:pt x="18" y="9"/>
                    </a:cubicBezTo>
                    <a:cubicBezTo>
                      <a:pt x="20" y="9"/>
                      <a:pt x="20" y="9"/>
                      <a:pt x="20" y="9"/>
                    </a:cubicBezTo>
                    <a:cubicBezTo>
                      <a:pt x="20" y="8"/>
                      <a:pt x="20" y="8"/>
                      <a:pt x="20" y="8"/>
                    </a:cubicBezTo>
                    <a:cubicBezTo>
                      <a:pt x="19" y="8"/>
                      <a:pt x="19" y="8"/>
                      <a:pt x="19" y="8"/>
                    </a:cubicBezTo>
                    <a:cubicBezTo>
                      <a:pt x="20" y="7"/>
                      <a:pt x="20" y="7"/>
                      <a:pt x="20" y="7"/>
                    </a:cubicBezTo>
                    <a:cubicBezTo>
                      <a:pt x="24" y="7"/>
                      <a:pt x="24" y="7"/>
                      <a:pt x="24" y="7"/>
                    </a:cubicBezTo>
                    <a:cubicBezTo>
                      <a:pt x="24" y="6"/>
                      <a:pt x="24" y="6"/>
                      <a:pt x="24" y="6"/>
                    </a:cubicBezTo>
                    <a:cubicBezTo>
                      <a:pt x="21" y="6"/>
                      <a:pt x="21" y="6"/>
                      <a:pt x="21" y="6"/>
                    </a:cubicBezTo>
                    <a:cubicBezTo>
                      <a:pt x="23" y="4"/>
                      <a:pt x="23" y="4"/>
                      <a:pt x="23" y="4"/>
                    </a:cubicBezTo>
                    <a:cubicBezTo>
                      <a:pt x="22" y="3"/>
                      <a:pt x="22" y="3"/>
                      <a:pt x="22" y="3"/>
                    </a:cubicBezTo>
                    <a:cubicBezTo>
                      <a:pt x="20" y="5"/>
                      <a:pt x="20" y="5"/>
                      <a:pt x="20" y="5"/>
                    </a:cubicBezTo>
                    <a:cubicBezTo>
                      <a:pt x="20" y="2"/>
                      <a:pt x="20" y="2"/>
                      <a:pt x="20" y="2"/>
                    </a:cubicBezTo>
                    <a:cubicBezTo>
                      <a:pt x="19" y="2"/>
                      <a:pt x="19" y="2"/>
                      <a:pt x="19" y="2"/>
                    </a:cubicBezTo>
                    <a:cubicBezTo>
                      <a:pt x="19" y="6"/>
                      <a:pt x="19" y="6"/>
                      <a:pt x="19" y="6"/>
                    </a:cubicBezTo>
                    <a:cubicBezTo>
                      <a:pt x="18" y="7"/>
                      <a:pt x="18" y="7"/>
                      <a:pt x="18" y="7"/>
                    </a:cubicBezTo>
                    <a:cubicBezTo>
                      <a:pt x="18" y="6"/>
                      <a:pt x="18" y="6"/>
                      <a:pt x="18" y="6"/>
                    </a:cubicBezTo>
                    <a:cubicBezTo>
                      <a:pt x="17" y="6"/>
                      <a:pt x="17" y="6"/>
                      <a:pt x="17" y="6"/>
                    </a:cubicBezTo>
                    <a:cubicBezTo>
                      <a:pt x="17" y="8"/>
                      <a:pt x="17" y="8"/>
                      <a:pt x="17" y="8"/>
                    </a:cubicBezTo>
                    <a:cubicBezTo>
                      <a:pt x="16" y="9"/>
                      <a:pt x="16" y="9"/>
                      <a:pt x="16" y="9"/>
                    </a:cubicBezTo>
                    <a:cubicBezTo>
                      <a:pt x="15" y="9"/>
                      <a:pt x="15" y="9"/>
                      <a:pt x="14" y="9"/>
                    </a:cubicBezTo>
                    <a:cubicBezTo>
                      <a:pt x="14" y="7"/>
                      <a:pt x="14" y="7"/>
                      <a:pt x="14" y="7"/>
                    </a:cubicBezTo>
                    <a:cubicBezTo>
                      <a:pt x="16" y="5"/>
                      <a:pt x="16" y="5"/>
                      <a:pt x="16" y="5"/>
                    </a:cubicBezTo>
                    <a:cubicBezTo>
                      <a:pt x="15" y="4"/>
                      <a:pt x="15" y="4"/>
                      <a:pt x="15" y="4"/>
                    </a:cubicBezTo>
                    <a:cubicBezTo>
                      <a:pt x="14" y="5"/>
                      <a:pt x="14" y="5"/>
                      <a:pt x="14" y="5"/>
                    </a:cubicBezTo>
                    <a:cubicBezTo>
                      <a:pt x="14" y="4"/>
                      <a:pt x="14" y="4"/>
                      <a:pt x="14" y="4"/>
                    </a:cubicBezTo>
                    <a:cubicBezTo>
                      <a:pt x="17" y="1"/>
                      <a:pt x="17" y="1"/>
                      <a:pt x="17" y="1"/>
                    </a:cubicBezTo>
                    <a:cubicBezTo>
                      <a:pt x="16" y="0"/>
                      <a:pt x="16" y="0"/>
                      <a:pt x="16" y="0"/>
                    </a:cubicBezTo>
                    <a:cubicBezTo>
                      <a:pt x="14" y="2"/>
                      <a:pt x="14" y="2"/>
                      <a:pt x="14" y="2"/>
                    </a:cubicBezTo>
                    <a:cubicBezTo>
                      <a:pt x="14" y="0"/>
                      <a:pt x="14" y="0"/>
                      <a:pt x="14" y="0"/>
                    </a:cubicBezTo>
                    <a:cubicBezTo>
                      <a:pt x="13" y="0"/>
                      <a:pt x="13" y="0"/>
                      <a:pt x="13" y="0"/>
                    </a:cubicBezTo>
                    <a:cubicBezTo>
                      <a:pt x="13" y="2"/>
                      <a:pt x="13" y="2"/>
                      <a:pt x="13" y="2"/>
                    </a:cubicBezTo>
                    <a:cubicBezTo>
                      <a:pt x="10" y="0"/>
                      <a:pt x="10" y="0"/>
                      <a:pt x="10" y="0"/>
                    </a:cubicBezTo>
                    <a:cubicBezTo>
                      <a:pt x="9" y="1"/>
                      <a:pt x="9" y="1"/>
                      <a:pt x="9" y="1"/>
                    </a:cubicBezTo>
                    <a:cubicBezTo>
                      <a:pt x="13" y="4"/>
                      <a:pt x="13" y="4"/>
                      <a:pt x="13" y="4"/>
                    </a:cubicBezTo>
                    <a:cubicBezTo>
                      <a:pt x="13" y="5"/>
                      <a:pt x="13" y="5"/>
                      <a:pt x="13" y="5"/>
                    </a:cubicBezTo>
                    <a:cubicBezTo>
                      <a:pt x="12" y="4"/>
                      <a:pt x="12" y="4"/>
                      <a:pt x="12" y="4"/>
                    </a:cubicBezTo>
                    <a:cubicBezTo>
                      <a:pt x="11" y="5"/>
                      <a:pt x="11" y="5"/>
                      <a:pt x="11" y="5"/>
                    </a:cubicBezTo>
                    <a:cubicBezTo>
                      <a:pt x="13" y="7"/>
                      <a:pt x="13" y="7"/>
                      <a:pt x="13" y="7"/>
                    </a:cubicBezTo>
                    <a:cubicBezTo>
                      <a:pt x="13" y="9"/>
                      <a:pt x="13" y="9"/>
                      <a:pt x="13" y="9"/>
                    </a:cubicBezTo>
                    <a:cubicBezTo>
                      <a:pt x="12" y="9"/>
                      <a:pt x="11" y="9"/>
                      <a:pt x="11" y="9"/>
                    </a:cubicBezTo>
                    <a:cubicBezTo>
                      <a:pt x="10" y="8"/>
                      <a:pt x="10" y="8"/>
                      <a:pt x="10" y="8"/>
                    </a:cubicBezTo>
                    <a:cubicBezTo>
                      <a:pt x="10" y="6"/>
                      <a:pt x="10" y="6"/>
                      <a:pt x="10" y="6"/>
                    </a:cubicBezTo>
                    <a:cubicBezTo>
                      <a:pt x="9" y="6"/>
                      <a:pt x="9" y="6"/>
                      <a:pt x="9" y="6"/>
                    </a:cubicBezTo>
                    <a:cubicBezTo>
                      <a:pt x="9" y="7"/>
                      <a:pt x="9" y="7"/>
                      <a:pt x="9" y="7"/>
                    </a:cubicBezTo>
                    <a:cubicBezTo>
                      <a:pt x="8" y="6"/>
                      <a:pt x="8" y="6"/>
                      <a:pt x="8" y="6"/>
                    </a:cubicBezTo>
                    <a:cubicBezTo>
                      <a:pt x="8" y="2"/>
                      <a:pt x="8" y="2"/>
                      <a:pt x="8" y="2"/>
                    </a:cubicBezTo>
                    <a:cubicBezTo>
                      <a:pt x="7" y="2"/>
                      <a:pt x="7" y="2"/>
                      <a:pt x="7" y="2"/>
                    </a:cubicBezTo>
                    <a:cubicBezTo>
                      <a:pt x="7" y="5"/>
                      <a:pt x="7" y="5"/>
                      <a:pt x="7" y="5"/>
                    </a:cubicBezTo>
                    <a:cubicBezTo>
                      <a:pt x="5" y="3"/>
                      <a:pt x="5" y="3"/>
                      <a:pt x="5" y="3"/>
                    </a:cubicBezTo>
                    <a:cubicBezTo>
                      <a:pt x="4" y="4"/>
                      <a:pt x="4" y="4"/>
                      <a:pt x="4" y="4"/>
                    </a:cubicBezTo>
                    <a:cubicBezTo>
                      <a:pt x="6" y="6"/>
                      <a:pt x="6" y="6"/>
                      <a:pt x="6" y="6"/>
                    </a:cubicBezTo>
                    <a:cubicBezTo>
                      <a:pt x="2" y="6"/>
                      <a:pt x="2" y="6"/>
                      <a:pt x="2" y="6"/>
                    </a:cubicBezTo>
                    <a:cubicBezTo>
                      <a:pt x="2" y="7"/>
                      <a:pt x="2" y="7"/>
                      <a:pt x="2" y="7"/>
                    </a:cubicBezTo>
                    <a:cubicBezTo>
                      <a:pt x="7" y="7"/>
                      <a:pt x="7" y="7"/>
                      <a:pt x="7" y="7"/>
                    </a:cubicBezTo>
                    <a:cubicBezTo>
                      <a:pt x="8" y="8"/>
                      <a:pt x="8" y="8"/>
                      <a:pt x="8" y="8"/>
                    </a:cubicBezTo>
                    <a:cubicBezTo>
                      <a:pt x="6" y="8"/>
                      <a:pt x="6" y="8"/>
                      <a:pt x="6" y="8"/>
                    </a:cubicBezTo>
                    <a:cubicBezTo>
                      <a:pt x="6" y="9"/>
                      <a:pt x="6" y="9"/>
                      <a:pt x="6" y="9"/>
                    </a:cubicBezTo>
                    <a:cubicBezTo>
                      <a:pt x="9" y="9"/>
                      <a:pt x="9" y="9"/>
                      <a:pt x="9" y="9"/>
                    </a:cubicBezTo>
                    <a:cubicBezTo>
                      <a:pt x="10" y="10"/>
                      <a:pt x="10" y="10"/>
                      <a:pt x="10" y="10"/>
                    </a:cubicBezTo>
                    <a:cubicBezTo>
                      <a:pt x="10" y="11"/>
                      <a:pt x="9" y="11"/>
                      <a:pt x="9" y="12"/>
                    </a:cubicBezTo>
                    <a:cubicBezTo>
                      <a:pt x="8" y="12"/>
                      <a:pt x="8" y="12"/>
                      <a:pt x="8" y="12"/>
                    </a:cubicBezTo>
                    <a:cubicBezTo>
                      <a:pt x="6" y="10"/>
                      <a:pt x="6" y="10"/>
                      <a:pt x="6" y="10"/>
                    </a:cubicBezTo>
                    <a:cubicBezTo>
                      <a:pt x="5" y="11"/>
                      <a:pt x="5" y="11"/>
                      <a:pt x="5" y="11"/>
                    </a:cubicBezTo>
                    <a:cubicBezTo>
                      <a:pt x="6" y="12"/>
                      <a:pt x="6" y="12"/>
                      <a:pt x="6" y="12"/>
                    </a:cubicBezTo>
                    <a:cubicBezTo>
                      <a:pt x="5" y="12"/>
                      <a:pt x="5" y="12"/>
                      <a:pt x="5" y="12"/>
                    </a:cubicBezTo>
                    <a:cubicBezTo>
                      <a:pt x="2" y="9"/>
                      <a:pt x="2" y="9"/>
                      <a:pt x="2" y="9"/>
                    </a:cubicBezTo>
                    <a:cubicBezTo>
                      <a:pt x="1" y="10"/>
                      <a:pt x="1" y="10"/>
                      <a:pt x="1" y="10"/>
                    </a:cubicBezTo>
                    <a:cubicBezTo>
                      <a:pt x="3" y="12"/>
                      <a:pt x="3" y="12"/>
                      <a:pt x="3" y="12"/>
                    </a:cubicBezTo>
                    <a:cubicBezTo>
                      <a:pt x="0" y="12"/>
                      <a:pt x="0" y="12"/>
                      <a:pt x="0" y="12"/>
                    </a:cubicBezTo>
                    <a:cubicBezTo>
                      <a:pt x="0" y="13"/>
                      <a:pt x="0" y="13"/>
                      <a:pt x="0" y="13"/>
                    </a:cubicBezTo>
                    <a:cubicBezTo>
                      <a:pt x="3" y="13"/>
                      <a:pt x="3" y="13"/>
                      <a:pt x="3" y="13"/>
                    </a:cubicBezTo>
                    <a:cubicBezTo>
                      <a:pt x="1" y="16"/>
                      <a:pt x="1" y="16"/>
                      <a:pt x="1" y="16"/>
                    </a:cubicBezTo>
                    <a:cubicBezTo>
                      <a:pt x="2" y="17"/>
                      <a:pt x="2" y="17"/>
                      <a:pt x="2" y="17"/>
                    </a:cubicBezTo>
                    <a:cubicBezTo>
                      <a:pt x="5" y="13"/>
                      <a:pt x="5" y="13"/>
                      <a:pt x="5" y="13"/>
                    </a:cubicBezTo>
                    <a:cubicBezTo>
                      <a:pt x="6" y="13"/>
                      <a:pt x="6" y="13"/>
                      <a:pt x="6" y="13"/>
                    </a:cubicBezTo>
                    <a:cubicBezTo>
                      <a:pt x="5" y="14"/>
                      <a:pt x="5" y="14"/>
                      <a:pt x="5" y="14"/>
                    </a:cubicBezTo>
                    <a:cubicBezTo>
                      <a:pt x="6" y="15"/>
                      <a:pt x="6" y="15"/>
                      <a:pt x="6" y="15"/>
                    </a:cubicBezTo>
                    <a:cubicBezTo>
                      <a:pt x="8" y="13"/>
                      <a:pt x="8" y="13"/>
                      <a:pt x="8" y="13"/>
                    </a:cubicBezTo>
                    <a:cubicBezTo>
                      <a:pt x="9" y="13"/>
                      <a:pt x="9" y="13"/>
                      <a:pt x="9" y="13"/>
                    </a:cubicBezTo>
                    <a:cubicBezTo>
                      <a:pt x="9" y="14"/>
                      <a:pt x="10" y="14"/>
                      <a:pt x="10" y="15"/>
                    </a:cubicBezTo>
                    <a:cubicBezTo>
                      <a:pt x="9" y="16"/>
                      <a:pt x="9" y="16"/>
                      <a:pt x="9" y="16"/>
                    </a:cubicBezTo>
                    <a:cubicBezTo>
                      <a:pt x="6" y="16"/>
                      <a:pt x="6" y="16"/>
                      <a:pt x="6" y="16"/>
                    </a:cubicBezTo>
                    <a:cubicBezTo>
                      <a:pt x="6" y="17"/>
                      <a:pt x="6" y="17"/>
                      <a:pt x="6" y="17"/>
                    </a:cubicBezTo>
                    <a:cubicBezTo>
                      <a:pt x="8" y="17"/>
                      <a:pt x="8" y="17"/>
                      <a:pt x="8" y="17"/>
                    </a:cubicBezTo>
                    <a:cubicBezTo>
                      <a:pt x="7" y="18"/>
                      <a:pt x="7" y="18"/>
                      <a:pt x="7" y="18"/>
                    </a:cubicBezTo>
                    <a:cubicBezTo>
                      <a:pt x="2" y="18"/>
                      <a:pt x="2" y="18"/>
                      <a:pt x="2" y="18"/>
                    </a:cubicBezTo>
                    <a:cubicBezTo>
                      <a:pt x="2" y="19"/>
                      <a:pt x="2" y="19"/>
                      <a:pt x="2" y="19"/>
                    </a:cubicBezTo>
                    <a:cubicBezTo>
                      <a:pt x="6" y="19"/>
                      <a:pt x="6" y="19"/>
                      <a:pt x="6" y="19"/>
                    </a:cubicBezTo>
                    <a:cubicBezTo>
                      <a:pt x="4" y="21"/>
                      <a:pt x="4" y="21"/>
                      <a:pt x="4" y="21"/>
                    </a:cubicBezTo>
                    <a:cubicBezTo>
                      <a:pt x="5" y="22"/>
                      <a:pt x="5" y="22"/>
                      <a:pt x="5" y="22"/>
                    </a:cubicBezTo>
                    <a:cubicBezTo>
                      <a:pt x="7" y="20"/>
                      <a:pt x="7" y="20"/>
                      <a:pt x="7" y="20"/>
                    </a:cubicBezTo>
                    <a:cubicBezTo>
                      <a:pt x="7" y="24"/>
                      <a:pt x="7" y="24"/>
                      <a:pt x="7" y="24"/>
                    </a:cubicBezTo>
                    <a:cubicBezTo>
                      <a:pt x="8" y="24"/>
                      <a:pt x="8" y="24"/>
                      <a:pt x="8" y="24"/>
                    </a:cubicBezTo>
                    <a:cubicBezTo>
                      <a:pt x="8" y="19"/>
                      <a:pt x="8" y="19"/>
                      <a:pt x="8" y="19"/>
                    </a:cubicBezTo>
                    <a:cubicBezTo>
                      <a:pt x="9" y="18"/>
                      <a:pt x="9" y="18"/>
                      <a:pt x="9" y="18"/>
                    </a:cubicBezTo>
                    <a:cubicBezTo>
                      <a:pt x="9" y="19"/>
                      <a:pt x="9" y="19"/>
                      <a:pt x="9" y="19"/>
                    </a:cubicBezTo>
                    <a:cubicBezTo>
                      <a:pt x="10" y="19"/>
                      <a:pt x="10" y="19"/>
                      <a:pt x="10" y="19"/>
                    </a:cubicBezTo>
                    <a:cubicBezTo>
                      <a:pt x="10" y="17"/>
                      <a:pt x="10" y="17"/>
                      <a:pt x="10" y="17"/>
                    </a:cubicBezTo>
                    <a:cubicBezTo>
                      <a:pt x="11" y="16"/>
                      <a:pt x="11" y="16"/>
                      <a:pt x="11" y="16"/>
                    </a:cubicBezTo>
                    <a:cubicBezTo>
                      <a:pt x="11" y="16"/>
                      <a:pt x="12" y="16"/>
                      <a:pt x="13" y="16"/>
                    </a:cubicBezTo>
                    <a:cubicBezTo>
                      <a:pt x="13" y="18"/>
                      <a:pt x="13" y="18"/>
                      <a:pt x="13" y="18"/>
                    </a:cubicBezTo>
                    <a:cubicBezTo>
                      <a:pt x="11" y="20"/>
                      <a:pt x="11" y="20"/>
                      <a:pt x="11" y="20"/>
                    </a:cubicBezTo>
                    <a:cubicBezTo>
                      <a:pt x="12" y="21"/>
                      <a:pt x="12" y="21"/>
                      <a:pt x="12" y="21"/>
                    </a:cubicBezTo>
                    <a:cubicBezTo>
                      <a:pt x="13" y="20"/>
                      <a:pt x="13" y="20"/>
                      <a:pt x="13" y="20"/>
                    </a:cubicBezTo>
                    <a:cubicBezTo>
                      <a:pt x="13" y="21"/>
                      <a:pt x="13" y="21"/>
                      <a:pt x="13" y="21"/>
                    </a:cubicBezTo>
                    <a:cubicBezTo>
                      <a:pt x="9" y="24"/>
                      <a:pt x="9" y="24"/>
                      <a:pt x="9" y="24"/>
                    </a:cubicBezTo>
                    <a:cubicBezTo>
                      <a:pt x="10" y="25"/>
                      <a:pt x="10" y="25"/>
                      <a:pt x="10" y="25"/>
                    </a:cubicBezTo>
                    <a:cubicBezTo>
                      <a:pt x="13" y="23"/>
                      <a:pt x="13" y="23"/>
                      <a:pt x="13" y="23"/>
                    </a:cubicBezTo>
                    <a:cubicBezTo>
                      <a:pt x="13" y="25"/>
                      <a:pt x="13" y="25"/>
                      <a:pt x="13" y="25"/>
                    </a:cubicBezTo>
                    <a:cubicBezTo>
                      <a:pt x="14" y="25"/>
                      <a:pt x="14" y="25"/>
                      <a:pt x="14" y="25"/>
                    </a:cubicBezTo>
                    <a:cubicBezTo>
                      <a:pt x="14" y="23"/>
                      <a:pt x="14" y="23"/>
                      <a:pt x="14" y="23"/>
                    </a:cubicBezTo>
                    <a:cubicBezTo>
                      <a:pt x="16" y="25"/>
                      <a:pt x="16" y="25"/>
                      <a:pt x="16" y="25"/>
                    </a:cubicBezTo>
                    <a:cubicBezTo>
                      <a:pt x="17" y="24"/>
                      <a:pt x="17" y="24"/>
                      <a:pt x="17" y="24"/>
                    </a:cubicBezTo>
                    <a:cubicBezTo>
                      <a:pt x="14" y="21"/>
                      <a:pt x="14" y="21"/>
                      <a:pt x="14" y="21"/>
                    </a:cubicBezTo>
                    <a:cubicBezTo>
                      <a:pt x="14" y="20"/>
                      <a:pt x="14" y="20"/>
                      <a:pt x="14" y="20"/>
                    </a:cubicBezTo>
                    <a:cubicBezTo>
                      <a:pt x="15" y="21"/>
                      <a:pt x="15" y="21"/>
                      <a:pt x="15" y="21"/>
                    </a:cubicBezTo>
                    <a:cubicBezTo>
                      <a:pt x="16" y="20"/>
                      <a:pt x="16" y="20"/>
                      <a:pt x="16" y="20"/>
                    </a:cubicBezTo>
                    <a:cubicBezTo>
                      <a:pt x="14" y="18"/>
                      <a:pt x="14" y="18"/>
                      <a:pt x="14" y="18"/>
                    </a:cubicBezTo>
                    <a:cubicBezTo>
                      <a:pt x="14" y="16"/>
                      <a:pt x="14" y="16"/>
                      <a:pt x="14" y="16"/>
                    </a:cubicBezTo>
                    <a:cubicBezTo>
                      <a:pt x="15" y="16"/>
                      <a:pt x="15" y="16"/>
                      <a:pt x="16" y="16"/>
                    </a:cubicBezTo>
                    <a:cubicBezTo>
                      <a:pt x="17" y="17"/>
                      <a:pt x="17" y="17"/>
                      <a:pt x="17" y="17"/>
                    </a:cubicBezTo>
                    <a:cubicBezTo>
                      <a:pt x="17" y="19"/>
                      <a:pt x="17" y="19"/>
                      <a:pt x="17" y="19"/>
                    </a:cubicBezTo>
                    <a:cubicBezTo>
                      <a:pt x="18" y="19"/>
                      <a:pt x="18" y="19"/>
                      <a:pt x="18" y="19"/>
                    </a:cubicBezTo>
                    <a:cubicBezTo>
                      <a:pt x="18" y="18"/>
                      <a:pt x="18" y="18"/>
                      <a:pt x="18" y="18"/>
                    </a:cubicBezTo>
                    <a:cubicBezTo>
                      <a:pt x="19" y="19"/>
                      <a:pt x="19" y="19"/>
                      <a:pt x="19" y="19"/>
                    </a:cubicBezTo>
                    <a:cubicBezTo>
                      <a:pt x="19" y="24"/>
                      <a:pt x="19" y="24"/>
                      <a:pt x="19" y="24"/>
                    </a:cubicBezTo>
                    <a:cubicBezTo>
                      <a:pt x="20" y="24"/>
                      <a:pt x="20" y="24"/>
                      <a:pt x="20" y="24"/>
                    </a:cubicBezTo>
                    <a:cubicBezTo>
                      <a:pt x="20" y="20"/>
                      <a:pt x="20" y="20"/>
                      <a:pt x="20" y="20"/>
                    </a:cubicBezTo>
                    <a:cubicBezTo>
                      <a:pt x="22" y="22"/>
                      <a:pt x="22" y="22"/>
                      <a:pt x="22" y="22"/>
                    </a:cubicBezTo>
                    <a:cubicBezTo>
                      <a:pt x="23" y="21"/>
                      <a:pt x="23" y="21"/>
                      <a:pt x="23" y="21"/>
                    </a:cubicBezTo>
                    <a:cubicBezTo>
                      <a:pt x="21" y="19"/>
                      <a:pt x="21" y="19"/>
                      <a:pt x="21" y="19"/>
                    </a:cubicBezTo>
                    <a:cubicBezTo>
                      <a:pt x="24" y="19"/>
                      <a:pt x="24" y="19"/>
                      <a:pt x="24" y="19"/>
                    </a:cubicBezTo>
                    <a:cubicBezTo>
                      <a:pt x="24" y="18"/>
                      <a:pt x="24" y="18"/>
                      <a:pt x="24" y="18"/>
                    </a:cubicBezTo>
                    <a:cubicBezTo>
                      <a:pt x="20" y="18"/>
                      <a:pt x="20" y="18"/>
                      <a:pt x="20" y="18"/>
                    </a:cubicBezTo>
                    <a:cubicBezTo>
                      <a:pt x="19" y="17"/>
                      <a:pt x="19" y="17"/>
                      <a:pt x="19" y="17"/>
                    </a:cubicBezTo>
                    <a:cubicBezTo>
                      <a:pt x="20" y="17"/>
                      <a:pt x="20" y="17"/>
                      <a:pt x="20" y="17"/>
                    </a:cubicBezTo>
                    <a:cubicBezTo>
                      <a:pt x="20" y="16"/>
                      <a:pt x="20" y="16"/>
                      <a:pt x="20" y="16"/>
                    </a:cubicBezTo>
                    <a:cubicBezTo>
                      <a:pt x="18" y="16"/>
                      <a:pt x="18" y="16"/>
                      <a:pt x="18" y="16"/>
                    </a:cubicBezTo>
                    <a:cubicBezTo>
                      <a:pt x="17" y="15"/>
                      <a:pt x="17" y="15"/>
                      <a:pt x="17" y="15"/>
                    </a:cubicBezTo>
                    <a:cubicBezTo>
                      <a:pt x="17" y="14"/>
                      <a:pt x="17" y="14"/>
                      <a:pt x="17" y="13"/>
                    </a:cubicBezTo>
                    <a:cubicBezTo>
                      <a:pt x="19" y="13"/>
                      <a:pt x="19" y="13"/>
                      <a:pt x="19" y="13"/>
                    </a:cubicBezTo>
                    <a:cubicBezTo>
                      <a:pt x="20" y="15"/>
                      <a:pt x="20" y="15"/>
                      <a:pt x="20" y="15"/>
                    </a:cubicBezTo>
                    <a:cubicBezTo>
                      <a:pt x="21" y="14"/>
                      <a:pt x="21" y="14"/>
                      <a:pt x="21" y="14"/>
                    </a:cubicBezTo>
                    <a:cubicBezTo>
                      <a:pt x="21" y="13"/>
                      <a:pt x="21" y="13"/>
                      <a:pt x="21" y="13"/>
                    </a:cubicBezTo>
                    <a:cubicBezTo>
                      <a:pt x="22" y="13"/>
                      <a:pt x="22" y="13"/>
                      <a:pt x="22" y="13"/>
                    </a:cubicBezTo>
                    <a:cubicBezTo>
                      <a:pt x="25" y="17"/>
                      <a:pt x="25" y="17"/>
                      <a:pt x="25" y="17"/>
                    </a:cubicBezTo>
                    <a:cubicBezTo>
                      <a:pt x="26" y="16"/>
                      <a:pt x="26" y="16"/>
                      <a:pt x="26" y="16"/>
                    </a:cubicBezTo>
                    <a:cubicBezTo>
                      <a:pt x="24" y="13"/>
                      <a:pt x="24" y="13"/>
                      <a:pt x="24" y="13"/>
                    </a:cubicBezTo>
                    <a:cubicBezTo>
                      <a:pt x="26" y="13"/>
                      <a:pt x="26" y="13"/>
                      <a:pt x="26" y="13"/>
                    </a:cubicBezTo>
                    <a:lnTo>
                      <a:pt x="26" y="12"/>
                    </a:lnTo>
                    <a:close/>
                  </a:path>
                </a:pathLst>
              </a:custGeom>
              <a:grpFill/>
              <a:ln>
                <a:noFill/>
              </a:ln>
            </p:spPr>
            <p:txBody>
              <a:bodyPr anchor="ctr"/>
              <a:lstStyle/>
              <a:p>
                <a:pPr algn="ctr"/>
                <a:endParaRPr>
                  <a:cs typeface="+mn-ea"/>
                  <a:sym typeface="+mn-lt"/>
                </a:endParaRPr>
              </a:p>
            </p:txBody>
          </p:sp>
          <p:sp>
            <p:nvSpPr>
              <p:cNvPr id="86" name="Freeform: Shape 113"/>
              <p:cNvSpPr>
                <a:spLocks/>
              </p:cNvSpPr>
              <p:nvPr/>
            </p:nvSpPr>
            <p:spPr bwMode="auto">
              <a:xfrm>
                <a:off x="3015408" y="2124163"/>
                <a:ext cx="220574" cy="164205"/>
              </a:xfrm>
              <a:custGeom>
                <a:avLst/>
                <a:gdLst>
                  <a:gd name="T0" fmla="*/ 25 w 50"/>
                  <a:gd name="T1" fmla="*/ 0 h 37"/>
                  <a:gd name="T2" fmla="*/ 0 w 50"/>
                  <a:gd name="T3" fmla="*/ 25 h 37"/>
                  <a:gd name="T4" fmla="*/ 3 w 50"/>
                  <a:gd name="T5" fmla="*/ 37 h 37"/>
                  <a:gd name="T6" fmla="*/ 3 w 50"/>
                  <a:gd name="T7" fmla="*/ 30 h 37"/>
                  <a:gd name="T8" fmla="*/ 4 w 50"/>
                  <a:gd name="T9" fmla="*/ 27 h 37"/>
                  <a:gd name="T10" fmla="*/ 4 w 50"/>
                  <a:gd name="T11" fmla="*/ 25 h 37"/>
                  <a:gd name="T12" fmla="*/ 25 w 50"/>
                  <a:gd name="T13" fmla="*/ 4 h 37"/>
                  <a:gd name="T14" fmla="*/ 46 w 50"/>
                  <a:gd name="T15" fmla="*/ 25 h 37"/>
                  <a:gd name="T16" fmla="*/ 46 w 50"/>
                  <a:gd name="T17" fmla="*/ 27 h 37"/>
                  <a:gd name="T18" fmla="*/ 47 w 50"/>
                  <a:gd name="T19" fmla="*/ 30 h 37"/>
                  <a:gd name="T20" fmla="*/ 47 w 50"/>
                  <a:gd name="T21" fmla="*/ 37 h 37"/>
                  <a:gd name="T22" fmla="*/ 50 w 50"/>
                  <a:gd name="T23" fmla="*/ 25 h 37"/>
                  <a:gd name="T24" fmla="*/ 25 w 50"/>
                  <a:gd name="T25"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37">
                    <a:moveTo>
                      <a:pt x="25" y="0"/>
                    </a:moveTo>
                    <a:cubicBezTo>
                      <a:pt x="11" y="0"/>
                      <a:pt x="0" y="11"/>
                      <a:pt x="0" y="25"/>
                    </a:cubicBezTo>
                    <a:cubicBezTo>
                      <a:pt x="0" y="29"/>
                      <a:pt x="1" y="33"/>
                      <a:pt x="3" y="37"/>
                    </a:cubicBezTo>
                    <a:cubicBezTo>
                      <a:pt x="3" y="30"/>
                      <a:pt x="3" y="30"/>
                      <a:pt x="3" y="30"/>
                    </a:cubicBezTo>
                    <a:cubicBezTo>
                      <a:pt x="3" y="29"/>
                      <a:pt x="3" y="28"/>
                      <a:pt x="4" y="27"/>
                    </a:cubicBezTo>
                    <a:cubicBezTo>
                      <a:pt x="4" y="26"/>
                      <a:pt x="4" y="26"/>
                      <a:pt x="4" y="25"/>
                    </a:cubicBezTo>
                    <a:cubicBezTo>
                      <a:pt x="4" y="14"/>
                      <a:pt x="13" y="4"/>
                      <a:pt x="25" y="4"/>
                    </a:cubicBezTo>
                    <a:cubicBezTo>
                      <a:pt x="36" y="4"/>
                      <a:pt x="46" y="14"/>
                      <a:pt x="46" y="25"/>
                    </a:cubicBezTo>
                    <a:cubicBezTo>
                      <a:pt x="46" y="26"/>
                      <a:pt x="46" y="27"/>
                      <a:pt x="46" y="27"/>
                    </a:cubicBezTo>
                    <a:cubicBezTo>
                      <a:pt x="46" y="28"/>
                      <a:pt x="47" y="29"/>
                      <a:pt x="47" y="30"/>
                    </a:cubicBezTo>
                    <a:cubicBezTo>
                      <a:pt x="47" y="37"/>
                      <a:pt x="47" y="37"/>
                      <a:pt x="47" y="37"/>
                    </a:cubicBezTo>
                    <a:cubicBezTo>
                      <a:pt x="49" y="34"/>
                      <a:pt x="50" y="29"/>
                      <a:pt x="50" y="25"/>
                    </a:cubicBezTo>
                    <a:cubicBezTo>
                      <a:pt x="50" y="11"/>
                      <a:pt x="39" y="0"/>
                      <a:pt x="25" y="0"/>
                    </a:cubicBezTo>
                    <a:close/>
                  </a:path>
                </a:pathLst>
              </a:custGeom>
              <a:grpFill/>
              <a:ln>
                <a:noFill/>
              </a:ln>
            </p:spPr>
            <p:txBody>
              <a:bodyPr anchor="ctr"/>
              <a:lstStyle/>
              <a:p>
                <a:pPr algn="ctr"/>
                <a:endParaRPr>
                  <a:cs typeface="+mn-ea"/>
                  <a:sym typeface="+mn-lt"/>
                </a:endParaRPr>
              </a:p>
            </p:txBody>
          </p:sp>
          <p:sp>
            <p:nvSpPr>
              <p:cNvPr id="87" name="Freeform: Shape 114"/>
              <p:cNvSpPr>
                <a:spLocks/>
              </p:cNvSpPr>
              <p:nvPr/>
            </p:nvSpPr>
            <p:spPr bwMode="auto">
              <a:xfrm>
                <a:off x="3032564" y="2234450"/>
                <a:ext cx="49017" cy="89455"/>
              </a:xfrm>
              <a:custGeom>
                <a:avLst/>
                <a:gdLst>
                  <a:gd name="T0" fmla="*/ 1 w 11"/>
                  <a:gd name="T1" fmla="*/ 4 h 20"/>
                  <a:gd name="T2" fmla="*/ 0 w 11"/>
                  <a:gd name="T3" fmla="*/ 5 h 20"/>
                  <a:gd name="T4" fmla="*/ 0 w 11"/>
                  <a:gd name="T5" fmla="*/ 12 h 20"/>
                  <a:gd name="T6" fmla="*/ 0 w 11"/>
                  <a:gd name="T7" fmla="*/ 15 h 20"/>
                  <a:gd name="T8" fmla="*/ 8 w 11"/>
                  <a:gd name="T9" fmla="*/ 20 h 20"/>
                  <a:gd name="T10" fmla="*/ 11 w 11"/>
                  <a:gd name="T11" fmla="*/ 20 h 20"/>
                  <a:gd name="T12" fmla="*/ 11 w 11"/>
                  <a:gd name="T13" fmla="*/ 0 h 20"/>
                  <a:gd name="T14" fmla="*/ 8 w 11"/>
                  <a:gd name="T15" fmla="*/ 0 h 20"/>
                  <a:gd name="T16" fmla="*/ 1 w 11"/>
                  <a:gd name="T17"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1" y="4"/>
                    </a:moveTo>
                    <a:cubicBezTo>
                      <a:pt x="0" y="5"/>
                      <a:pt x="0" y="5"/>
                      <a:pt x="0" y="5"/>
                    </a:cubicBezTo>
                    <a:cubicBezTo>
                      <a:pt x="0" y="12"/>
                      <a:pt x="0" y="12"/>
                      <a:pt x="0" y="12"/>
                    </a:cubicBezTo>
                    <a:cubicBezTo>
                      <a:pt x="0" y="15"/>
                      <a:pt x="0" y="15"/>
                      <a:pt x="0" y="15"/>
                    </a:cubicBezTo>
                    <a:cubicBezTo>
                      <a:pt x="0" y="18"/>
                      <a:pt x="4" y="20"/>
                      <a:pt x="8" y="20"/>
                    </a:cubicBezTo>
                    <a:cubicBezTo>
                      <a:pt x="11" y="20"/>
                      <a:pt x="11" y="20"/>
                      <a:pt x="11" y="20"/>
                    </a:cubicBezTo>
                    <a:cubicBezTo>
                      <a:pt x="11" y="0"/>
                      <a:pt x="11" y="0"/>
                      <a:pt x="11" y="0"/>
                    </a:cubicBezTo>
                    <a:cubicBezTo>
                      <a:pt x="8" y="0"/>
                      <a:pt x="8" y="0"/>
                      <a:pt x="8" y="0"/>
                    </a:cubicBezTo>
                    <a:cubicBezTo>
                      <a:pt x="4" y="0"/>
                      <a:pt x="1" y="2"/>
                      <a:pt x="1" y="4"/>
                    </a:cubicBezTo>
                    <a:close/>
                  </a:path>
                </a:pathLst>
              </a:custGeom>
              <a:grpFill/>
              <a:ln>
                <a:noFill/>
              </a:ln>
            </p:spPr>
            <p:txBody>
              <a:bodyPr anchor="ctr"/>
              <a:lstStyle/>
              <a:p>
                <a:pPr algn="ctr"/>
                <a:endParaRPr>
                  <a:cs typeface="+mn-ea"/>
                  <a:sym typeface="+mn-lt"/>
                </a:endParaRPr>
              </a:p>
            </p:txBody>
          </p:sp>
          <p:sp>
            <p:nvSpPr>
              <p:cNvPr id="88" name="Freeform: Shape 115"/>
              <p:cNvSpPr>
                <a:spLocks/>
              </p:cNvSpPr>
              <p:nvPr/>
            </p:nvSpPr>
            <p:spPr bwMode="auto">
              <a:xfrm>
                <a:off x="3166134" y="2234450"/>
                <a:ext cx="47791" cy="89455"/>
              </a:xfrm>
              <a:custGeom>
                <a:avLst/>
                <a:gdLst>
                  <a:gd name="T0" fmla="*/ 11 w 11"/>
                  <a:gd name="T1" fmla="*/ 15 h 20"/>
                  <a:gd name="T2" fmla="*/ 11 w 11"/>
                  <a:gd name="T3" fmla="*/ 12 h 20"/>
                  <a:gd name="T4" fmla="*/ 11 w 11"/>
                  <a:gd name="T5" fmla="*/ 5 h 20"/>
                  <a:gd name="T6" fmla="*/ 11 w 11"/>
                  <a:gd name="T7" fmla="*/ 5 h 20"/>
                  <a:gd name="T8" fmla="*/ 4 w 11"/>
                  <a:gd name="T9" fmla="*/ 0 h 20"/>
                  <a:gd name="T10" fmla="*/ 0 w 11"/>
                  <a:gd name="T11" fmla="*/ 0 h 20"/>
                  <a:gd name="T12" fmla="*/ 0 w 11"/>
                  <a:gd name="T13" fmla="*/ 20 h 20"/>
                  <a:gd name="T14" fmla="*/ 4 w 11"/>
                  <a:gd name="T15" fmla="*/ 20 h 20"/>
                  <a:gd name="T16" fmla="*/ 11 w 11"/>
                  <a:gd name="T17"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11" y="15"/>
                    </a:moveTo>
                    <a:cubicBezTo>
                      <a:pt x="11" y="12"/>
                      <a:pt x="11" y="12"/>
                      <a:pt x="11" y="12"/>
                    </a:cubicBezTo>
                    <a:cubicBezTo>
                      <a:pt x="11" y="5"/>
                      <a:pt x="11" y="5"/>
                      <a:pt x="11" y="5"/>
                    </a:cubicBezTo>
                    <a:cubicBezTo>
                      <a:pt x="11" y="5"/>
                      <a:pt x="11" y="5"/>
                      <a:pt x="11" y="5"/>
                    </a:cubicBezTo>
                    <a:cubicBezTo>
                      <a:pt x="11" y="2"/>
                      <a:pt x="7" y="0"/>
                      <a:pt x="4" y="0"/>
                    </a:cubicBezTo>
                    <a:cubicBezTo>
                      <a:pt x="0" y="0"/>
                      <a:pt x="0" y="0"/>
                      <a:pt x="0" y="0"/>
                    </a:cubicBezTo>
                    <a:cubicBezTo>
                      <a:pt x="0" y="20"/>
                      <a:pt x="0" y="20"/>
                      <a:pt x="0" y="20"/>
                    </a:cubicBezTo>
                    <a:cubicBezTo>
                      <a:pt x="4" y="20"/>
                      <a:pt x="4" y="20"/>
                      <a:pt x="4" y="20"/>
                    </a:cubicBezTo>
                    <a:cubicBezTo>
                      <a:pt x="8" y="20"/>
                      <a:pt x="11" y="18"/>
                      <a:pt x="11" y="15"/>
                    </a:cubicBezTo>
                    <a:close/>
                  </a:path>
                </a:pathLst>
              </a:custGeom>
              <a:grpFill/>
              <a:ln>
                <a:noFill/>
              </a:ln>
            </p:spPr>
            <p:txBody>
              <a:bodyPr anchor="ctr"/>
              <a:lstStyle/>
              <a:p>
                <a:pPr algn="ctr"/>
                <a:endParaRPr>
                  <a:cs typeface="+mn-ea"/>
                  <a:sym typeface="+mn-lt"/>
                </a:endParaRPr>
              </a:p>
            </p:txBody>
          </p:sp>
          <p:sp>
            <p:nvSpPr>
              <p:cNvPr id="89" name="Freeform: Shape 116"/>
              <p:cNvSpPr>
                <a:spLocks/>
              </p:cNvSpPr>
              <p:nvPr/>
            </p:nvSpPr>
            <p:spPr bwMode="auto">
              <a:xfrm>
                <a:off x="3712668" y="3687789"/>
                <a:ext cx="177685" cy="164205"/>
              </a:xfrm>
              <a:custGeom>
                <a:avLst/>
                <a:gdLst>
                  <a:gd name="T0" fmla="*/ 32 w 40"/>
                  <a:gd name="T1" fmla="*/ 16 h 37"/>
                  <a:gd name="T2" fmla="*/ 31 w 40"/>
                  <a:gd name="T3" fmla="*/ 13 h 37"/>
                  <a:gd name="T4" fmla="*/ 25 w 40"/>
                  <a:gd name="T5" fmla="*/ 14 h 37"/>
                  <a:gd name="T6" fmla="*/ 25 w 40"/>
                  <a:gd name="T7" fmla="*/ 9 h 37"/>
                  <a:gd name="T8" fmla="*/ 21 w 40"/>
                  <a:gd name="T9" fmla="*/ 11 h 37"/>
                  <a:gd name="T10" fmla="*/ 19 w 40"/>
                  <a:gd name="T11" fmla="*/ 5 h 37"/>
                  <a:gd name="T12" fmla="*/ 16 w 40"/>
                  <a:gd name="T13" fmla="*/ 6 h 37"/>
                  <a:gd name="T14" fmla="*/ 17 w 40"/>
                  <a:gd name="T15" fmla="*/ 12 h 37"/>
                  <a:gd name="T16" fmla="*/ 13 w 40"/>
                  <a:gd name="T17" fmla="*/ 6 h 37"/>
                  <a:gd name="T18" fmla="*/ 12 w 40"/>
                  <a:gd name="T19" fmla="*/ 0 h 37"/>
                  <a:gd name="T20" fmla="*/ 7 w 40"/>
                  <a:gd name="T21" fmla="*/ 2 h 37"/>
                  <a:gd name="T22" fmla="*/ 3 w 40"/>
                  <a:gd name="T23" fmla="*/ 7 h 37"/>
                  <a:gd name="T24" fmla="*/ 11 w 40"/>
                  <a:gd name="T25" fmla="*/ 10 h 37"/>
                  <a:gd name="T26" fmla="*/ 14 w 40"/>
                  <a:gd name="T27" fmla="*/ 12 h 37"/>
                  <a:gd name="T28" fmla="*/ 12 w 40"/>
                  <a:gd name="T29" fmla="*/ 16 h 37"/>
                  <a:gd name="T30" fmla="*/ 9 w 40"/>
                  <a:gd name="T31" fmla="*/ 16 h 37"/>
                  <a:gd name="T32" fmla="*/ 1 w 40"/>
                  <a:gd name="T33" fmla="*/ 12 h 37"/>
                  <a:gd name="T34" fmla="*/ 0 w 40"/>
                  <a:gd name="T35" fmla="*/ 18 h 37"/>
                  <a:gd name="T36" fmla="*/ 2 w 40"/>
                  <a:gd name="T37" fmla="*/ 23 h 37"/>
                  <a:gd name="T38" fmla="*/ 7 w 40"/>
                  <a:gd name="T39" fmla="*/ 19 h 37"/>
                  <a:gd name="T40" fmla="*/ 14 w 40"/>
                  <a:gd name="T41" fmla="*/ 18 h 37"/>
                  <a:gd name="T42" fmla="*/ 9 w 40"/>
                  <a:gd name="T43" fmla="*/ 22 h 37"/>
                  <a:gd name="T44" fmla="*/ 10 w 40"/>
                  <a:gd name="T45" fmla="*/ 25 h 37"/>
                  <a:gd name="T46" fmla="*/ 8 w 40"/>
                  <a:gd name="T47" fmla="*/ 27 h 37"/>
                  <a:gd name="T48" fmla="*/ 10 w 40"/>
                  <a:gd name="T49" fmla="*/ 29 h 37"/>
                  <a:gd name="T50" fmla="*/ 12 w 40"/>
                  <a:gd name="T51" fmla="*/ 27 h 37"/>
                  <a:gd name="T52" fmla="*/ 15 w 40"/>
                  <a:gd name="T53" fmla="*/ 28 h 37"/>
                  <a:gd name="T54" fmla="*/ 19 w 40"/>
                  <a:gd name="T55" fmla="*/ 23 h 37"/>
                  <a:gd name="T56" fmla="*/ 18 w 40"/>
                  <a:gd name="T57" fmla="*/ 30 h 37"/>
                  <a:gd name="T58" fmla="*/ 14 w 40"/>
                  <a:gd name="T59" fmla="*/ 35 h 37"/>
                  <a:gd name="T60" fmla="*/ 19 w 40"/>
                  <a:gd name="T61" fmla="*/ 37 h 37"/>
                  <a:gd name="T62" fmla="*/ 25 w 40"/>
                  <a:gd name="T63" fmla="*/ 36 h 37"/>
                  <a:gd name="T64" fmla="*/ 21 w 40"/>
                  <a:gd name="T65" fmla="*/ 28 h 37"/>
                  <a:gd name="T66" fmla="*/ 21 w 40"/>
                  <a:gd name="T67" fmla="*/ 25 h 37"/>
                  <a:gd name="T68" fmla="*/ 25 w 40"/>
                  <a:gd name="T69" fmla="*/ 24 h 37"/>
                  <a:gd name="T70" fmla="*/ 27 w 40"/>
                  <a:gd name="T71" fmla="*/ 26 h 37"/>
                  <a:gd name="T72" fmla="*/ 31 w 40"/>
                  <a:gd name="T73" fmla="*/ 34 h 37"/>
                  <a:gd name="T74" fmla="*/ 35 w 40"/>
                  <a:gd name="T75" fmla="*/ 30 h 37"/>
                  <a:gd name="T76" fmla="*/ 37 w 40"/>
                  <a:gd name="T77" fmla="*/ 25 h 37"/>
                  <a:gd name="T78" fmla="*/ 31 w 40"/>
                  <a:gd name="T79" fmla="*/ 24 h 37"/>
                  <a:gd name="T80" fmla="*/ 25 w 40"/>
                  <a:gd name="T81" fmla="*/ 21 h 37"/>
                  <a:gd name="T82" fmla="*/ 31 w 40"/>
                  <a:gd name="T83" fmla="*/ 21 h 37"/>
                  <a:gd name="T84" fmla="*/ 33 w 40"/>
                  <a:gd name="T85" fmla="*/ 18 h 37"/>
                  <a:gd name="T86" fmla="*/ 36 w 40"/>
                  <a:gd name="T87" fmla="*/ 1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0" h="37">
                    <a:moveTo>
                      <a:pt x="34" y="15"/>
                    </a:moveTo>
                    <a:cubicBezTo>
                      <a:pt x="33" y="16"/>
                      <a:pt x="33" y="16"/>
                      <a:pt x="33" y="16"/>
                    </a:cubicBezTo>
                    <a:cubicBezTo>
                      <a:pt x="32" y="16"/>
                      <a:pt x="32" y="16"/>
                      <a:pt x="32" y="16"/>
                    </a:cubicBezTo>
                    <a:cubicBezTo>
                      <a:pt x="33" y="15"/>
                      <a:pt x="33" y="15"/>
                      <a:pt x="33" y="15"/>
                    </a:cubicBezTo>
                    <a:cubicBezTo>
                      <a:pt x="32" y="14"/>
                      <a:pt x="32" y="14"/>
                      <a:pt x="32" y="14"/>
                    </a:cubicBezTo>
                    <a:cubicBezTo>
                      <a:pt x="32" y="14"/>
                      <a:pt x="31" y="13"/>
                      <a:pt x="31" y="13"/>
                    </a:cubicBezTo>
                    <a:cubicBezTo>
                      <a:pt x="28" y="16"/>
                      <a:pt x="28" y="16"/>
                      <a:pt x="28" y="16"/>
                    </a:cubicBezTo>
                    <a:cubicBezTo>
                      <a:pt x="26" y="16"/>
                      <a:pt x="26" y="16"/>
                      <a:pt x="26" y="16"/>
                    </a:cubicBezTo>
                    <a:cubicBezTo>
                      <a:pt x="26" y="15"/>
                      <a:pt x="26" y="14"/>
                      <a:pt x="25" y="14"/>
                    </a:cubicBezTo>
                    <a:cubicBezTo>
                      <a:pt x="27" y="12"/>
                      <a:pt x="27" y="12"/>
                      <a:pt x="27" y="12"/>
                    </a:cubicBezTo>
                    <a:cubicBezTo>
                      <a:pt x="29" y="12"/>
                      <a:pt x="29" y="12"/>
                      <a:pt x="29" y="12"/>
                    </a:cubicBezTo>
                    <a:cubicBezTo>
                      <a:pt x="28" y="11"/>
                      <a:pt x="27" y="10"/>
                      <a:pt x="25" y="9"/>
                    </a:cubicBezTo>
                    <a:cubicBezTo>
                      <a:pt x="25" y="10"/>
                      <a:pt x="25" y="10"/>
                      <a:pt x="25" y="10"/>
                    </a:cubicBezTo>
                    <a:cubicBezTo>
                      <a:pt x="24" y="12"/>
                      <a:pt x="24" y="12"/>
                      <a:pt x="24" y="12"/>
                    </a:cubicBezTo>
                    <a:cubicBezTo>
                      <a:pt x="23" y="11"/>
                      <a:pt x="22" y="11"/>
                      <a:pt x="21" y="11"/>
                    </a:cubicBezTo>
                    <a:cubicBezTo>
                      <a:pt x="21" y="9"/>
                      <a:pt x="21" y="9"/>
                      <a:pt x="21" y="9"/>
                    </a:cubicBezTo>
                    <a:cubicBezTo>
                      <a:pt x="22" y="8"/>
                      <a:pt x="22" y="8"/>
                      <a:pt x="22" y="8"/>
                    </a:cubicBezTo>
                    <a:cubicBezTo>
                      <a:pt x="21" y="7"/>
                      <a:pt x="20" y="6"/>
                      <a:pt x="19" y="5"/>
                    </a:cubicBezTo>
                    <a:cubicBezTo>
                      <a:pt x="19" y="6"/>
                      <a:pt x="19" y="6"/>
                      <a:pt x="19" y="6"/>
                    </a:cubicBezTo>
                    <a:cubicBezTo>
                      <a:pt x="18" y="4"/>
                      <a:pt x="18" y="4"/>
                      <a:pt x="18" y="4"/>
                    </a:cubicBezTo>
                    <a:cubicBezTo>
                      <a:pt x="16" y="6"/>
                      <a:pt x="16" y="6"/>
                      <a:pt x="16" y="6"/>
                    </a:cubicBezTo>
                    <a:cubicBezTo>
                      <a:pt x="19" y="9"/>
                      <a:pt x="19" y="9"/>
                      <a:pt x="19" y="9"/>
                    </a:cubicBezTo>
                    <a:cubicBezTo>
                      <a:pt x="19" y="11"/>
                      <a:pt x="19" y="11"/>
                      <a:pt x="19" y="11"/>
                    </a:cubicBezTo>
                    <a:cubicBezTo>
                      <a:pt x="18" y="11"/>
                      <a:pt x="17" y="11"/>
                      <a:pt x="17" y="12"/>
                    </a:cubicBezTo>
                    <a:cubicBezTo>
                      <a:pt x="15" y="10"/>
                      <a:pt x="15" y="10"/>
                      <a:pt x="15" y="10"/>
                    </a:cubicBezTo>
                    <a:cubicBezTo>
                      <a:pt x="15" y="6"/>
                      <a:pt x="15" y="6"/>
                      <a:pt x="15" y="6"/>
                    </a:cubicBezTo>
                    <a:cubicBezTo>
                      <a:pt x="13" y="6"/>
                      <a:pt x="13" y="6"/>
                      <a:pt x="13" y="6"/>
                    </a:cubicBezTo>
                    <a:cubicBezTo>
                      <a:pt x="13" y="8"/>
                      <a:pt x="13" y="8"/>
                      <a:pt x="13" y="8"/>
                    </a:cubicBezTo>
                    <a:cubicBezTo>
                      <a:pt x="12" y="7"/>
                      <a:pt x="12" y="7"/>
                      <a:pt x="12" y="7"/>
                    </a:cubicBezTo>
                    <a:cubicBezTo>
                      <a:pt x="12" y="0"/>
                      <a:pt x="12" y="0"/>
                      <a:pt x="12" y="0"/>
                    </a:cubicBezTo>
                    <a:cubicBezTo>
                      <a:pt x="10" y="0"/>
                      <a:pt x="10" y="0"/>
                      <a:pt x="10" y="0"/>
                    </a:cubicBezTo>
                    <a:cubicBezTo>
                      <a:pt x="10" y="5"/>
                      <a:pt x="10" y="5"/>
                      <a:pt x="10" y="5"/>
                    </a:cubicBezTo>
                    <a:cubicBezTo>
                      <a:pt x="7" y="2"/>
                      <a:pt x="7" y="2"/>
                      <a:pt x="7" y="2"/>
                    </a:cubicBezTo>
                    <a:cubicBezTo>
                      <a:pt x="5" y="4"/>
                      <a:pt x="5" y="4"/>
                      <a:pt x="5" y="4"/>
                    </a:cubicBezTo>
                    <a:cubicBezTo>
                      <a:pt x="8" y="7"/>
                      <a:pt x="8" y="7"/>
                      <a:pt x="8" y="7"/>
                    </a:cubicBezTo>
                    <a:cubicBezTo>
                      <a:pt x="3" y="7"/>
                      <a:pt x="3" y="7"/>
                      <a:pt x="3" y="7"/>
                    </a:cubicBezTo>
                    <a:cubicBezTo>
                      <a:pt x="3" y="9"/>
                      <a:pt x="3" y="9"/>
                      <a:pt x="3" y="9"/>
                    </a:cubicBezTo>
                    <a:cubicBezTo>
                      <a:pt x="10" y="9"/>
                      <a:pt x="10" y="9"/>
                      <a:pt x="10" y="9"/>
                    </a:cubicBezTo>
                    <a:cubicBezTo>
                      <a:pt x="11" y="10"/>
                      <a:pt x="11" y="10"/>
                      <a:pt x="11" y="10"/>
                    </a:cubicBezTo>
                    <a:cubicBezTo>
                      <a:pt x="9" y="10"/>
                      <a:pt x="9" y="10"/>
                      <a:pt x="9" y="10"/>
                    </a:cubicBezTo>
                    <a:cubicBezTo>
                      <a:pt x="9" y="12"/>
                      <a:pt x="9" y="12"/>
                      <a:pt x="9" y="12"/>
                    </a:cubicBezTo>
                    <a:cubicBezTo>
                      <a:pt x="14" y="12"/>
                      <a:pt x="14" y="12"/>
                      <a:pt x="14" y="12"/>
                    </a:cubicBezTo>
                    <a:cubicBezTo>
                      <a:pt x="15" y="14"/>
                      <a:pt x="15" y="14"/>
                      <a:pt x="15" y="14"/>
                    </a:cubicBezTo>
                    <a:cubicBezTo>
                      <a:pt x="15" y="14"/>
                      <a:pt x="14" y="15"/>
                      <a:pt x="14" y="16"/>
                    </a:cubicBezTo>
                    <a:cubicBezTo>
                      <a:pt x="12" y="16"/>
                      <a:pt x="12" y="16"/>
                      <a:pt x="12" y="16"/>
                    </a:cubicBezTo>
                    <a:cubicBezTo>
                      <a:pt x="9" y="13"/>
                      <a:pt x="9" y="13"/>
                      <a:pt x="9" y="13"/>
                    </a:cubicBezTo>
                    <a:cubicBezTo>
                      <a:pt x="7" y="15"/>
                      <a:pt x="7" y="15"/>
                      <a:pt x="7" y="15"/>
                    </a:cubicBezTo>
                    <a:cubicBezTo>
                      <a:pt x="9" y="16"/>
                      <a:pt x="9" y="16"/>
                      <a:pt x="9" y="16"/>
                    </a:cubicBezTo>
                    <a:cubicBezTo>
                      <a:pt x="7" y="16"/>
                      <a:pt x="7" y="16"/>
                      <a:pt x="7" y="16"/>
                    </a:cubicBezTo>
                    <a:cubicBezTo>
                      <a:pt x="2" y="11"/>
                      <a:pt x="2" y="11"/>
                      <a:pt x="2" y="11"/>
                    </a:cubicBezTo>
                    <a:cubicBezTo>
                      <a:pt x="1" y="12"/>
                      <a:pt x="1" y="12"/>
                      <a:pt x="1" y="12"/>
                    </a:cubicBezTo>
                    <a:cubicBezTo>
                      <a:pt x="4" y="16"/>
                      <a:pt x="4" y="16"/>
                      <a:pt x="4" y="16"/>
                    </a:cubicBezTo>
                    <a:cubicBezTo>
                      <a:pt x="0" y="16"/>
                      <a:pt x="0" y="16"/>
                      <a:pt x="0" y="16"/>
                    </a:cubicBezTo>
                    <a:cubicBezTo>
                      <a:pt x="0" y="18"/>
                      <a:pt x="0" y="18"/>
                      <a:pt x="0" y="18"/>
                    </a:cubicBezTo>
                    <a:cubicBezTo>
                      <a:pt x="4" y="18"/>
                      <a:pt x="4" y="18"/>
                      <a:pt x="4" y="18"/>
                    </a:cubicBezTo>
                    <a:cubicBezTo>
                      <a:pt x="1" y="22"/>
                      <a:pt x="1" y="22"/>
                      <a:pt x="1" y="22"/>
                    </a:cubicBezTo>
                    <a:cubicBezTo>
                      <a:pt x="2" y="23"/>
                      <a:pt x="2" y="23"/>
                      <a:pt x="2" y="23"/>
                    </a:cubicBezTo>
                    <a:cubicBezTo>
                      <a:pt x="7" y="18"/>
                      <a:pt x="7" y="18"/>
                      <a:pt x="7" y="18"/>
                    </a:cubicBezTo>
                    <a:cubicBezTo>
                      <a:pt x="9" y="18"/>
                      <a:pt x="9" y="18"/>
                      <a:pt x="9" y="18"/>
                    </a:cubicBezTo>
                    <a:cubicBezTo>
                      <a:pt x="7" y="19"/>
                      <a:pt x="7" y="19"/>
                      <a:pt x="7" y="19"/>
                    </a:cubicBezTo>
                    <a:cubicBezTo>
                      <a:pt x="9" y="21"/>
                      <a:pt x="9" y="21"/>
                      <a:pt x="9" y="21"/>
                    </a:cubicBezTo>
                    <a:cubicBezTo>
                      <a:pt x="12" y="18"/>
                      <a:pt x="12" y="18"/>
                      <a:pt x="12" y="18"/>
                    </a:cubicBezTo>
                    <a:cubicBezTo>
                      <a:pt x="14" y="18"/>
                      <a:pt x="14" y="18"/>
                      <a:pt x="14" y="18"/>
                    </a:cubicBezTo>
                    <a:cubicBezTo>
                      <a:pt x="14" y="19"/>
                      <a:pt x="15" y="20"/>
                      <a:pt x="15" y="21"/>
                    </a:cubicBezTo>
                    <a:cubicBezTo>
                      <a:pt x="14" y="22"/>
                      <a:pt x="14" y="22"/>
                      <a:pt x="14" y="22"/>
                    </a:cubicBezTo>
                    <a:cubicBezTo>
                      <a:pt x="9" y="22"/>
                      <a:pt x="9" y="22"/>
                      <a:pt x="9" y="22"/>
                    </a:cubicBezTo>
                    <a:cubicBezTo>
                      <a:pt x="9" y="24"/>
                      <a:pt x="9" y="24"/>
                      <a:pt x="9" y="24"/>
                    </a:cubicBezTo>
                    <a:cubicBezTo>
                      <a:pt x="11" y="24"/>
                      <a:pt x="11" y="24"/>
                      <a:pt x="11" y="24"/>
                    </a:cubicBezTo>
                    <a:cubicBezTo>
                      <a:pt x="10" y="25"/>
                      <a:pt x="10" y="25"/>
                      <a:pt x="10" y="25"/>
                    </a:cubicBezTo>
                    <a:cubicBezTo>
                      <a:pt x="3" y="25"/>
                      <a:pt x="3" y="25"/>
                      <a:pt x="3" y="25"/>
                    </a:cubicBezTo>
                    <a:cubicBezTo>
                      <a:pt x="3" y="27"/>
                      <a:pt x="3" y="27"/>
                      <a:pt x="3" y="27"/>
                    </a:cubicBezTo>
                    <a:cubicBezTo>
                      <a:pt x="8" y="27"/>
                      <a:pt x="8" y="27"/>
                      <a:pt x="8" y="27"/>
                    </a:cubicBezTo>
                    <a:cubicBezTo>
                      <a:pt x="5" y="30"/>
                      <a:pt x="5" y="30"/>
                      <a:pt x="5" y="30"/>
                    </a:cubicBezTo>
                    <a:cubicBezTo>
                      <a:pt x="7" y="32"/>
                      <a:pt x="7" y="32"/>
                      <a:pt x="7" y="32"/>
                    </a:cubicBezTo>
                    <a:cubicBezTo>
                      <a:pt x="10" y="29"/>
                      <a:pt x="10" y="29"/>
                      <a:pt x="10" y="29"/>
                    </a:cubicBezTo>
                    <a:cubicBezTo>
                      <a:pt x="10" y="34"/>
                      <a:pt x="10" y="34"/>
                      <a:pt x="10" y="34"/>
                    </a:cubicBezTo>
                    <a:cubicBezTo>
                      <a:pt x="12" y="34"/>
                      <a:pt x="12" y="34"/>
                      <a:pt x="12" y="34"/>
                    </a:cubicBezTo>
                    <a:cubicBezTo>
                      <a:pt x="12" y="27"/>
                      <a:pt x="12" y="27"/>
                      <a:pt x="12" y="27"/>
                    </a:cubicBezTo>
                    <a:cubicBezTo>
                      <a:pt x="13" y="26"/>
                      <a:pt x="13" y="26"/>
                      <a:pt x="13" y="26"/>
                    </a:cubicBezTo>
                    <a:cubicBezTo>
                      <a:pt x="13" y="28"/>
                      <a:pt x="13" y="28"/>
                      <a:pt x="13" y="28"/>
                    </a:cubicBezTo>
                    <a:cubicBezTo>
                      <a:pt x="15" y="28"/>
                      <a:pt x="15" y="28"/>
                      <a:pt x="15" y="28"/>
                    </a:cubicBezTo>
                    <a:cubicBezTo>
                      <a:pt x="15" y="24"/>
                      <a:pt x="15" y="24"/>
                      <a:pt x="15" y="24"/>
                    </a:cubicBezTo>
                    <a:cubicBezTo>
                      <a:pt x="17" y="22"/>
                      <a:pt x="17" y="22"/>
                      <a:pt x="17" y="22"/>
                    </a:cubicBezTo>
                    <a:cubicBezTo>
                      <a:pt x="17" y="23"/>
                      <a:pt x="18" y="23"/>
                      <a:pt x="19" y="23"/>
                    </a:cubicBezTo>
                    <a:cubicBezTo>
                      <a:pt x="19" y="25"/>
                      <a:pt x="19" y="25"/>
                      <a:pt x="19" y="25"/>
                    </a:cubicBezTo>
                    <a:cubicBezTo>
                      <a:pt x="16" y="28"/>
                      <a:pt x="16" y="28"/>
                      <a:pt x="16" y="28"/>
                    </a:cubicBezTo>
                    <a:cubicBezTo>
                      <a:pt x="18" y="30"/>
                      <a:pt x="18" y="30"/>
                      <a:pt x="18" y="30"/>
                    </a:cubicBezTo>
                    <a:cubicBezTo>
                      <a:pt x="19" y="28"/>
                      <a:pt x="19" y="28"/>
                      <a:pt x="19" y="28"/>
                    </a:cubicBezTo>
                    <a:cubicBezTo>
                      <a:pt x="19" y="30"/>
                      <a:pt x="19" y="30"/>
                      <a:pt x="19" y="30"/>
                    </a:cubicBezTo>
                    <a:cubicBezTo>
                      <a:pt x="14" y="35"/>
                      <a:pt x="14" y="35"/>
                      <a:pt x="14" y="35"/>
                    </a:cubicBezTo>
                    <a:cubicBezTo>
                      <a:pt x="16" y="36"/>
                      <a:pt x="16" y="36"/>
                      <a:pt x="16" y="36"/>
                    </a:cubicBezTo>
                    <a:cubicBezTo>
                      <a:pt x="19" y="33"/>
                      <a:pt x="19" y="33"/>
                      <a:pt x="19" y="33"/>
                    </a:cubicBezTo>
                    <a:cubicBezTo>
                      <a:pt x="19" y="37"/>
                      <a:pt x="19" y="37"/>
                      <a:pt x="19" y="37"/>
                    </a:cubicBezTo>
                    <a:cubicBezTo>
                      <a:pt x="21" y="37"/>
                      <a:pt x="21" y="37"/>
                      <a:pt x="21" y="37"/>
                    </a:cubicBezTo>
                    <a:cubicBezTo>
                      <a:pt x="21" y="33"/>
                      <a:pt x="21" y="33"/>
                      <a:pt x="21" y="33"/>
                    </a:cubicBezTo>
                    <a:cubicBezTo>
                      <a:pt x="25" y="36"/>
                      <a:pt x="25" y="36"/>
                      <a:pt x="25" y="36"/>
                    </a:cubicBezTo>
                    <a:cubicBezTo>
                      <a:pt x="26" y="35"/>
                      <a:pt x="26" y="35"/>
                      <a:pt x="26" y="35"/>
                    </a:cubicBezTo>
                    <a:cubicBezTo>
                      <a:pt x="21" y="30"/>
                      <a:pt x="21" y="30"/>
                      <a:pt x="21" y="30"/>
                    </a:cubicBezTo>
                    <a:cubicBezTo>
                      <a:pt x="21" y="28"/>
                      <a:pt x="21" y="28"/>
                      <a:pt x="21" y="28"/>
                    </a:cubicBezTo>
                    <a:cubicBezTo>
                      <a:pt x="23" y="30"/>
                      <a:pt x="23" y="30"/>
                      <a:pt x="23" y="30"/>
                    </a:cubicBezTo>
                    <a:cubicBezTo>
                      <a:pt x="24" y="28"/>
                      <a:pt x="24" y="28"/>
                      <a:pt x="24" y="28"/>
                    </a:cubicBezTo>
                    <a:cubicBezTo>
                      <a:pt x="21" y="25"/>
                      <a:pt x="21" y="25"/>
                      <a:pt x="21" y="25"/>
                    </a:cubicBezTo>
                    <a:cubicBezTo>
                      <a:pt x="21" y="23"/>
                      <a:pt x="21" y="23"/>
                      <a:pt x="21" y="23"/>
                    </a:cubicBezTo>
                    <a:cubicBezTo>
                      <a:pt x="22" y="23"/>
                      <a:pt x="23" y="23"/>
                      <a:pt x="24" y="22"/>
                    </a:cubicBezTo>
                    <a:cubicBezTo>
                      <a:pt x="25" y="24"/>
                      <a:pt x="25" y="24"/>
                      <a:pt x="25" y="24"/>
                    </a:cubicBezTo>
                    <a:cubicBezTo>
                      <a:pt x="25" y="28"/>
                      <a:pt x="25" y="28"/>
                      <a:pt x="25" y="28"/>
                    </a:cubicBezTo>
                    <a:cubicBezTo>
                      <a:pt x="27" y="28"/>
                      <a:pt x="27" y="28"/>
                      <a:pt x="27" y="28"/>
                    </a:cubicBezTo>
                    <a:cubicBezTo>
                      <a:pt x="27" y="26"/>
                      <a:pt x="27" y="26"/>
                      <a:pt x="27" y="26"/>
                    </a:cubicBezTo>
                    <a:cubicBezTo>
                      <a:pt x="28" y="27"/>
                      <a:pt x="28" y="27"/>
                      <a:pt x="28" y="27"/>
                    </a:cubicBezTo>
                    <a:cubicBezTo>
                      <a:pt x="28" y="34"/>
                      <a:pt x="28" y="34"/>
                      <a:pt x="28" y="34"/>
                    </a:cubicBezTo>
                    <a:cubicBezTo>
                      <a:pt x="31" y="34"/>
                      <a:pt x="31" y="34"/>
                      <a:pt x="31" y="34"/>
                    </a:cubicBezTo>
                    <a:cubicBezTo>
                      <a:pt x="31" y="29"/>
                      <a:pt x="31" y="29"/>
                      <a:pt x="31" y="29"/>
                    </a:cubicBezTo>
                    <a:cubicBezTo>
                      <a:pt x="34" y="32"/>
                      <a:pt x="34" y="32"/>
                      <a:pt x="34" y="32"/>
                    </a:cubicBezTo>
                    <a:cubicBezTo>
                      <a:pt x="35" y="30"/>
                      <a:pt x="35" y="30"/>
                      <a:pt x="35" y="30"/>
                    </a:cubicBezTo>
                    <a:cubicBezTo>
                      <a:pt x="32" y="27"/>
                      <a:pt x="32" y="27"/>
                      <a:pt x="32" y="27"/>
                    </a:cubicBezTo>
                    <a:cubicBezTo>
                      <a:pt x="37" y="27"/>
                      <a:pt x="37" y="27"/>
                      <a:pt x="37" y="27"/>
                    </a:cubicBezTo>
                    <a:cubicBezTo>
                      <a:pt x="37" y="25"/>
                      <a:pt x="37" y="25"/>
                      <a:pt x="37" y="25"/>
                    </a:cubicBezTo>
                    <a:cubicBezTo>
                      <a:pt x="30" y="25"/>
                      <a:pt x="30" y="25"/>
                      <a:pt x="30" y="25"/>
                    </a:cubicBezTo>
                    <a:cubicBezTo>
                      <a:pt x="29" y="24"/>
                      <a:pt x="29" y="24"/>
                      <a:pt x="29" y="24"/>
                    </a:cubicBezTo>
                    <a:cubicBezTo>
                      <a:pt x="31" y="24"/>
                      <a:pt x="31" y="24"/>
                      <a:pt x="31" y="24"/>
                    </a:cubicBezTo>
                    <a:cubicBezTo>
                      <a:pt x="31" y="22"/>
                      <a:pt x="31" y="22"/>
                      <a:pt x="31" y="22"/>
                    </a:cubicBezTo>
                    <a:cubicBezTo>
                      <a:pt x="27" y="22"/>
                      <a:pt x="27" y="22"/>
                      <a:pt x="27" y="22"/>
                    </a:cubicBezTo>
                    <a:cubicBezTo>
                      <a:pt x="25" y="21"/>
                      <a:pt x="25" y="21"/>
                      <a:pt x="25" y="21"/>
                    </a:cubicBezTo>
                    <a:cubicBezTo>
                      <a:pt x="26" y="20"/>
                      <a:pt x="26" y="19"/>
                      <a:pt x="26" y="18"/>
                    </a:cubicBezTo>
                    <a:cubicBezTo>
                      <a:pt x="28" y="18"/>
                      <a:pt x="28" y="18"/>
                      <a:pt x="28" y="18"/>
                    </a:cubicBezTo>
                    <a:cubicBezTo>
                      <a:pt x="31" y="21"/>
                      <a:pt x="31" y="21"/>
                      <a:pt x="31" y="21"/>
                    </a:cubicBezTo>
                    <a:cubicBezTo>
                      <a:pt x="33" y="19"/>
                      <a:pt x="33" y="19"/>
                      <a:pt x="33" y="19"/>
                    </a:cubicBezTo>
                    <a:cubicBezTo>
                      <a:pt x="32" y="18"/>
                      <a:pt x="32" y="18"/>
                      <a:pt x="32" y="18"/>
                    </a:cubicBezTo>
                    <a:cubicBezTo>
                      <a:pt x="33" y="18"/>
                      <a:pt x="33" y="18"/>
                      <a:pt x="33" y="18"/>
                    </a:cubicBezTo>
                    <a:cubicBezTo>
                      <a:pt x="38" y="23"/>
                      <a:pt x="38" y="23"/>
                      <a:pt x="38" y="23"/>
                    </a:cubicBezTo>
                    <a:cubicBezTo>
                      <a:pt x="40" y="22"/>
                      <a:pt x="40" y="22"/>
                      <a:pt x="40" y="22"/>
                    </a:cubicBezTo>
                    <a:cubicBezTo>
                      <a:pt x="36" y="18"/>
                      <a:pt x="36" y="18"/>
                      <a:pt x="36" y="18"/>
                    </a:cubicBezTo>
                    <a:cubicBezTo>
                      <a:pt x="39" y="18"/>
                      <a:pt x="39" y="18"/>
                      <a:pt x="39" y="18"/>
                    </a:cubicBezTo>
                    <a:cubicBezTo>
                      <a:pt x="37" y="17"/>
                      <a:pt x="36" y="16"/>
                      <a:pt x="34" y="15"/>
                    </a:cubicBezTo>
                    <a:close/>
                  </a:path>
                </a:pathLst>
              </a:custGeom>
              <a:grpFill/>
              <a:ln>
                <a:noFill/>
              </a:ln>
            </p:spPr>
            <p:txBody>
              <a:bodyPr anchor="ctr"/>
              <a:lstStyle/>
              <a:p>
                <a:pPr algn="ctr"/>
                <a:endParaRPr>
                  <a:cs typeface="+mn-ea"/>
                  <a:sym typeface="+mn-lt"/>
                </a:endParaRPr>
              </a:p>
            </p:txBody>
          </p:sp>
          <p:sp>
            <p:nvSpPr>
              <p:cNvPr id="90" name="Freeform: Shape 117"/>
              <p:cNvSpPr>
                <a:spLocks/>
              </p:cNvSpPr>
              <p:nvPr/>
            </p:nvSpPr>
            <p:spPr bwMode="auto">
              <a:xfrm>
                <a:off x="3329114" y="1475919"/>
                <a:ext cx="115189" cy="113963"/>
              </a:xfrm>
              <a:custGeom>
                <a:avLst/>
                <a:gdLst>
                  <a:gd name="T0" fmla="*/ 25 w 26"/>
                  <a:gd name="T1" fmla="*/ 10 h 26"/>
                  <a:gd name="T2" fmla="*/ 20 w 26"/>
                  <a:gd name="T3" fmla="*/ 12 h 26"/>
                  <a:gd name="T4" fmla="*/ 18 w 26"/>
                  <a:gd name="T5" fmla="*/ 12 h 26"/>
                  <a:gd name="T6" fmla="*/ 17 w 26"/>
                  <a:gd name="T7" fmla="*/ 10 h 26"/>
                  <a:gd name="T8" fmla="*/ 18 w 26"/>
                  <a:gd name="T9" fmla="*/ 8 h 26"/>
                  <a:gd name="T10" fmla="*/ 24 w 26"/>
                  <a:gd name="T11" fmla="*/ 6 h 26"/>
                  <a:gd name="T12" fmla="*/ 21 w 26"/>
                  <a:gd name="T13" fmla="*/ 3 h 26"/>
                  <a:gd name="T14" fmla="*/ 18 w 26"/>
                  <a:gd name="T15" fmla="*/ 2 h 26"/>
                  <a:gd name="T16" fmla="*/ 17 w 26"/>
                  <a:gd name="T17" fmla="*/ 6 h 26"/>
                  <a:gd name="T18" fmla="*/ 15 w 26"/>
                  <a:gd name="T19" fmla="*/ 10 h 26"/>
                  <a:gd name="T20" fmla="*/ 15 w 26"/>
                  <a:gd name="T21" fmla="*/ 6 h 26"/>
                  <a:gd name="T22" fmla="*/ 13 w 26"/>
                  <a:gd name="T23" fmla="*/ 5 h 26"/>
                  <a:gd name="T24" fmla="*/ 13 w 26"/>
                  <a:gd name="T25" fmla="*/ 3 h 26"/>
                  <a:gd name="T26" fmla="*/ 12 w 26"/>
                  <a:gd name="T27" fmla="*/ 3 h 26"/>
                  <a:gd name="T28" fmla="*/ 12 w 26"/>
                  <a:gd name="T29" fmla="*/ 5 h 26"/>
                  <a:gd name="T30" fmla="*/ 10 w 26"/>
                  <a:gd name="T31" fmla="*/ 6 h 26"/>
                  <a:gd name="T32" fmla="*/ 10 w 26"/>
                  <a:gd name="T33" fmla="*/ 10 h 26"/>
                  <a:gd name="T34" fmla="*/ 8 w 26"/>
                  <a:gd name="T35" fmla="*/ 6 h 26"/>
                  <a:gd name="T36" fmla="*/ 7 w 26"/>
                  <a:gd name="T37" fmla="*/ 2 h 26"/>
                  <a:gd name="T38" fmla="*/ 4 w 26"/>
                  <a:gd name="T39" fmla="*/ 3 h 26"/>
                  <a:gd name="T40" fmla="*/ 2 w 26"/>
                  <a:gd name="T41" fmla="*/ 6 h 26"/>
                  <a:gd name="T42" fmla="*/ 7 w 26"/>
                  <a:gd name="T43" fmla="*/ 8 h 26"/>
                  <a:gd name="T44" fmla="*/ 8 w 26"/>
                  <a:gd name="T45" fmla="*/ 10 h 26"/>
                  <a:gd name="T46" fmla="*/ 7 w 26"/>
                  <a:gd name="T47" fmla="*/ 12 h 26"/>
                  <a:gd name="T48" fmla="*/ 5 w 26"/>
                  <a:gd name="T49" fmla="*/ 12 h 26"/>
                  <a:gd name="T50" fmla="*/ 0 w 26"/>
                  <a:gd name="T51" fmla="*/ 10 h 26"/>
                  <a:gd name="T52" fmla="*/ 0 w 26"/>
                  <a:gd name="T53" fmla="*/ 14 h 26"/>
                  <a:gd name="T54" fmla="*/ 1 w 26"/>
                  <a:gd name="T55" fmla="*/ 17 h 26"/>
                  <a:gd name="T56" fmla="*/ 4 w 26"/>
                  <a:gd name="T57" fmla="*/ 15 h 26"/>
                  <a:gd name="T58" fmla="*/ 9 w 26"/>
                  <a:gd name="T59" fmla="*/ 14 h 26"/>
                  <a:gd name="T60" fmla="*/ 6 w 26"/>
                  <a:gd name="T61" fmla="*/ 16 h 26"/>
                  <a:gd name="T62" fmla="*/ 6 w 26"/>
                  <a:gd name="T63" fmla="*/ 18 h 26"/>
                  <a:gd name="T64" fmla="*/ 5 w 26"/>
                  <a:gd name="T65" fmla="*/ 20 h 26"/>
                  <a:gd name="T66" fmla="*/ 6 w 26"/>
                  <a:gd name="T67" fmla="*/ 21 h 26"/>
                  <a:gd name="T68" fmla="*/ 7 w 26"/>
                  <a:gd name="T69" fmla="*/ 19 h 26"/>
                  <a:gd name="T70" fmla="*/ 9 w 26"/>
                  <a:gd name="T71" fmla="*/ 20 h 26"/>
                  <a:gd name="T72" fmla="*/ 12 w 26"/>
                  <a:gd name="T73" fmla="*/ 17 h 26"/>
                  <a:gd name="T74" fmla="*/ 11 w 26"/>
                  <a:gd name="T75" fmla="*/ 21 h 26"/>
                  <a:gd name="T76" fmla="*/ 9 w 26"/>
                  <a:gd name="T77" fmla="*/ 25 h 26"/>
                  <a:gd name="T78" fmla="*/ 12 w 26"/>
                  <a:gd name="T79" fmla="*/ 26 h 26"/>
                  <a:gd name="T80" fmla="*/ 16 w 26"/>
                  <a:gd name="T81" fmla="*/ 26 h 26"/>
                  <a:gd name="T82" fmla="*/ 13 w 26"/>
                  <a:gd name="T83" fmla="*/ 20 h 26"/>
                  <a:gd name="T84" fmla="*/ 13 w 26"/>
                  <a:gd name="T85" fmla="*/ 18 h 26"/>
                  <a:gd name="T86" fmla="*/ 16 w 26"/>
                  <a:gd name="T87" fmla="*/ 17 h 26"/>
                  <a:gd name="T88" fmla="*/ 17 w 26"/>
                  <a:gd name="T89" fmla="*/ 19 h 26"/>
                  <a:gd name="T90" fmla="*/ 19 w 26"/>
                  <a:gd name="T91" fmla="*/ 24 h 26"/>
                  <a:gd name="T92" fmla="*/ 22 w 26"/>
                  <a:gd name="T93" fmla="*/ 22 h 26"/>
                  <a:gd name="T94" fmla="*/ 24 w 26"/>
                  <a:gd name="T95" fmla="*/ 18 h 26"/>
                  <a:gd name="T96" fmla="*/ 19 w 26"/>
                  <a:gd name="T97" fmla="*/ 18 h 26"/>
                  <a:gd name="T98" fmla="*/ 16 w 26"/>
                  <a:gd name="T99" fmla="*/ 15 h 26"/>
                  <a:gd name="T100" fmla="*/ 20 w 26"/>
                  <a:gd name="T101" fmla="*/ 16 h 26"/>
                  <a:gd name="T102" fmla="*/ 21 w 26"/>
                  <a:gd name="T103" fmla="*/ 14 h 26"/>
                  <a:gd name="T104" fmla="*/ 23 w 26"/>
                  <a:gd name="T105" fmla="*/ 1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 h="26">
                    <a:moveTo>
                      <a:pt x="26" y="12"/>
                    </a:moveTo>
                    <a:cubicBezTo>
                      <a:pt x="23" y="12"/>
                      <a:pt x="23" y="12"/>
                      <a:pt x="23" y="12"/>
                    </a:cubicBezTo>
                    <a:cubicBezTo>
                      <a:pt x="25" y="10"/>
                      <a:pt x="25" y="10"/>
                      <a:pt x="25" y="10"/>
                    </a:cubicBezTo>
                    <a:cubicBezTo>
                      <a:pt x="24" y="9"/>
                      <a:pt x="24" y="9"/>
                      <a:pt x="24" y="9"/>
                    </a:cubicBezTo>
                    <a:cubicBezTo>
                      <a:pt x="21" y="12"/>
                      <a:pt x="21" y="12"/>
                      <a:pt x="21" y="12"/>
                    </a:cubicBezTo>
                    <a:cubicBezTo>
                      <a:pt x="20" y="12"/>
                      <a:pt x="20" y="12"/>
                      <a:pt x="20" y="12"/>
                    </a:cubicBezTo>
                    <a:cubicBezTo>
                      <a:pt x="21" y="12"/>
                      <a:pt x="21" y="12"/>
                      <a:pt x="21" y="12"/>
                    </a:cubicBezTo>
                    <a:cubicBezTo>
                      <a:pt x="20" y="11"/>
                      <a:pt x="20" y="11"/>
                      <a:pt x="20" y="11"/>
                    </a:cubicBezTo>
                    <a:cubicBezTo>
                      <a:pt x="18" y="12"/>
                      <a:pt x="18" y="12"/>
                      <a:pt x="18" y="12"/>
                    </a:cubicBezTo>
                    <a:cubicBezTo>
                      <a:pt x="17" y="12"/>
                      <a:pt x="17" y="12"/>
                      <a:pt x="17" y="12"/>
                    </a:cubicBezTo>
                    <a:cubicBezTo>
                      <a:pt x="16" y="12"/>
                      <a:pt x="16" y="11"/>
                      <a:pt x="16" y="11"/>
                    </a:cubicBezTo>
                    <a:cubicBezTo>
                      <a:pt x="17" y="10"/>
                      <a:pt x="17" y="10"/>
                      <a:pt x="17" y="10"/>
                    </a:cubicBezTo>
                    <a:cubicBezTo>
                      <a:pt x="19" y="10"/>
                      <a:pt x="19" y="10"/>
                      <a:pt x="19" y="10"/>
                    </a:cubicBezTo>
                    <a:cubicBezTo>
                      <a:pt x="19" y="8"/>
                      <a:pt x="19" y="8"/>
                      <a:pt x="19" y="8"/>
                    </a:cubicBezTo>
                    <a:cubicBezTo>
                      <a:pt x="18" y="8"/>
                      <a:pt x="18" y="8"/>
                      <a:pt x="18" y="8"/>
                    </a:cubicBezTo>
                    <a:cubicBezTo>
                      <a:pt x="19" y="8"/>
                      <a:pt x="19" y="8"/>
                      <a:pt x="19" y="8"/>
                    </a:cubicBezTo>
                    <a:cubicBezTo>
                      <a:pt x="24" y="8"/>
                      <a:pt x="24" y="8"/>
                      <a:pt x="24" y="8"/>
                    </a:cubicBezTo>
                    <a:cubicBezTo>
                      <a:pt x="24" y="6"/>
                      <a:pt x="24" y="6"/>
                      <a:pt x="24" y="6"/>
                    </a:cubicBezTo>
                    <a:cubicBezTo>
                      <a:pt x="20" y="6"/>
                      <a:pt x="20" y="6"/>
                      <a:pt x="20" y="6"/>
                    </a:cubicBezTo>
                    <a:cubicBezTo>
                      <a:pt x="22" y="4"/>
                      <a:pt x="22" y="4"/>
                      <a:pt x="22" y="4"/>
                    </a:cubicBezTo>
                    <a:cubicBezTo>
                      <a:pt x="21" y="3"/>
                      <a:pt x="21" y="3"/>
                      <a:pt x="21" y="3"/>
                    </a:cubicBezTo>
                    <a:cubicBezTo>
                      <a:pt x="19" y="5"/>
                      <a:pt x="19" y="5"/>
                      <a:pt x="19" y="5"/>
                    </a:cubicBezTo>
                    <a:cubicBezTo>
                      <a:pt x="19" y="2"/>
                      <a:pt x="19" y="2"/>
                      <a:pt x="19" y="2"/>
                    </a:cubicBezTo>
                    <a:cubicBezTo>
                      <a:pt x="18" y="2"/>
                      <a:pt x="18" y="2"/>
                      <a:pt x="18" y="2"/>
                    </a:cubicBezTo>
                    <a:cubicBezTo>
                      <a:pt x="18" y="7"/>
                      <a:pt x="18" y="7"/>
                      <a:pt x="18" y="7"/>
                    </a:cubicBezTo>
                    <a:cubicBezTo>
                      <a:pt x="17" y="7"/>
                      <a:pt x="17" y="7"/>
                      <a:pt x="17" y="7"/>
                    </a:cubicBezTo>
                    <a:cubicBezTo>
                      <a:pt x="17" y="6"/>
                      <a:pt x="17" y="6"/>
                      <a:pt x="17" y="6"/>
                    </a:cubicBezTo>
                    <a:cubicBezTo>
                      <a:pt x="16" y="6"/>
                      <a:pt x="16" y="6"/>
                      <a:pt x="16" y="6"/>
                    </a:cubicBezTo>
                    <a:cubicBezTo>
                      <a:pt x="16" y="9"/>
                      <a:pt x="16" y="9"/>
                      <a:pt x="16" y="9"/>
                    </a:cubicBezTo>
                    <a:cubicBezTo>
                      <a:pt x="15" y="10"/>
                      <a:pt x="15" y="10"/>
                      <a:pt x="15" y="10"/>
                    </a:cubicBezTo>
                    <a:cubicBezTo>
                      <a:pt x="14" y="10"/>
                      <a:pt x="14" y="9"/>
                      <a:pt x="13" y="9"/>
                    </a:cubicBezTo>
                    <a:cubicBezTo>
                      <a:pt x="13" y="8"/>
                      <a:pt x="13" y="8"/>
                      <a:pt x="13" y="8"/>
                    </a:cubicBezTo>
                    <a:cubicBezTo>
                      <a:pt x="15" y="6"/>
                      <a:pt x="15" y="6"/>
                      <a:pt x="15" y="6"/>
                    </a:cubicBezTo>
                    <a:cubicBezTo>
                      <a:pt x="14" y="5"/>
                      <a:pt x="14" y="5"/>
                      <a:pt x="14" y="5"/>
                    </a:cubicBezTo>
                    <a:cubicBezTo>
                      <a:pt x="13" y="6"/>
                      <a:pt x="13" y="6"/>
                      <a:pt x="13" y="6"/>
                    </a:cubicBezTo>
                    <a:cubicBezTo>
                      <a:pt x="13" y="5"/>
                      <a:pt x="13" y="5"/>
                      <a:pt x="13" y="5"/>
                    </a:cubicBezTo>
                    <a:cubicBezTo>
                      <a:pt x="17" y="2"/>
                      <a:pt x="17" y="2"/>
                      <a:pt x="17" y="2"/>
                    </a:cubicBezTo>
                    <a:cubicBezTo>
                      <a:pt x="16" y="1"/>
                      <a:pt x="16" y="1"/>
                      <a:pt x="16" y="1"/>
                    </a:cubicBezTo>
                    <a:cubicBezTo>
                      <a:pt x="13" y="3"/>
                      <a:pt x="13" y="3"/>
                      <a:pt x="13" y="3"/>
                    </a:cubicBezTo>
                    <a:cubicBezTo>
                      <a:pt x="13" y="0"/>
                      <a:pt x="13" y="0"/>
                      <a:pt x="13" y="0"/>
                    </a:cubicBezTo>
                    <a:cubicBezTo>
                      <a:pt x="12" y="0"/>
                      <a:pt x="12" y="0"/>
                      <a:pt x="12" y="0"/>
                    </a:cubicBezTo>
                    <a:cubicBezTo>
                      <a:pt x="12" y="3"/>
                      <a:pt x="12" y="3"/>
                      <a:pt x="12" y="3"/>
                    </a:cubicBezTo>
                    <a:cubicBezTo>
                      <a:pt x="10" y="1"/>
                      <a:pt x="10" y="1"/>
                      <a:pt x="10" y="1"/>
                    </a:cubicBezTo>
                    <a:cubicBezTo>
                      <a:pt x="9" y="2"/>
                      <a:pt x="9" y="2"/>
                      <a:pt x="9" y="2"/>
                    </a:cubicBezTo>
                    <a:cubicBezTo>
                      <a:pt x="12" y="5"/>
                      <a:pt x="12" y="5"/>
                      <a:pt x="12" y="5"/>
                    </a:cubicBezTo>
                    <a:cubicBezTo>
                      <a:pt x="12" y="6"/>
                      <a:pt x="12" y="6"/>
                      <a:pt x="12" y="6"/>
                    </a:cubicBezTo>
                    <a:cubicBezTo>
                      <a:pt x="11" y="5"/>
                      <a:pt x="11" y="5"/>
                      <a:pt x="11" y="5"/>
                    </a:cubicBezTo>
                    <a:cubicBezTo>
                      <a:pt x="10" y="6"/>
                      <a:pt x="10" y="6"/>
                      <a:pt x="10" y="6"/>
                    </a:cubicBezTo>
                    <a:cubicBezTo>
                      <a:pt x="12" y="8"/>
                      <a:pt x="12" y="8"/>
                      <a:pt x="12" y="8"/>
                    </a:cubicBezTo>
                    <a:cubicBezTo>
                      <a:pt x="12" y="9"/>
                      <a:pt x="12" y="9"/>
                      <a:pt x="12" y="9"/>
                    </a:cubicBezTo>
                    <a:cubicBezTo>
                      <a:pt x="11" y="9"/>
                      <a:pt x="11" y="10"/>
                      <a:pt x="10" y="10"/>
                    </a:cubicBezTo>
                    <a:cubicBezTo>
                      <a:pt x="9" y="9"/>
                      <a:pt x="9" y="9"/>
                      <a:pt x="9" y="9"/>
                    </a:cubicBezTo>
                    <a:cubicBezTo>
                      <a:pt x="9" y="6"/>
                      <a:pt x="9" y="6"/>
                      <a:pt x="9" y="6"/>
                    </a:cubicBezTo>
                    <a:cubicBezTo>
                      <a:pt x="8" y="6"/>
                      <a:pt x="8" y="6"/>
                      <a:pt x="8" y="6"/>
                    </a:cubicBezTo>
                    <a:cubicBezTo>
                      <a:pt x="8" y="7"/>
                      <a:pt x="8" y="7"/>
                      <a:pt x="8" y="7"/>
                    </a:cubicBezTo>
                    <a:cubicBezTo>
                      <a:pt x="7" y="7"/>
                      <a:pt x="7" y="7"/>
                      <a:pt x="7" y="7"/>
                    </a:cubicBezTo>
                    <a:cubicBezTo>
                      <a:pt x="7" y="2"/>
                      <a:pt x="7" y="2"/>
                      <a:pt x="7" y="2"/>
                    </a:cubicBezTo>
                    <a:cubicBezTo>
                      <a:pt x="6" y="2"/>
                      <a:pt x="6" y="2"/>
                      <a:pt x="6" y="2"/>
                    </a:cubicBezTo>
                    <a:cubicBezTo>
                      <a:pt x="6" y="5"/>
                      <a:pt x="6" y="5"/>
                      <a:pt x="6" y="5"/>
                    </a:cubicBezTo>
                    <a:cubicBezTo>
                      <a:pt x="4" y="3"/>
                      <a:pt x="4" y="3"/>
                      <a:pt x="4" y="3"/>
                    </a:cubicBezTo>
                    <a:cubicBezTo>
                      <a:pt x="3" y="4"/>
                      <a:pt x="3" y="4"/>
                      <a:pt x="3" y="4"/>
                    </a:cubicBezTo>
                    <a:cubicBezTo>
                      <a:pt x="5" y="6"/>
                      <a:pt x="5" y="6"/>
                      <a:pt x="5" y="6"/>
                    </a:cubicBezTo>
                    <a:cubicBezTo>
                      <a:pt x="2" y="6"/>
                      <a:pt x="2" y="6"/>
                      <a:pt x="2" y="6"/>
                    </a:cubicBezTo>
                    <a:cubicBezTo>
                      <a:pt x="2" y="8"/>
                      <a:pt x="2" y="8"/>
                      <a:pt x="2" y="8"/>
                    </a:cubicBezTo>
                    <a:cubicBezTo>
                      <a:pt x="6" y="8"/>
                      <a:pt x="6" y="8"/>
                      <a:pt x="6" y="8"/>
                    </a:cubicBezTo>
                    <a:cubicBezTo>
                      <a:pt x="7" y="8"/>
                      <a:pt x="7" y="8"/>
                      <a:pt x="7" y="8"/>
                    </a:cubicBezTo>
                    <a:cubicBezTo>
                      <a:pt x="6" y="8"/>
                      <a:pt x="6" y="8"/>
                      <a:pt x="6" y="8"/>
                    </a:cubicBezTo>
                    <a:cubicBezTo>
                      <a:pt x="6" y="10"/>
                      <a:pt x="6" y="10"/>
                      <a:pt x="6" y="10"/>
                    </a:cubicBezTo>
                    <a:cubicBezTo>
                      <a:pt x="8" y="10"/>
                      <a:pt x="8" y="10"/>
                      <a:pt x="8" y="10"/>
                    </a:cubicBezTo>
                    <a:cubicBezTo>
                      <a:pt x="9" y="11"/>
                      <a:pt x="9" y="11"/>
                      <a:pt x="9" y="11"/>
                    </a:cubicBezTo>
                    <a:cubicBezTo>
                      <a:pt x="9" y="11"/>
                      <a:pt x="9" y="12"/>
                      <a:pt x="9" y="12"/>
                    </a:cubicBezTo>
                    <a:cubicBezTo>
                      <a:pt x="7" y="12"/>
                      <a:pt x="7" y="12"/>
                      <a:pt x="7" y="12"/>
                    </a:cubicBezTo>
                    <a:cubicBezTo>
                      <a:pt x="5" y="11"/>
                      <a:pt x="5" y="11"/>
                      <a:pt x="5" y="11"/>
                    </a:cubicBezTo>
                    <a:cubicBezTo>
                      <a:pt x="4" y="12"/>
                      <a:pt x="4" y="12"/>
                      <a:pt x="4" y="12"/>
                    </a:cubicBezTo>
                    <a:cubicBezTo>
                      <a:pt x="5" y="12"/>
                      <a:pt x="5" y="12"/>
                      <a:pt x="5" y="12"/>
                    </a:cubicBezTo>
                    <a:cubicBezTo>
                      <a:pt x="4" y="12"/>
                      <a:pt x="4" y="12"/>
                      <a:pt x="4" y="12"/>
                    </a:cubicBezTo>
                    <a:cubicBezTo>
                      <a:pt x="1" y="9"/>
                      <a:pt x="1" y="9"/>
                      <a:pt x="1" y="9"/>
                    </a:cubicBezTo>
                    <a:cubicBezTo>
                      <a:pt x="0" y="10"/>
                      <a:pt x="0" y="10"/>
                      <a:pt x="0" y="10"/>
                    </a:cubicBezTo>
                    <a:cubicBezTo>
                      <a:pt x="2" y="12"/>
                      <a:pt x="2" y="12"/>
                      <a:pt x="2" y="12"/>
                    </a:cubicBezTo>
                    <a:cubicBezTo>
                      <a:pt x="0" y="12"/>
                      <a:pt x="0" y="12"/>
                      <a:pt x="0" y="12"/>
                    </a:cubicBezTo>
                    <a:cubicBezTo>
                      <a:pt x="0" y="14"/>
                      <a:pt x="0" y="14"/>
                      <a:pt x="0" y="14"/>
                    </a:cubicBezTo>
                    <a:cubicBezTo>
                      <a:pt x="2" y="14"/>
                      <a:pt x="2" y="14"/>
                      <a:pt x="2" y="14"/>
                    </a:cubicBezTo>
                    <a:cubicBezTo>
                      <a:pt x="0" y="16"/>
                      <a:pt x="0" y="16"/>
                      <a:pt x="0" y="16"/>
                    </a:cubicBezTo>
                    <a:cubicBezTo>
                      <a:pt x="1" y="17"/>
                      <a:pt x="1" y="17"/>
                      <a:pt x="1" y="17"/>
                    </a:cubicBezTo>
                    <a:cubicBezTo>
                      <a:pt x="4" y="14"/>
                      <a:pt x="4" y="14"/>
                      <a:pt x="4" y="14"/>
                    </a:cubicBezTo>
                    <a:cubicBezTo>
                      <a:pt x="5" y="14"/>
                      <a:pt x="5" y="14"/>
                      <a:pt x="5" y="14"/>
                    </a:cubicBezTo>
                    <a:cubicBezTo>
                      <a:pt x="4" y="15"/>
                      <a:pt x="4" y="15"/>
                      <a:pt x="4" y="15"/>
                    </a:cubicBezTo>
                    <a:cubicBezTo>
                      <a:pt x="5" y="16"/>
                      <a:pt x="5" y="16"/>
                      <a:pt x="5" y="16"/>
                    </a:cubicBezTo>
                    <a:cubicBezTo>
                      <a:pt x="7" y="14"/>
                      <a:pt x="7" y="14"/>
                      <a:pt x="7" y="14"/>
                    </a:cubicBezTo>
                    <a:cubicBezTo>
                      <a:pt x="9" y="14"/>
                      <a:pt x="9" y="14"/>
                      <a:pt x="9" y="14"/>
                    </a:cubicBezTo>
                    <a:cubicBezTo>
                      <a:pt x="9" y="14"/>
                      <a:pt x="9" y="15"/>
                      <a:pt x="9" y="15"/>
                    </a:cubicBezTo>
                    <a:cubicBezTo>
                      <a:pt x="8" y="16"/>
                      <a:pt x="8" y="16"/>
                      <a:pt x="8" y="16"/>
                    </a:cubicBezTo>
                    <a:cubicBezTo>
                      <a:pt x="6" y="16"/>
                      <a:pt x="6" y="16"/>
                      <a:pt x="6" y="16"/>
                    </a:cubicBezTo>
                    <a:cubicBezTo>
                      <a:pt x="6" y="18"/>
                      <a:pt x="6" y="18"/>
                      <a:pt x="6" y="18"/>
                    </a:cubicBezTo>
                    <a:cubicBezTo>
                      <a:pt x="7" y="18"/>
                      <a:pt x="7" y="18"/>
                      <a:pt x="7" y="18"/>
                    </a:cubicBezTo>
                    <a:cubicBezTo>
                      <a:pt x="6" y="18"/>
                      <a:pt x="6" y="18"/>
                      <a:pt x="6" y="18"/>
                    </a:cubicBezTo>
                    <a:cubicBezTo>
                      <a:pt x="2" y="18"/>
                      <a:pt x="2" y="18"/>
                      <a:pt x="2" y="18"/>
                    </a:cubicBezTo>
                    <a:cubicBezTo>
                      <a:pt x="2" y="20"/>
                      <a:pt x="2" y="20"/>
                      <a:pt x="2" y="20"/>
                    </a:cubicBezTo>
                    <a:cubicBezTo>
                      <a:pt x="5" y="20"/>
                      <a:pt x="5" y="20"/>
                      <a:pt x="5" y="20"/>
                    </a:cubicBezTo>
                    <a:cubicBezTo>
                      <a:pt x="3" y="22"/>
                      <a:pt x="3" y="22"/>
                      <a:pt x="3" y="22"/>
                    </a:cubicBezTo>
                    <a:cubicBezTo>
                      <a:pt x="4" y="23"/>
                      <a:pt x="4" y="23"/>
                      <a:pt x="4" y="23"/>
                    </a:cubicBezTo>
                    <a:cubicBezTo>
                      <a:pt x="6" y="21"/>
                      <a:pt x="6" y="21"/>
                      <a:pt x="6" y="21"/>
                    </a:cubicBezTo>
                    <a:cubicBezTo>
                      <a:pt x="6" y="24"/>
                      <a:pt x="6" y="24"/>
                      <a:pt x="6" y="24"/>
                    </a:cubicBezTo>
                    <a:cubicBezTo>
                      <a:pt x="7" y="24"/>
                      <a:pt x="7" y="24"/>
                      <a:pt x="7" y="24"/>
                    </a:cubicBezTo>
                    <a:cubicBezTo>
                      <a:pt x="7" y="19"/>
                      <a:pt x="7" y="19"/>
                      <a:pt x="7" y="19"/>
                    </a:cubicBezTo>
                    <a:cubicBezTo>
                      <a:pt x="8" y="19"/>
                      <a:pt x="8" y="19"/>
                      <a:pt x="8" y="19"/>
                    </a:cubicBezTo>
                    <a:cubicBezTo>
                      <a:pt x="8" y="20"/>
                      <a:pt x="8" y="20"/>
                      <a:pt x="8" y="20"/>
                    </a:cubicBezTo>
                    <a:cubicBezTo>
                      <a:pt x="9" y="20"/>
                      <a:pt x="9" y="20"/>
                      <a:pt x="9" y="20"/>
                    </a:cubicBezTo>
                    <a:cubicBezTo>
                      <a:pt x="9" y="17"/>
                      <a:pt x="9" y="17"/>
                      <a:pt x="9" y="17"/>
                    </a:cubicBezTo>
                    <a:cubicBezTo>
                      <a:pt x="10" y="16"/>
                      <a:pt x="10" y="16"/>
                      <a:pt x="10" y="16"/>
                    </a:cubicBezTo>
                    <a:cubicBezTo>
                      <a:pt x="11" y="17"/>
                      <a:pt x="11" y="17"/>
                      <a:pt x="12" y="17"/>
                    </a:cubicBezTo>
                    <a:cubicBezTo>
                      <a:pt x="12" y="18"/>
                      <a:pt x="12" y="18"/>
                      <a:pt x="12" y="18"/>
                    </a:cubicBezTo>
                    <a:cubicBezTo>
                      <a:pt x="10" y="20"/>
                      <a:pt x="10" y="20"/>
                      <a:pt x="10" y="20"/>
                    </a:cubicBezTo>
                    <a:cubicBezTo>
                      <a:pt x="11" y="21"/>
                      <a:pt x="11" y="21"/>
                      <a:pt x="11" y="21"/>
                    </a:cubicBezTo>
                    <a:cubicBezTo>
                      <a:pt x="12" y="20"/>
                      <a:pt x="12" y="20"/>
                      <a:pt x="12" y="20"/>
                    </a:cubicBezTo>
                    <a:cubicBezTo>
                      <a:pt x="12" y="21"/>
                      <a:pt x="12" y="21"/>
                      <a:pt x="12" y="21"/>
                    </a:cubicBezTo>
                    <a:cubicBezTo>
                      <a:pt x="9" y="25"/>
                      <a:pt x="9" y="25"/>
                      <a:pt x="9" y="25"/>
                    </a:cubicBezTo>
                    <a:cubicBezTo>
                      <a:pt x="10" y="26"/>
                      <a:pt x="10" y="26"/>
                      <a:pt x="10" y="26"/>
                    </a:cubicBezTo>
                    <a:cubicBezTo>
                      <a:pt x="12" y="23"/>
                      <a:pt x="12" y="23"/>
                      <a:pt x="12" y="23"/>
                    </a:cubicBezTo>
                    <a:cubicBezTo>
                      <a:pt x="12" y="26"/>
                      <a:pt x="12" y="26"/>
                      <a:pt x="12" y="26"/>
                    </a:cubicBezTo>
                    <a:cubicBezTo>
                      <a:pt x="13" y="26"/>
                      <a:pt x="13" y="26"/>
                      <a:pt x="13" y="26"/>
                    </a:cubicBezTo>
                    <a:cubicBezTo>
                      <a:pt x="13" y="23"/>
                      <a:pt x="13" y="23"/>
                      <a:pt x="13" y="23"/>
                    </a:cubicBezTo>
                    <a:cubicBezTo>
                      <a:pt x="16" y="26"/>
                      <a:pt x="16" y="26"/>
                      <a:pt x="16" y="26"/>
                    </a:cubicBezTo>
                    <a:cubicBezTo>
                      <a:pt x="17" y="25"/>
                      <a:pt x="17" y="25"/>
                      <a:pt x="17" y="25"/>
                    </a:cubicBezTo>
                    <a:cubicBezTo>
                      <a:pt x="13" y="21"/>
                      <a:pt x="13" y="21"/>
                      <a:pt x="13" y="21"/>
                    </a:cubicBezTo>
                    <a:cubicBezTo>
                      <a:pt x="13" y="20"/>
                      <a:pt x="13" y="20"/>
                      <a:pt x="13" y="20"/>
                    </a:cubicBezTo>
                    <a:cubicBezTo>
                      <a:pt x="14" y="21"/>
                      <a:pt x="14" y="21"/>
                      <a:pt x="14" y="21"/>
                    </a:cubicBezTo>
                    <a:cubicBezTo>
                      <a:pt x="15" y="20"/>
                      <a:pt x="15" y="20"/>
                      <a:pt x="15" y="20"/>
                    </a:cubicBezTo>
                    <a:cubicBezTo>
                      <a:pt x="13" y="18"/>
                      <a:pt x="13" y="18"/>
                      <a:pt x="13" y="18"/>
                    </a:cubicBezTo>
                    <a:cubicBezTo>
                      <a:pt x="13" y="17"/>
                      <a:pt x="13" y="17"/>
                      <a:pt x="13" y="17"/>
                    </a:cubicBezTo>
                    <a:cubicBezTo>
                      <a:pt x="14" y="17"/>
                      <a:pt x="14" y="17"/>
                      <a:pt x="15" y="16"/>
                    </a:cubicBezTo>
                    <a:cubicBezTo>
                      <a:pt x="16" y="17"/>
                      <a:pt x="16" y="17"/>
                      <a:pt x="16" y="17"/>
                    </a:cubicBezTo>
                    <a:cubicBezTo>
                      <a:pt x="16" y="20"/>
                      <a:pt x="16" y="20"/>
                      <a:pt x="16" y="20"/>
                    </a:cubicBezTo>
                    <a:cubicBezTo>
                      <a:pt x="17" y="20"/>
                      <a:pt x="17" y="20"/>
                      <a:pt x="17" y="20"/>
                    </a:cubicBezTo>
                    <a:cubicBezTo>
                      <a:pt x="17" y="19"/>
                      <a:pt x="17" y="19"/>
                      <a:pt x="17" y="19"/>
                    </a:cubicBezTo>
                    <a:cubicBezTo>
                      <a:pt x="18" y="19"/>
                      <a:pt x="18" y="19"/>
                      <a:pt x="18" y="19"/>
                    </a:cubicBezTo>
                    <a:cubicBezTo>
                      <a:pt x="18" y="24"/>
                      <a:pt x="18" y="24"/>
                      <a:pt x="18" y="24"/>
                    </a:cubicBezTo>
                    <a:cubicBezTo>
                      <a:pt x="19" y="24"/>
                      <a:pt x="19" y="24"/>
                      <a:pt x="19" y="24"/>
                    </a:cubicBezTo>
                    <a:cubicBezTo>
                      <a:pt x="19" y="21"/>
                      <a:pt x="19" y="21"/>
                      <a:pt x="19" y="21"/>
                    </a:cubicBezTo>
                    <a:cubicBezTo>
                      <a:pt x="21" y="23"/>
                      <a:pt x="21" y="23"/>
                      <a:pt x="21" y="23"/>
                    </a:cubicBezTo>
                    <a:cubicBezTo>
                      <a:pt x="22" y="22"/>
                      <a:pt x="22" y="22"/>
                      <a:pt x="22" y="22"/>
                    </a:cubicBezTo>
                    <a:cubicBezTo>
                      <a:pt x="20" y="20"/>
                      <a:pt x="20" y="20"/>
                      <a:pt x="20" y="20"/>
                    </a:cubicBezTo>
                    <a:cubicBezTo>
                      <a:pt x="24" y="20"/>
                      <a:pt x="24" y="20"/>
                      <a:pt x="24" y="20"/>
                    </a:cubicBezTo>
                    <a:cubicBezTo>
                      <a:pt x="24" y="18"/>
                      <a:pt x="24" y="18"/>
                      <a:pt x="24" y="18"/>
                    </a:cubicBezTo>
                    <a:cubicBezTo>
                      <a:pt x="19" y="18"/>
                      <a:pt x="19" y="18"/>
                      <a:pt x="19" y="18"/>
                    </a:cubicBezTo>
                    <a:cubicBezTo>
                      <a:pt x="18" y="18"/>
                      <a:pt x="18" y="18"/>
                      <a:pt x="18" y="18"/>
                    </a:cubicBezTo>
                    <a:cubicBezTo>
                      <a:pt x="19" y="18"/>
                      <a:pt x="19" y="18"/>
                      <a:pt x="19" y="18"/>
                    </a:cubicBezTo>
                    <a:cubicBezTo>
                      <a:pt x="19" y="16"/>
                      <a:pt x="19" y="16"/>
                      <a:pt x="19" y="16"/>
                    </a:cubicBezTo>
                    <a:cubicBezTo>
                      <a:pt x="17" y="16"/>
                      <a:pt x="17" y="16"/>
                      <a:pt x="17" y="16"/>
                    </a:cubicBezTo>
                    <a:cubicBezTo>
                      <a:pt x="16" y="15"/>
                      <a:pt x="16" y="15"/>
                      <a:pt x="16" y="15"/>
                    </a:cubicBezTo>
                    <a:cubicBezTo>
                      <a:pt x="16" y="15"/>
                      <a:pt x="16" y="14"/>
                      <a:pt x="17" y="14"/>
                    </a:cubicBezTo>
                    <a:cubicBezTo>
                      <a:pt x="18" y="14"/>
                      <a:pt x="18" y="14"/>
                      <a:pt x="18" y="14"/>
                    </a:cubicBezTo>
                    <a:cubicBezTo>
                      <a:pt x="20" y="16"/>
                      <a:pt x="20" y="16"/>
                      <a:pt x="20" y="16"/>
                    </a:cubicBezTo>
                    <a:cubicBezTo>
                      <a:pt x="21" y="15"/>
                      <a:pt x="21" y="15"/>
                      <a:pt x="21" y="15"/>
                    </a:cubicBezTo>
                    <a:cubicBezTo>
                      <a:pt x="20" y="14"/>
                      <a:pt x="20" y="14"/>
                      <a:pt x="20" y="14"/>
                    </a:cubicBezTo>
                    <a:cubicBezTo>
                      <a:pt x="21" y="14"/>
                      <a:pt x="21" y="14"/>
                      <a:pt x="21" y="14"/>
                    </a:cubicBezTo>
                    <a:cubicBezTo>
                      <a:pt x="24" y="17"/>
                      <a:pt x="24" y="17"/>
                      <a:pt x="24" y="17"/>
                    </a:cubicBezTo>
                    <a:cubicBezTo>
                      <a:pt x="25" y="16"/>
                      <a:pt x="25" y="16"/>
                      <a:pt x="25" y="16"/>
                    </a:cubicBezTo>
                    <a:cubicBezTo>
                      <a:pt x="23" y="14"/>
                      <a:pt x="23" y="14"/>
                      <a:pt x="23" y="14"/>
                    </a:cubicBezTo>
                    <a:cubicBezTo>
                      <a:pt x="26" y="14"/>
                      <a:pt x="26" y="14"/>
                      <a:pt x="26" y="14"/>
                    </a:cubicBezTo>
                    <a:lnTo>
                      <a:pt x="26" y="12"/>
                    </a:lnTo>
                    <a:close/>
                  </a:path>
                </a:pathLst>
              </a:custGeom>
              <a:grpFill/>
              <a:ln>
                <a:noFill/>
              </a:ln>
            </p:spPr>
            <p:txBody>
              <a:bodyPr anchor="ctr"/>
              <a:lstStyle/>
              <a:p>
                <a:pPr algn="ctr"/>
                <a:endParaRPr>
                  <a:cs typeface="+mn-ea"/>
                  <a:sym typeface="+mn-lt"/>
                </a:endParaRPr>
              </a:p>
            </p:txBody>
          </p:sp>
          <p:sp>
            <p:nvSpPr>
              <p:cNvPr id="91" name="Freeform: Shape 118"/>
              <p:cNvSpPr>
                <a:spLocks/>
              </p:cNvSpPr>
              <p:nvPr/>
            </p:nvSpPr>
            <p:spPr bwMode="auto">
              <a:xfrm>
                <a:off x="4764072" y="3984339"/>
                <a:ext cx="278169" cy="136021"/>
              </a:xfrm>
              <a:custGeom>
                <a:avLst/>
                <a:gdLst>
                  <a:gd name="T0" fmla="*/ 54 w 63"/>
                  <a:gd name="T1" fmla="*/ 22 h 31"/>
                  <a:gd name="T2" fmla="*/ 63 w 63"/>
                  <a:gd name="T3" fmla="*/ 11 h 31"/>
                  <a:gd name="T4" fmla="*/ 54 w 63"/>
                  <a:gd name="T5" fmla="*/ 0 h 31"/>
                  <a:gd name="T6" fmla="*/ 54 w 63"/>
                  <a:gd name="T7" fmla="*/ 5 h 31"/>
                  <a:gd name="T8" fmla="*/ 58 w 63"/>
                  <a:gd name="T9" fmla="*/ 11 h 31"/>
                  <a:gd name="T10" fmla="*/ 54 w 63"/>
                  <a:gd name="T11" fmla="*/ 17 h 31"/>
                  <a:gd name="T12" fmla="*/ 54 w 63"/>
                  <a:gd name="T13" fmla="*/ 22 h 31"/>
                  <a:gd name="T14" fmla="*/ 26 w 63"/>
                  <a:gd name="T15" fmla="*/ 31 h 31"/>
                  <a:gd name="T16" fmla="*/ 47 w 63"/>
                  <a:gd name="T17" fmla="*/ 21 h 31"/>
                  <a:gd name="T18" fmla="*/ 52 w 63"/>
                  <a:gd name="T19" fmla="*/ 22 h 31"/>
                  <a:gd name="T20" fmla="*/ 54 w 63"/>
                  <a:gd name="T21" fmla="*/ 22 h 31"/>
                  <a:gd name="T22" fmla="*/ 54 w 63"/>
                  <a:gd name="T23" fmla="*/ 17 h 31"/>
                  <a:gd name="T24" fmla="*/ 52 w 63"/>
                  <a:gd name="T25" fmla="*/ 17 h 31"/>
                  <a:gd name="T26" fmla="*/ 50 w 63"/>
                  <a:gd name="T27" fmla="*/ 17 h 31"/>
                  <a:gd name="T28" fmla="*/ 53 w 63"/>
                  <a:gd name="T29" fmla="*/ 5 h 31"/>
                  <a:gd name="T30" fmla="*/ 53 w 63"/>
                  <a:gd name="T31" fmla="*/ 5 h 31"/>
                  <a:gd name="T32" fmla="*/ 53 w 63"/>
                  <a:gd name="T33" fmla="*/ 5 h 31"/>
                  <a:gd name="T34" fmla="*/ 54 w 63"/>
                  <a:gd name="T35" fmla="*/ 5 h 31"/>
                  <a:gd name="T36" fmla="*/ 54 w 63"/>
                  <a:gd name="T37" fmla="*/ 0 h 31"/>
                  <a:gd name="T38" fmla="*/ 52 w 63"/>
                  <a:gd name="T39" fmla="*/ 0 h 31"/>
                  <a:gd name="T40" fmla="*/ 52 w 63"/>
                  <a:gd name="T41" fmla="*/ 0 h 31"/>
                  <a:gd name="T42" fmla="*/ 0 w 63"/>
                  <a:gd name="T43" fmla="*/ 0 h 31"/>
                  <a:gd name="T44" fmla="*/ 0 w 63"/>
                  <a:gd name="T45" fmla="*/ 5 h 31"/>
                  <a:gd name="T46" fmla="*/ 26 w 63"/>
                  <a:gd name="T47"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31">
                    <a:moveTo>
                      <a:pt x="54" y="22"/>
                    </a:moveTo>
                    <a:cubicBezTo>
                      <a:pt x="59" y="21"/>
                      <a:pt x="63" y="16"/>
                      <a:pt x="63" y="11"/>
                    </a:cubicBezTo>
                    <a:cubicBezTo>
                      <a:pt x="63" y="5"/>
                      <a:pt x="59" y="1"/>
                      <a:pt x="54" y="0"/>
                    </a:cubicBezTo>
                    <a:cubicBezTo>
                      <a:pt x="54" y="5"/>
                      <a:pt x="54" y="5"/>
                      <a:pt x="54" y="5"/>
                    </a:cubicBezTo>
                    <a:cubicBezTo>
                      <a:pt x="56" y="6"/>
                      <a:pt x="58" y="8"/>
                      <a:pt x="58" y="11"/>
                    </a:cubicBezTo>
                    <a:cubicBezTo>
                      <a:pt x="58" y="14"/>
                      <a:pt x="56" y="16"/>
                      <a:pt x="54" y="17"/>
                    </a:cubicBezTo>
                    <a:lnTo>
                      <a:pt x="54" y="22"/>
                    </a:lnTo>
                    <a:close/>
                    <a:moveTo>
                      <a:pt x="26" y="31"/>
                    </a:moveTo>
                    <a:cubicBezTo>
                      <a:pt x="35" y="31"/>
                      <a:pt x="42" y="27"/>
                      <a:pt x="47" y="21"/>
                    </a:cubicBezTo>
                    <a:cubicBezTo>
                      <a:pt x="49" y="22"/>
                      <a:pt x="50" y="22"/>
                      <a:pt x="52" y="22"/>
                    </a:cubicBezTo>
                    <a:cubicBezTo>
                      <a:pt x="53" y="22"/>
                      <a:pt x="53" y="22"/>
                      <a:pt x="54" y="22"/>
                    </a:cubicBezTo>
                    <a:cubicBezTo>
                      <a:pt x="54" y="17"/>
                      <a:pt x="54" y="17"/>
                      <a:pt x="54" y="17"/>
                    </a:cubicBezTo>
                    <a:cubicBezTo>
                      <a:pt x="53" y="17"/>
                      <a:pt x="53" y="17"/>
                      <a:pt x="52" y="17"/>
                    </a:cubicBezTo>
                    <a:cubicBezTo>
                      <a:pt x="51" y="17"/>
                      <a:pt x="50" y="17"/>
                      <a:pt x="50" y="17"/>
                    </a:cubicBezTo>
                    <a:cubicBezTo>
                      <a:pt x="52" y="13"/>
                      <a:pt x="53" y="9"/>
                      <a:pt x="53" y="5"/>
                    </a:cubicBezTo>
                    <a:cubicBezTo>
                      <a:pt x="53" y="5"/>
                      <a:pt x="53" y="5"/>
                      <a:pt x="53" y="5"/>
                    </a:cubicBezTo>
                    <a:cubicBezTo>
                      <a:pt x="53" y="5"/>
                      <a:pt x="53" y="5"/>
                      <a:pt x="53" y="5"/>
                    </a:cubicBezTo>
                    <a:cubicBezTo>
                      <a:pt x="53" y="5"/>
                      <a:pt x="54" y="5"/>
                      <a:pt x="54" y="5"/>
                    </a:cubicBezTo>
                    <a:cubicBezTo>
                      <a:pt x="54" y="0"/>
                      <a:pt x="54" y="0"/>
                      <a:pt x="54" y="0"/>
                    </a:cubicBezTo>
                    <a:cubicBezTo>
                      <a:pt x="54" y="0"/>
                      <a:pt x="53" y="0"/>
                      <a:pt x="52" y="0"/>
                    </a:cubicBezTo>
                    <a:cubicBezTo>
                      <a:pt x="52" y="0"/>
                      <a:pt x="52" y="0"/>
                      <a:pt x="52" y="0"/>
                    </a:cubicBezTo>
                    <a:cubicBezTo>
                      <a:pt x="0" y="0"/>
                      <a:pt x="0" y="0"/>
                      <a:pt x="0" y="0"/>
                    </a:cubicBezTo>
                    <a:cubicBezTo>
                      <a:pt x="0" y="1"/>
                      <a:pt x="0" y="3"/>
                      <a:pt x="0" y="5"/>
                    </a:cubicBezTo>
                    <a:cubicBezTo>
                      <a:pt x="0" y="19"/>
                      <a:pt x="12" y="31"/>
                      <a:pt x="26" y="31"/>
                    </a:cubicBezTo>
                    <a:close/>
                  </a:path>
                </a:pathLst>
              </a:custGeom>
              <a:grpFill/>
              <a:ln>
                <a:noFill/>
              </a:ln>
            </p:spPr>
            <p:txBody>
              <a:bodyPr anchor="ctr"/>
              <a:lstStyle/>
              <a:p>
                <a:pPr algn="ctr"/>
                <a:endParaRPr>
                  <a:cs typeface="+mn-ea"/>
                  <a:sym typeface="+mn-lt"/>
                </a:endParaRPr>
              </a:p>
            </p:txBody>
          </p:sp>
          <p:sp>
            <p:nvSpPr>
              <p:cNvPr id="92" name="Rectangle 119"/>
              <p:cNvSpPr>
                <a:spLocks/>
              </p:cNvSpPr>
              <p:nvPr/>
            </p:nvSpPr>
            <p:spPr bwMode="auto">
              <a:xfrm>
                <a:off x="4764072" y="4133840"/>
                <a:ext cx="251210" cy="22057"/>
              </a:xfrm>
              <a:prstGeom prst="rect">
                <a:avLst/>
              </a:prstGeom>
              <a:grpFill/>
              <a:ln>
                <a:noFill/>
              </a:ln>
            </p:spPr>
            <p:txBody>
              <a:bodyPr anchor="ctr"/>
              <a:lstStyle/>
              <a:p>
                <a:pPr algn="ctr"/>
                <a:endParaRPr>
                  <a:cs typeface="+mn-ea"/>
                  <a:sym typeface="+mn-lt"/>
                </a:endParaRPr>
              </a:p>
            </p:txBody>
          </p:sp>
          <p:sp>
            <p:nvSpPr>
              <p:cNvPr id="93" name="Freeform: Shape 120"/>
              <p:cNvSpPr>
                <a:spLocks/>
              </p:cNvSpPr>
              <p:nvPr/>
            </p:nvSpPr>
            <p:spPr bwMode="auto">
              <a:xfrm>
                <a:off x="4821666" y="3921843"/>
                <a:ext cx="44115" cy="52693"/>
              </a:xfrm>
              <a:custGeom>
                <a:avLst/>
                <a:gdLst>
                  <a:gd name="T0" fmla="*/ 3 w 10"/>
                  <a:gd name="T1" fmla="*/ 6 h 12"/>
                  <a:gd name="T2" fmla="*/ 5 w 10"/>
                  <a:gd name="T3" fmla="*/ 11 h 12"/>
                  <a:gd name="T4" fmla="*/ 9 w 10"/>
                  <a:gd name="T5" fmla="*/ 2 h 12"/>
                  <a:gd name="T6" fmla="*/ 9 w 10"/>
                  <a:gd name="T7" fmla="*/ 0 h 12"/>
                  <a:gd name="T8" fmla="*/ 3 w 10"/>
                  <a:gd name="T9" fmla="*/ 1 h 12"/>
                  <a:gd name="T10" fmla="*/ 3 w 10"/>
                  <a:gd name="T11" fmla="*/ 6 h 12"/>
                </a:gdLst>
                <a:ahLst/>
                <a:cxnLst>
                  <a:cxn ang="0">
                    <a:pos x="T0" y="T1"/>
                  </a:cxn>
                  <a:cxn ang="0">
                    <a:pos x="T2" y="T3"/>
                  </a:cxn>
                  <a:cxn ang="0">
                    <a:pos x="T4" y="T5"/>
                  </a:cxn>
                  <a:cxn ang="0">
                    <a:pos x="T6" y="T7"/>
                  </a:cxn>
                  <a:cxn ang="0">
                    <a:pos x="T8" y="T9"/>
                  </a:cxn>
                  <a:cxn ang="0">
                    <a:pos x="T10" y="T11"/>
                  </a:cxn>
                </a:cxnLst>
                <a:rect l="0" t="0" r="r" b="b"/>
                <a:pathLst>
                  <a:path w="10" h="12">
                    <a:moveTo>
                      <a:pt x="3" y="6"/>
                    </a:moveTo>
                    <a:cubicBezTo>
                      <a:pt x="0" y="7"/>
                      <a:pt x="2" y="12"/>
                      <a:pt x="5" y="11"/>
                    </a:cubicBezTo>
                    <a:cubicBezTo>
                      <a:pt x="9" y="9"/>
                      <a:pt x="10" y="5"/>
                      <a:pt x="9" y="2"/>
                    </a:cubicBezTo>
                    <a:cubicBezTo>
                      <a:pt x="9" y="1"/>
                      <a:pt x="9" y="1"/>
                      <a:pt x="9" y="0"/>
                    </a:cubicBezTo>
                    <a:cubicBezTo>
                      <a:pt x="7" y="1"/>
                      <a:pt x="5" y="1"/>
                      <a:pt x="3" y="1"/>
                    </a:cubicBezTo>
                    <a:cubicBezTo>
                      <a:pt x="4" y="3"/>
                      <a:pt x="5" y="5"/>
                      <a:pt x="3" y="6"/>
                    </a:cubicBezTo>
                    <a:close/>
                  </a:path>
                </a:pathLst>
              </a:custGeom>
              <a:grpFill/>
              <a:ln>
                <a:noFill/>
              </a:ln>
            </p:spPr>
            <p:txBody>
              <a:bodyPr anchor="ctr"/>
              <a:lstStyle/>
              <a:p>
                <a:pPr algn="ctr"/>
                <a:endParaRPr>
                  <a:cs typeface="+mn-ea"/>
                  <a:sym typeface="+mn-lt"/>
                </a:endParaRPr>
              </a:p>
            </p:txBody>
          </p:sp>
          <p:sp>
            <p:nvSpPr>
              <p:cNvPr id="94" name="Freeform: Shape 121"/>
              <p:cNvSpPr>
                <a:spLocks/>
              </p:cNvSpPr>
              <p:nvPr/>
            </p:nvSpPr>
            <p:spPr bwMode="auto">
              <a:xfrm>
                <a:off x="4887839" y="3908364"/>
                <a:ext cx="44115" cy="66172"/>
              </a:xfrm>
              <a:custGeom>
                <a:avLst/>
                <a:gdLst>
                  <a:gd name="T0" fmla="*/ 3 w 10"/>
                  <a:gd name="T1" fmla="*/ 9 h 15"/>
                  <a:gd name="T2" fmla="*/ 5 w 10"/>
                  <a:gd name="T3" fmla="*/ 14 h 15"/>
                  <a:gd name="T4" fmla="*/ 9 w 10"/>
                  <a:gd name="T5" fmla="*/ 5 h 15"/>
                  <a:gd name="T6" fmla="*/ 7 w 10"/>
                  <a:gd name="T7" fmla="*/ 0 h 15"/>
                  <a:gd name="T8" fmla="*/ 2 w 10"/>
                  <a:gd name="T9" fmla="*/ 1 h 15"/>
                  <a:gd name="T10" fmla="*/ 3 w 10"/>
                  <a:gd name="T11" fmla="*/ 9 h 15"/>
                </a:gdLst>
                <a:ahLst/>
                <a:cxnLst>
                  <a:cxn ang="0">
                    <a:pos x="T0" y="T1"/>
                  </a:cxn>
                  <a:cxn ang="0">
                    <a:pos x="T2" y="T3"/>
                  </a:cxn>
                  <a:cxn ang="0">
                    <a:pos x="T4" y="T5"/>
                  </a:cxn>
                  <a:cxn ang="0">
                    <a:pos x="T6" y="T7"/>
                  </a:cxn>
                  <a:cxn ang="0">
                    <a:pos x="T8" y="T9"/>
                  </a:cxn>
                  <a:cxn ang="0">
                    <a:pos x="T10" y="T11"/>
                  </a:cxn>
                </a:cxnLst>
                <a:rect l="0" t="0" r="r" b="b"/>
                <a:pathLst>
                  <a:path w="10" h="15">
                    <a:moveTo>
                      <a:pt x="3" y="9"/>
                    </a:moveTo>
                    <a:cubicBezTo>
                      <a:pt x="0" y="10"/>
                      <a:pt x="2" y="15"/>
                      <a:pt x="5" y="14"/>
                    </a:cubicBezTo>
                    <a:cubicBezTo>
                      <a:pt x="9" y="12"/>
                      <a:pt x="10" y="8"/>
                      <a:pt x="9" y="5"/>
                    </a:cubicBezTo>
                    <a:cubicBezTo>
                      <a:pt x="9" y="3"/>
                      <a:pt x="8" y="2"/>
                      <a:pt x="7" y="0"/>
                    </a:cubicBezTo>
                    <a:cubicBezTo>
                      <a:pt x="5" y="1"/>
                      <a:pt x="3" y="1"/>
                      <a:pt x="2" y="1"/>
                    </a:cubicBezTo>
                    <a:cubicBezTo>
                      <a:pt x="3" y="4"/>
                      <a:pt x="5" y="8"/>
                      <a:pt x="3" y="9"/>
                    </a:cubicBezTo>
                    <a:close/>
                  </a:path>
                </a:pathLst>
              </a:custGeom>
              <a:grpFill/>
              <a:ln>
                <a:noFill/>
              </a:ln>
            </p:spPr>
            <p:txBody>
              <a:bodyPr anchor="ctr"/>
              <a:lstStyle/>
              <a:p>
                <a:pPr algn="ctr"/>
                <a:endParaRPr>
                  <a:cs typeface="+mn-ea"/>
                  <a:sym typeface="+mn-lt"/>
                </a:endParaRPr>
              </a:p>
            </p:txBody>
          </p:sp>
          <p:sp>
            <p:nvSpPr>
              <p:cNvPr id="95" name="Freeform: Shape 122"/>
              <p:cNvSpPr>
                <a:spLocks/>
              </p:cNvSpPr>
              <p:nvPr/>
            </p:nvSpPr>
            <p:spPr bwMode="auto">
              <a:xfrm>
                <a:off x="5775037" y="3467215"/>
                <a:ext cx="75976" cy="35537"/>
              </a:xfrm>
              <a:custGeom>
                <a:avLst/>
                <a:gdLst>
                  <a:gd name="T0" fmla="*/ 0 w 62"/>
                  <a:gd name="T1" fmla="*/ 18 h 29"/>
                  <a:gd name="T2" fmla="*/ 22 w 62"/>
                  <a:gd name="T3" fmla="*/ 29 h 29"/>
                  <a:gd name="T4" fmla="*/ 62 w 62"/>
                  <a:gd name="T5" fmla="*/ 29 h 29"/>
                  <a:gd name="T6" fmla="*/ 7 w 62"/>
                  <a:gd name="T7" fmla="*/ 0 h 29"/>
                  <a:gd name="T8" fmla="*/ 0 w 62"/>
                  <a:gd name="T9" fmla="*/ 18 h 29"/>
                </a:gdLst>
                <a:ahLst/>
                <a:cxnLst>
                  <a:cxn ang="0">
                    <a:pos x="T0" y="T1"/>
                  </a:cxn>
                  <a:cxn ang="0">
                    <a:pos x="T2" y="T3"/>
                  </a:cxn>
                  <a:cxn ang="0">
                    <a:pos x="T4" y="T5"/>
                  </a:cxn>
                  <a:cxn ang="0">
                    <a:pos x="T6" y="T7"/>
                  </a:cxn>
                  <a:cxn ang="0">
                    <a:pos x="T8" y="T9"/>
                  </a:cxn>
                </a:cxnLst>
                <a:rect l="0" t="0" r="r" b="b"/>
                <a:pathLst>
                  <a:path w="62" h="29">
                    <a:moveTo>
                      <a:pt x="0" y="18"/>
                    </a:moveTo>
                    <a:lnTo>
                      <a:pt x="22" y="29"/>
                    </a:lnTo>
                    <a:lnTo>
                      <a:pt x="62" y="29"/>
                    </a:lnTo>
                    <a:lnTo>
                      <a:pt x="7" y="0"/>
                    </a:lnTo>
                    <a:lnTo>
                      <a:pt x="0" y="18"/>
                    </a:lnTo>
                    <a:close/>
                  </a:path>
                </a:pathLst>
              </a:custGeom>
              <a:grpFill/>
              <a:ln>
                <a:noFill/>
              </a:ln>
            </p:spPr>
            <p:txBody>
              <a:bodyPr anchor="ctr"/>
              <a:lstStyle/>
              <a:p>
                <a:pPr algn="ctr"/>
                <a:endParaRPr>
                  <a:cs typeface="+mn-ea"/>
                  <a:sym typeface="+mn-lt"/>
                </a:endParaRPr>
              </a:p>
            </p:txBody>
          </p:sp>
          <p:sp>
            <p:nvSpPr>
              <p:cNvPr id="96" name="Freeform: Shape 123"/>
              <p:cNvSpPr>
                <a:spLocks/>
              </p:cNvSpPr>
              <p:nvPr/>
            </p:nvSpPr>
            <p:spPr bwMode="auto">
              <a:xfrm>
                <a:off x="5775037" y="3506428"/>
                <a:ext cx="186263" cy="93131"/>
              </a:xfrm>
              <a:custGeom>
                <a:avLst/>
                <a:gdLst>
                  <a:gd name="T0" fmla="*/ 62 w 152"/>
                  <a:gd name="T1" fmla="*/ 76 h 76"/>
                  <a:gd name="T2" fmla="*/ 123 w 152"/>
                  <a:gd name="T3" fmla="*/ 76 h 76"/>
                  <a:gd name="T4" fmla="*/ 123 w 152"/>
                  <a:gd name="T5" fmla="*/ 62 h 76"/>
                  <a:gd name="T6" fmla="*/ 152 w 152"/>
                  <a:gd name="T7" fmla="*/ 62 h 76"/>
                  <a:gd name="T8" fmla="*/ 152 w 152"/>
                  <a:gd name="T9" fmla="*/ 15 h 76"/>
                  <a:gd name="T10" fmla="*/ 123 w 152"/>
                  <a:gd name="T11" fmla="*/ 15 h 76"/>
                  <a:gd name="T12" fmla="*/ 123 w 152"/>
                  <a:gd name="T13" fmla="*/ 0 h 76"/>
                  <a:gd name="T14" fmla="*/ 69 w 152"/>
                  <a:gd name="T15" fmla="*/ 0 h 76"/>
                  <a:gd name="T16" fmla="*/ 62 w 152"/>
                  <a:gd name="T17" fmla="*/ 0 h 76"/>
                  <a:gd name="T18" fmla="*/ 62 w 152"/>
                  <a:gd name="T19" fmla="*/ 29 h 76"/>
                  <a:gd name="T20" fmla="*/ 90 w 152"/>
                  <a:gd name="T21" fmla="*/ 29 h 76"/>
                  <a:gd name="T22" fmla="*/ 90 w 152"/>
                  <a:gd name="T23" fmla="*/ 47 h 76"/>
                  <a:gd name="T24" fmla="*/ 62 w 152"/>
                  <a:gd name="T25" fmla="*/ 47 h 76"/>
                  <a:gd name="T26" fmla="*/ 62 w 152"/>
                  <a:gd name="T27" fmla="*/ 76 h 76"/>
                  <a:gd name="T28" fmla="*/ 0 w 152"/>
                  <a:gd name="T29" fmla="*/ 76 h 76"/>
                  <a:gd name="T30" fmla="*/ 62 w 152"/>
                  <a:gd name="T31" fmla="*/ 76 h 76"/>
                  <a:gd name="T32" fmla="*/ 62 w 152"/>
                  <a:gd name="T33" fmla="*/ 47 h 76"/>
                  <a:gd name="T34" fmla="*/ 29 w 152"/>
                  <a:gd name="T35" fmla="*/ 47 h 76"/>
                  <a:gd name="T36" fmla="*/ 29 w 152"/>
                  <a:gd name="T37" fmla="*/ 29 h 76"/>
                  <a:gd name="T38" fmla="*/ 29 w 152"/>
                  <a:gd name="T39" fmla="*/ 29 h 76"/>
                  <a:gd name="T40" fmla="*/ 62 w 152"/>
                  <a:gd name="T41" fmla="*/ 29 h 76"/>
                  <a:gd name="T42" fmla="*/ 62 w 152"/>
                  <a:gd name="T43" fmla="*/ 0 h 76"/>
                  <a:gd name="T44" fmla="*/ 33 w 152"/>
                  <a:gd name="T45" fmla="*/ 0 h 76"/>
                  <a:gd name="T46" fmla="*/ 0 w 152"/>
                  <a:gd name="T47" fmla="*/ 0 h 76"/>
                  <a:gd name="T48" fmla="*/ 0 w 152"/>
                  <a:gd name="T49"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2" h="76">
                    <a:moveTo>
                      <a:pt x="62" y="76"/>
                    </a:moveTo>
                    <a:lnTo>
                      <a:pt x="123" y="76"/>
                    </a:lnTo>
                    <a:lnTo>
                      <a:pt x="123" y="62"/>
                    </a:lnTo>
                    <a:lnTo>
                      <a:pt x="152" y="62"/>
                    </a:lnTo>
                    <a:lnTo>
                      <a:pt x="152" y="15"/>
                    </a:lnTo>
                    <a:lnTo>
                      <a:pt x="123" y="15"/>
                    </a:lnTo>
                    <a:lnTo>
                      <a:pt x="123" y="0"/>
                    </a:lnTo>
                    <a:lnTo>
                      <a:pt x="69" y="0"/>
                    </a:lnTo>
                    <a:lnTo>
                      <a:pt x="62" y="0"/>
                    </a:lnTo>
                    <a:lnTo>
                      <a:pt x="62" y="29"/>
                    </a:lnTo>
                    <a:lnTo>
                      <a:pt x="90" y="29"/>
                    </a:lnTo>
                    <a:lnTo>
                      <a:pt x="90" y="47"/>
                    </a:lnTo>
                    <a:lnTo>
                      <a:pt x="62" y="47"/>
                    </a:lnTo>
                    <a:lnTo>
                      <a:pt x="62" y="76"/>
                    </a:lnTo>
                    <a:close/>
                    <a:moveTo>
                      <a:pt x="0" y="76"/>
                    </a:moveTo>
                    <a:lnTo>
                      <a:pt x="62" y="76"/>
                    </a:lnTo>
                    <a:lnTo>
                      <a:pt x="62" y="47"/>
                    </a:lnTo>
                    <a:lnTo>
                      <a:pt x="29" y="47"/>
                    </a:lnTo>
                    <a:lnTo>
                      <a:pt x="29" y="29"/>
                    </a:lnTo>
                    <a:lnTo>
                      <a:pt x="29" y="29"/>
                    </a:lnTo>
                    <a:lnTo>
                      <a:pt x="62" y="29"/>
                    </a:lnTo>
                    <a:lnTo>
                      <a:pt x="62" y="0"/>
                    </a:lnTo>
                    <a:lnTo>
                      <a:pt x="33" y="0"/>
                    </a:lnTo>
                    <a:lnTo>
                      <a:pt x="0" y="0"/>
                    </a:lnTo>
                    <a:lnTo>
                      <a:pt x="0" y="76"/>
                    </a:lnTo>
                    <a:close/>
                  </a:path>
                </a:pathLst>
              </a:custGeom>
              <a:grpFill/>
              <a:ln>
                <a:noFill/>
              </a:ln>
            </p:spPr>
            <p:txBody>
              <a:bodyPr anchor="ctr"/>
              <a:lstStyle/>
              <a:p>
                <a:pPr algn="ctr"/>
                <a:endParaRPr>
                  <a:cs typeface="+mn-ea"/>
                  <a:sym typeface="+mn-lt"/>
                </a:endParaRPr>
              </a:p>
            </p:txBody>
          </p:sp>
          <p:sp>
            <p:nvSpPr>
              <p:cNvPr id="97" name="Freeform: Shape 124"/>
              <p:cNvSpPr>
                <a:spLocks/>
              </p:cNvSpPr>
              <p:nvPr/>
            </p:nvSpPr>
            <p:spPr bwMode="auto">
              <a:xfrm>
                <a:off x="5064298" y="1038447"/>
                <a:ext cx="115189" cy="118865"/>
              </a:xfrm>
              <a:custGeom>
                <a:avLst/>
                <a:gdLst>
                  <a:gd name="T0" fmla="*/ 23 w 26"/>
                  <a:gd name="T1" fmla="*/ 19 h 27"/>
                  <a:gd name="T2" fmla="*/ 25 w 26"/>
                  <a:gd name="T3" fmla="*/ 20 h 27"/>
                  <a:gd name="T4" fmla="*/ 22 w 26"/>
                  <a:gd name="T5" fmla="*/ 24 h 27"/>
                  <a:gd name="T6" fmla="*/ 20 w 26"/>
                  <a:gd name="T7" fmla="*/ 22 h 27"/>
                  <a:gd name="T8" fmla="*/ 17 w 26"/>
                  <a:gd name="T9" fmla="*/ 24 h 27"/>
                  <a:gd name="T10" fmla="*/ 17 w 26"/>
                  <a:gd name="T11" fmla="*/ 26 h 27"/>
                  <a:gd name="T12" fmla="*/ 13 w 26"/>
                  <a:gd name="T13" fmla="*/ 27 h 27"/>
                  <a:gd name="T14" fmla="*/ 13 w 26"/>
                  <a:gd name="T15" fmla="*/ 21 h 27"/>
                  <a:gd name="T16" fmla="*/ 19 w 26"/>
                  <a:gd name="T17" fmla="*/ 18 h 27"/>
                  <a:gd name="T18" fmla="*/ 18 w 26"/>
                  <a:gd name="T19" fmla="*/ 8 h 27"/>
                  <a:gd name="T20" fmla="*/ 18 w 26"/>
                  <a:gd name="T21" fmla="*/ 8 h 27"/>
                  <a:gd name="T22" fmla="*/ 15 w 26"/>
                  <a:gd name="T23" fmla="*/ 6 h 27"/>
                  <a:gd name="T24" fmla="*/ 13 w 26"/>
                  <a:gd name="T25" fmla="*/ 6 h 27"/>
                  <a:gd name="T26" fmla="*/ 13 w 26"/>
                  <a:gd name="T27" fmla="*/ 0 h 27"/>
                  <a:gd name="T28" fmla="*/ 14 w 26"/>
                  <a:gd name="T29" fmla="*/ 0 h 27"/>
                  <a:gd name="T30" fmla="*/ 15 w 26"/>
                  <a:gd name="T31" fmla="*/ 2 h 27"/>
                  <a:gd name="T32" fmla="*/ 18 w 26"/>
                  <a:gd name="T33" fmla="*/ 3 h 27"/>
                  <a:gd name="T34" fmla="*/ 20 w 26"/>
                  <a:gd name="T35" fmla="*/ 2 h 27"/>
                  <a:gd name="T36" fmla="*/ 23 w 26"/>
                  <a:gd name="T37" fmla="*/ 5 h 27"/>
                  <a:gd name="T38" fmla="*/ 22 w 26"/>
                  <a:gd name="T39" fmla="*/ 7 h 27"/>
                  <a:gd name="T40" fmla="*/ 24 w 26"/>
                  <a:gd name="T41" fmla="*/ 10 h 27"/>
                  <a:gd name="T42" fmla="*/ 26 w 26"/>
                  <a:gd name="T43" fmla="*/ 10 h 27"/>
                  <a:gd name="T44" fmla="*/ 26 w 26"/>
                  <a:gd name="T45" fmla="*/ 15 h 27"/>
                  <a:gd name="T46" fmla="*/ 24 w 26"/>
                  <a:gd name="T47" fmla="*/ 15 h 27"/>
                  <a:gd name="T48" fmla="*/ 23 w 26"/>
                  <a:gd name="T49" fmla="*/ 19 h 27"/>
                  <a:gd name="T50" fmla="*/ 13 w 26"/>
                  <a:gd name="T51" fmla="*/ 27 h 27"/>
                  <a:gd name="T52" fmla="*/ 12 w 26"/>
                  <a:gd name="T53" fmla="*/ 27 h 27"/>
                  <a:gd name="T54" fmla="*/ 12 w 26"/>
                  <a:gd name="T55" fmla="*/ 25 h 27"/>
                  <a:gd name="T56" fmla="*/ 8 w 26"/>
                  <a:gd name="T57" fmla="*/ 24 h 27"/>
                  <a:gd name="T58" fmla="*/ 7 w 26"/>
                  <a:gd name="T59" fmla="*/ 25 h 27"/>
                  <a:gd name="T60" fmla="*/ 3 w 26"/>
                  <a:gd name="T61" fmla="*/ 22 h 27"/>
                  <a:gd name="T62" fmla="*/ 4 w 26"/>
                  <a:gd name="T63" fmla="*/ 20 h 27"/>
                  <a:gd name="T64" fmla="*/ 2 w 26"/>
                  <a:gd name="T65" fmla="*/ 17 h 27"/>
                  <a:gd name="T66" fmla="*/ 0 w 26"/>
                  <a:gd name="T67" fmla="*/ 17 h 27"/>
                  <a:gd name="T68" fmla="*/ 0 w 26"/>
                  <a:gd name="T69" fmla="*/ 12 h 27"/>
                  <a:gd name="T70" fmla="*/ 2 w 26"/>
                  <a:gd name="T71" fmla="*/ 12 h 27"/>
                  <a:gd name="T72" fmla="*/ 3 w 26"/>
                  <a:gd name="T73" fmla="*/ 8 h 27"/>
                  <a:gd name="T74" fmla="*/ 2 w 26"/>
                  <a:gd name="T75" fmla="*/ 7 h 27"/>
                  <a:gd name="T76" fmla="*/ 5 w 26"/>
                  <a:gd name="T77" fmla="*/ 3 h 27"/>
                  <a:gd name="T78" fmla="*/ 6 w 26"/>
                  <a:gd name="T79" fmla="*/ 4 h 27"/>
                  <a:gd name="T80" fmla="*/ 10 w 26"/>
                  <a:gd name="T81" fmla="*/ 3 h 27"/>
                  <a:gd name="T82" fmla="*/ 10 w 26"/>
                  <a:gd name="T83" fmla="*/ 1 h 27"/>
                  <a:gd name="T84" fmla="*/ 13 w 26"/>
                  <a:gd name="T85" fmla="*/ 0 h 27"/>
                  <a:gd name="T86" fmla="*/ 13 w 26"/>
                  <a:gd name="T87" fmla="*/ 6 h 27"/>
                  <a:gd name="T88" fmla="*/ 7 w 26"/>
                  <a:gd name="T89" fmla="*/ 9 h 27"/>
                  <a:gd name="T90" fmla="*/ 8 w 26"/>
                  <a:gd name="T91" fmla="*/ 19 h 27"/>
                  <a:gd name="T92" fmla="*/ 11 w 26"/>
                  <a:gd name="T93" fmla="*/ 21 h 27"/>
                  <a:gd name="T94" fmla="*/ 13 w 26"/>
                  <a:gd name="T95" fmla="*/ 21 h 27"/>
                  <a:gd name="T96" fmla="*/ 13 w 26"/>
                  <a:gd name="T9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 h="27">
                    <a:moveTo>
                      <a:pt x="23" y="19"/>
                    </a:moveTo>
                    <a:cubicBezTo>
                      <a:pt x="25" y="20"/>
                      <a:pt x="25" y="20"/>
                      <a:pt x="25" y="20"/>
                    </a:cubicBezTo>
                    <a:cubicBezTo>
                      <a:pt x="22" y="24"/>
                      <a:pt x="22" y="24"/>
                      <a:pt x="22" y="24"/>
                    </a:cubicBezTo>
                    <a:cubicBezTo>
                      <a:pt x="20" y="22"/>
                      <a:pt x="20" y="22"/>
                      <a:pt x="20" y="22"/>
                    </a:cubicBezTo>
                    <a:cubicBezTo>
                      <a:pt x="19" y="23"/>
                      <a:pt x="18" y="24"/>
                      <a:pt x="17" y="24"/>
                    </a:cubicBezTo>
                    <a:cubicBezTo>
                      <a:pt x="17" y="26"/>
                      <a:pt x="17" y="26"/>
                      <a:pt x="17" y="26"/>
                    </a:cubicBezTo>
                    <a:cubicBezTo>
                      <a:pt x="13" y="27"/>
                      <a:pt x="13" y="27"/>
                      <a:pt x="13" y="27"/>
                    </a:cubicBezTo>
                    <a:cubicBezTo>
                      <a:pt x="13" y="21"/>
                      <a:pt x="13" y="21"/>
                      <a:pt x="13" y="21"/>
                    </a:cubicBezTo>
                    <a:cubicBezTo>
                      <a:pt x="15" y="21"/>
                      <a:pt x="17" y="20"/>
                      <a:pt x="19" y="18"/>
                    </a:cubicBezTo>
                    <a:cubicBezTo>
                      <a:pt x="22" y="15"/>
                      <a:pt x="21" y="10"/>
                      <a:pt x="18" y="8"/>
                    </a:cubicBezTo>
                    <a:cubicBezTo>
                      <a:pt x="18" y="8"/>
                      <a:pt x="18" y="8"/>
                      <a:pt x="18" y="8"/>
                    </a:cubicBezTo>
                    <a:cubicBezTo>
                      <a:pt x="17" y="7"/>
                      <a:pt x="16" y="7"/>
                      <a:pt x="15" y="6"/>
                    </a:cubicBezTo>
                    <a:cubicBezTo>
                      <a:pt x="15" y="6"/>
                      <a:pt x="14" y="6"/>
                      <a:pt x="13" y="6"/>
                    </a:cubicBezTo>
                    <a:cubicBezTo>
                      <a:pt x="13" y="0"/>
                      <a:pt x="13" y="0"/>
                      <a:pt x="13" y="0"/>
                    </a:cubicBezTo>
                    <a:cubicBezTo>
                      <a:pt x="14" y="0"/>
                      <a:pt x="14" y="0"/>
                      <a:pt x="14" y="0"/>
                    </a:cubicBezTo>
                    <a:cubicBezTo>
                      <a:pt x="15" y="2"/>
                      <a:pt x="15" y="2"/>
                      <a:pt x="15" y="2"/>
                    </a:cubicBezTo>
                    <a:cubicBezTo>
                      <a:pt x="16" y="2"/>
                      <a:pt x="17" y="3"/>
                      <a:pt x="18" y="3"/>
                    </a:cubicBezTo>
                    <a:cubicBezTo>
                      <a:pt x="20" y="2"/>
                      <a:pt x="20" y="2"/>
                      <a:pt x="20" y="2"/>
                    </a:cubicBezTo>
                    <a:cubicBezTo>
                      <a:pt x="23" y="5"/>
                      <a:pt x="23" y="5"/>
                      <a:pt x="23" y="5"/>
                    </a:cubicBezTo>
                    <a:cubicBezTo>
                      <a:pt x="22" y="7"/>
                      <a:pt x="22" y="7"/>
                      <a:pt x="22" y="7"/>
                    </a:cubicBezTo>
                    <a:cubicBezTo>
                      <a:pt x="23" y="8"/>
                      <a:pt x="24" y="9"/>
                      <a:pt x="24" y="10"/>
                    </a:cubicBezTo>
                    <a:cubicBezTo>
                      <a:pt x="26" y="10"/>
                      <a:pt x="26" y="10"/>
                      <a:pt x="26" y="10"/>
                    </a:cubicBezTo>
                    <a:cubicBezTo>
                      <a:pt x="26" y="15"/>
                      <a:pt x="26" y="15"/>
                      <a:pt x="26" y="15"/>
                    </a:cubicBezTo>
                    <a:cubicBezTo>
                      <a:pt x="24" y="15"/>
                      <a:pt x="24" y="15"/>
                      <a:pt x="24" y="15"/>
                    </a:cubicBezTo>
                    <a:cubicBezTo>
                      <a:pt x="24" y="16"/>
                      <a:pt x="24" y="18"/>
                      <a:pt x="23" y="19"/>
                    </a:cubicBezTo>
                    <a:close/>
                    <a:moveTo>
                      <a:pt x="13" y="27"/>
                    </a:moveTo>
                    <a:cubicBezTo>
                      <a:pt x="12" y="27"/>
                      <a:pt x="12" y="27"/>
                      <a:pt x="12" y="27"/>
                    </a:cubicBezTo>
                    <a:cubicBezTo>
                      <a:pt x="12" y="25"/>
                      <a:pt x="12" y="25"/>
                      <a:pt x="12" y="25"/>
                    </a:cubicBezTo>
                    <a:cubicBezTo>
                      <a:pt x="10" y="25"/>
                      <a:pt x="9" y="24"/>
                      <a:pt x="8" y="24"/>
                    </a:cubicBezTo>
                    <a:cubicBezTo>
                      <a:pt x="7" y="25"/>
                      <a:pt x="7" y="25"/>
                      <a:pt x="7" y="25"/>
                    </a:cubicBezTo>
                    <a:cubicBezTo>
                      <a:pt x="3" y="22"/>
                      <a:pt x="3" y="22"/>
                      <a:pt x="3" y="22"/>
                    </a:cubicBezTo>
                    <a:cubicBezTo>
                      <a:pt x="4" y="20"/>
                      <a:pt x="4" y="20"/>
                      <a:pt x="4" y="20"/>
                    </a:cubicBezTo>
                    <a:cubicBezTo>
                      <a:pt x="3" y="19"/>
                      <a:pt x="3" y="18"/>
                      <a:pt x="2" y="17"/>
                    </a:cubicBezTo>
                    <a:cubicBezTo>
                      <a:pt x="0" y="17"/>
                      <a:pt x="0" y="17"/>
                      <a:pt x="0" y="17"/>
                    </a:cubicBezTo>
                    <a:cubicBezTo>
                      <a:pt x="0" y="12"/>
                      <a:pt x="0" y="12"/>
                      <a:pt x="0" y="12"/>
                    </a:cubicBezTo>
                    <a:cubicBezTo>
                      <a:pt x="2" y="12"/>
                      <a:pt x="2" y="12"/>
                      <a:pt x="2" y="12"/>
                    </a:cubicBezTo>
                    <a:cubicBezTo>
                      <a:pt x="2" y="11"/>
                      <a:pt x="2" y="9"/>
                      <a:pt x="3" y="8"/>
                    </a:cubicBezTo>
                    <a:cubicBezTo>
                      <a:pt x="2" y="7"/>
                      <a:pt x="2" y="7"/>
                      <a:pt x="2" y="7"/>
                    </a:cubicBezTo>
                    <a:cubicBezTo>
                      <a:pt x="5" y="3"/>
                      <a:pt x="5" y="3"/>
                      <a:pt x="5" y="3"/>
                    </a:cubicBezTo>
                    <a:cubicBezTo>
                      <a:pt x="6" y="4"/>
                      <a:pt x="6" y="4"/>
                      <a:pt x="6" y="4"/>
                    </a:cubicBezTo>
                    <a:cubicBezTo>
                      <a:pt x="7" y="4"/>
                      <a:pt x="8" y="3"/>
                      <a:pt x="10" y="3"/>
                    </a:cubicBezTo>
                    <a:cubicBezTo>
                      <a:pt x="10" y="1"/>
                      <a:pt x="10" y="1"/>
                      <a:pt x="10" y="1"/>
                    </a:cubicBezTo>
                    <a:cubicBezTo>
                      <a:pt x="13" y="0"/>
                      <a:pt x="13" y="0"/>
                      <a:pt x="13" y="0"/>
                    </a:cubicBezTo>
                    <a:cubicBezTo>
                      <a:pt x="13" y="6"/>
                      <a:pt x="13" y="6"/>
                      <a:pt x="13" y="6"/>
                    </a:cubicBezTo>
                    <a:cubicBezTo>
                      <a:pt x="11" y="6"/>
                      <a:pt x="9" y="7"/>
                      <a:pt x="7" y="9"/>
                    </a:cubicBezTo>
                    <a:cubicBezTo>
                      <a:pt x="5" y="12"/>
                      <a:pt x="5" y="17"/>
                      <a:pt x="8" y="19"/>
                    </a:cubicBezTo>
                    <a:cubicBezTo>
                      <a:pt x="9" y="20"/>
                      <a:pt x="10" y="20"/>
                      <a:pt x="11" y="21"/>
                    </a:cubicBezTo>
                    <a:cubicBezTo>
                      <a:pt x="12" y="21"/>
                      <a:pt x="12" y="21"/>
                      <a:pt x="13" y="21"/>
                    </a:cubicBezTo>
                    <a:lnTo>
                      <a:pt x="13" y="27"/>
                    </a:lnTo>
                    <a:close/>
                  </a:path>
                </a:pathLst>
              </a:custGeom>
              <a:grpFill/>
              <a:ln>
                <a:noFill/>
              </a:ln>
            </p:spPr>
            <p:txBody>
              <a:bodyPr anchor="ctr"/>
              <a:lstStyle/>
              <a:p>
                <a:pPr algn="ctr"/>
                <a:endParaRPr>
                  <a:cs typeface="+mn-ea"/>
                  <a:sym typeface="+mn-lt"/>
                </a:endParaRPr>
              </a:p>
            </p:txBody>
          </p:sp>
          <p:sp>
            <p:nvSpPr>
              <p:cNvPr id="98" name="Freeform: Shape 125"/>
              <p:cNvSpPr>
                <a:spLocks/>
              </p:cNvSpPr>
              <p:nvPr/>
            </p:nvSpPr>
            <p:spPr bwMode="auto">
              <a:xfrm>
                <a:off x="5430696" y="1236964"/>
                <a:ext cx="137246" cy="101709"/>
              </a:xfrm>
              <a:custGeom>
                <a:avLst/>
                <a:gdLst>
                  <a:gd name="T0" fmla="*/ 16 w 31"/>
                  <a:gd name="T1" fmla="*/ 0 h 23"/>
                  <a:gd name="T2" fmla="*/ 0 w 31"/>
                  <a:gd name="T3" fmla="*/ 15 h 23"/>
                  <a:gd name="T4" fmla="*/ 2 w 31"/>
                  <a:gd name="T5" fmla="*/ 23 h 23"/>
                  <a:gd name="T6" fmla="*/ 2 w 31"/>
                  <a:gd name="T7" fmla="*/ 19 h 23"/>
                  <a:gd name="T8" fmla="*/ 3 w 31"/>
                  <a:gd name="T9" fmla="*/ 17 h 23"/>
                  <a:gd name="T10" fmla="*/ 3 w 31"/>
                  <a:gd name="T11" fmla="*/ 15 h 23"/>
                  <a:gd name="T12" fmla="*/ 16 w 31"/>
                  <a:gd name="T13" fmla="*/ 3 h 23"/>
                  <a:gd name="T14" fmla="*/ 28 w 31"/>
                  <a:gd name="T15" fmla="*/ 15 h 23"/>
                  <a:gd name="T16" fmla="*/ 28 w 31"/>
                  <a:gd name="T17" fmla="*/ 17 h 23"/>
                  <a:gd name="T18" fmla="*/ 29 w 31"/>
                  <a:gd name="T19" fmla="*/ 19 h 23"/>
                  <a:gd name="T20" fmla="*/ 29 w 31"/>
                  <a:gd name="T21" fmla="*/ 23 h 23"/>
                  <a:gd name="T22" fmla="*/ 31 w 31"/>
                  <a:gd name="T23" fmla="*/ 15 h 23"/>
                  <a:gd name="T24" fmla="*/ 16 w 31"/>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3">
                    <a:moveTo>
                      <a:pt x="16" y="0"/>
                    </a:moveTo>
                    <a:cubicBezTo>
                      <a:pt x="7" y="0"/>
                      <a:pt x="0" y="7"/>
                      <a:pt x="0" y="15"/>
                    </a:cubicBezTo>
                    <a:cubicBezTo>
                      <a:pt x="0" y="18"/>
                      <a:pt x="1" y="21"/>
                      <a:pt x="2" y="23"/>
                    </a:cubicBezTo>
                    <a:cubicBezTo>
                      <a:pt x="2" y="19"/>
                      <a:pt x="2" y="19"/>
                      <a:pt x="2" y="19"/>
                    </a:cubicBezTo>
                    <a:cubicBezTo>
                      <a:pt x="2" y="18"/>
                      <a:pt x="3" y="17"/>
                      <a:pt x="3" y="17"/>
                    </a:cubicBezTo>
                    <a:cubicBezTo>
                      <a:pt x="3" y="16"/>
                      <a:pt x="3" y="16"/>
                      <a:pt x="3" y="15"/>
                    </a:cubicBezTo>
                    <a:cubicBezTo>
                      <a:pt x="3" y="8"/>
                      <a:pt x="9" y="3"/>
                      <a:pt x="16" y="3"/>
                    </a:cubicBezTo>
                    <a:cubicBezTo>
                      <a:pt x="23" y="3"/>
                      <a:pt x="28" y="8"/>
                      <a:pt x="28" y="15"/>
                    </a:cubicBezTo>
                    <a:cubicBezTo>
                      <a:pt x="28" y="16"/>
                      <a:pt x="28" y="16"/>
                      <a:pt x="28" y="17"/>
                    </a:cubicBezTo>
                    <a:cubicBezTo>
                      <a:pt x="29" y="17"/>
                      <a:pt x="29" y="18"/>
                      <a:pt x="29" y="19"/>
                    </a:cubicBezTo>
                    <a:cubicBezTo>
                      <a:pt x="29" y="23"/>
                      <a:pt x="29" y="23"/>
                      <a:pt x="29" y="23"/>
                    </a:cubicBezTo>
                    <a:cubicBezTo>
                      <a:pt x="30" y="21"/>
                      <a:pt x="31" y="18"/>
                      <a:pt x="31" y="15"/>
                    </a:cubicBezTo>
                    <a:cubicBezTo>
                      <a:pt x="31" y="7"/>
                      <a:pt x="24" y="0"/>
                      <a:pt x="16" y="0"/>
                    </a:cubicBezTo>
                    <a:close/>
                  </a:path>
                </a:pathLst>
              </a:custGeom>
              <a:grpFill/>
              <a:ln>
                <a:noFill/>
              </a:ln>
            </p:spPr>
            <p:txBody>
              <a:bodyPr anchor="ctr"/>
              <a:lstStyle/>
              <a:p>
                <a:pPr algn="ctr"/>
                <a:endParaRPr>
                  <a:cs typeface="+mn-ea"/>
                  <a:sym typeface="+mn-lt"/>
                </a:endParaRPr>
              </a:p>
            </p:txBody>
          </p:sp>
          <p:sp>
            <p:nvSpPr>
              <p:cNvPr id="99" name="Freeform: Shape 126"/>
              <p:cNvSpPr>
                <a:spLocks/>
              </p:cNvSpPr>
              <p:nvPr/>
            </p:nvSpPr>
            <p:spPr bwMode="auto">
              <a:xfrm>
                <a:off x="5444176" y="1308038"/>
                <a:ext cx="30635" cy="52693"/>
              </a:xfrm>
              <a:custGeom>
                <a:avLst/>
                <a:gdLst>
                  <a:gd name="T0" fmla="*/ 0 w 7"/>
                  <a:gd name="T1" fmla="*/ 2 h 12"/>
                  <a:gd name="T2" fmla="*/ 0 w 7"/>
                  <a:gd name="T3" fmla="*/ 3 h 12"/>
                  <a:gd name="T4" fmla="*/ 0 w 7"/>
                  <a:gd name="T5" fmla="*/ 7 h 12"/>
                  <a:gd name="T6" fmla="*/ 0 w 7"/>
                  <a:gd name="T7" fmla="*/ 8 h 12"/>
                  <a:gd name="T8" fmla="*/ 5 w 7"/>
                  <a:gd name="T9" fmla="*/ 12 h 12"/>
                  <a:gd name="T10" fmla="*/ 7 w 7"/>
                  <a:gd name="T11" fmla="*/ 12 h 12"/>
                  <a:gd name="T12" fmla="*/ 7 w 7"/>
                  <a:gd name="T13" fmla="*/ 0 h 12"/>
                  <a:gd name="T14" fmla="*/ 5 w 7"/>
                  <a:gd name="T15" fmla="*/ 0 h 12"/>
                  <a:gd name="T16" fmla="*/ 0 w 7"/>
                  <a:gd name="T17"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0" y="2"/>
                    </a:moveTo>
                    <a:cubicBezTo>
                      <a:pt x="0" y="2"/>
                      <a:pt x="0" y="2"/>
                      <a:pt x="0" y="3"/>
                    </a:cubicBezTo>
                    <a:cubicBezTo>
                      <a:pt x="0" y="7"/>
                      <a:pt x="0" y="7"/>
                      <a:pt x="0" y="7"/>
                    </a:cubicBezTo>
                    <a:cubicBezTo>
                      <a:pt x="0" y="8"/>
                      <a:pt x="0" y="8"/>
                      <a:pt x="0" y="8"/>
                    </a:cubicBezTo>
                    <a:cubicBezTo>
                      <a:pt x="0" y="10"/>
                      <a:pt x="2" y="12"/>
                      <a:pt x="5" y="12"/>
                    </a:cubicBezTo>
                    <a:cubicBezTo>
                      <a:pt x="7" y="12"/>
                      <a:pt x="7" y="12"/>
                      <a:pt x="7" y="12"/>
                    </a:cubicBezTo>
                    <a:cubicBezTo>
                      <a:pt x="7" y="0"/>
                      <a:pt x="7" y="0"/>
                      <a:pt x="7" y="0"/>
                    </a:cubicBezTo>
                    <a:cubicBezTo>
                      <a:pt x="5" y="0"/>
                      <a:pt x="5" y="0"/>
                      <a:pt x="5" y="0"/>
                    </a:cubicBezTo>
                    <a:cubicBezTo>
                      <a:pt x="3" y="0"/>
                      <a:pt x="1" y="1"/>
                      <a:pt x="0" y="2"/>
                    </a:cubicBezTo>
                    <a:close/>
                  </a:path>
                </a:pathLst>
              </a:custGeom>
              <a:grpFill/>
              <a:ln>
                <a:noFill/>
              </a:ln>
            </p:spPr>
            <p:txBody>
              <a:bodyPr anchor="ctr"/>
              <a:lstStyle/>
              <a:p>
                <a:pPr algn="ctr"/>
                <a:endParaRPr>
                  <a:cs typeface="+mn-ea"/>
                  <a:sym typeface="+mn-lt"/>
                </a:endParaRPr>
              </a:p>
            </p:txBody>
          </p:sp>
          <p:sp>
            <p:nvSpPr>
              <p:cNvPr id="100" name="Freeform: Shape 127"/>
              <p:cNvSpPr>
                <a:spLocks/>
              </p:cNvSpPr>
              <p:nvPr/>
            </p:nvSpPr>
            <p:spPr bwMode="auto">
              <a:xfrm>
                <a:off x="5523828" y="1308038"/>
                <a:ext cx="30635" cy="52693"/>
              </a:xfrm>
              <a:custGeom>
                <a:avLst/>
                <a:gdLst>
                  <a:gd name="T0" fmla="*/ 7 w 7"/>
                  <a:gd name="T1" fmla="*/ 8 h 12"/>
                  <a:gd name="T2" fmla="*/ 7 w 7"/>
                  <a:gd name="T3" fmla="*/ 7 h 12"/>
                  <a:gd name="T4" fmla="*/ 7 w 7"/>
                  <a:gd name="T5" fmla="*/ 3 h 12"/>
                  <a:gd name="T6" fmla="*/ 7 w 7"/>
                  <a:gd name="T7" fmla="*/ 2 h 12"/>
                  <a:gd name="T8" fmla="*/ 2 w 7"/>
                  <a:gd name="T9" fmla="*/ 0 h 12"/>
                  <a:gd name="T10" fmla="*/ 0 w 7"/>
                  <a:gd name="T11" fmla="*/ 0 h 12"/>
                  <a:gd name="T12" fmla="*/ 0 w 7"/>
                  <a:gd name="T13" fmla="*/ 12 h 12"/>
                  <a:gd name="T14" fmla="*/ 2 w 7"/>
                  <a:gd name="T15" fmla="*/ 12 h 12"/>
                  <a:gd name="T16" fmla="*/ 7 w 7"/>
                  <a:gd name="T17"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7" y="8"/>
                    </a:moveTo>
                    <a:cubicBezTo>
                      <a:pt x="7" y="7"/>
                      <a:pt x="7" y="7"/>
                      <a:pt x="7" y="7"/>
                    </a:cubicBezTo>
                    <a:cubicBezTo>
                      <a:pt x="7" y="3"/>
                      <a:pt x="7" y="3"/>
                      <a:pt x="7" y="3"/>
                    </a:cubicBezTo>
                    <a:cubicBezTo>
                      <a:pt x="7" y="3"/>
                      <a:pt x="7" y="2"/>
                      <a:pt x="7" y="2"/>
                    </a:cubicBezTo>
                    <a:cubicBezTo>
                      <a:pt x="7" y="1"/>
                      <a:pt x="5" y="0"/>
                      <a:pt x="2" y="0"/>
                    </a:cubicBezTo>
                    <a:cubicBezTo>
                      <a:pt x="0" y="0"/>
                      <a:pt x="0" y="0"/>
                      <a:pt x="0" y="0"/>
                    </a:cubicBezTo>
                    <a:cubicBezTo>
                      <a:pt x="0" y="12"/>
                      <a:pt x="0" y="12"/>
                      <a:pt x="0" y="12"/>
                    </a:cubicBezTo>
                    <a:cubicBezTo>
                      <a:pt x="2" y="12"/>
                      <a:pt x="2" y="12"/>
                      <a:pt x="2" y="12"/>
                    </a:cubicBezTo>
                    <a:cubicBezTo>
                      <a:pt x="5" y="12"/>
                      <a:pt x="7" y="10"/>
                      <a:pt x="7" y="8"/>
                    </a:cubicBezTo>
                    <a:close/>
                  </a:path>
                </a:pathLst>
              </a:custGeom>
              <a:grpFill/>
              <a:ln>
                <a:noFill/>
              </a:ln>
            </p:spPr>
            <p:txBody>
              <a:bodyPr anchor="ctr"/>
              <a:lstStyle/>
              <a:p>
                <a:pPr algn="ctr"/>
                <a:endParaRPr>
                  <a:cs typeface="+mn-ea"/>
                  <a:sym typeface="+mn-lt"/>
                </a:endParaRPr>
              </a:p>
            </p:txBody>
          </p:sp>
          <p:sp>
            <p:nvSpPr>
              <p:cNvPr id="101" name="Freeform: Shape 128"/>
              <p:cNvSpPr>
                <a:spLocks/>
              </p:cNvSpPr>
              <p:nvPr/>
            </p:nvSpPr>
            <p:spPr bwMode="auto">
              <a:xfrm>
                <a:off x="5987034" y="2883918"/>
                <a:ext cx="186263" cy="137246"/>
              </a:xfrm>
              <a:custGeom>
                <a:avLst/>
                <a:gdLst>
                  <a:gd name="T0" fmla="*/ 28 w 42"/>
                  <a:gd name="T1" fmla="*/ 31 h 31"/>
                  <a:gd name="T2" fmla="*/ 42 w 42"/>
                  <a:gd name="T3" fmla="*/ 31 h 31"/>
                  <a:gd name="T4" fmla="*/ 42 w 42"/>
                  <a:gd name="T5" fmla="*/ 0 h 31"/>
                  <a:gd name="T6" fmla="*/ 28 w 42"/>
                  <a:gd name="T7" fmla="*/ 0 h 31"/>
                  <a:gd name="T8" fmla="*/ 28 w 42"/>
                  <a:gd name="T9" fmla="*/ 13 h 31"/>
                  <a:gd name="T10" fmla="*/ 38 w 42"/>
                  <a:gd name="T11" fmla="*/ 27 h 31"/>
                  <a:gd name="T12" fmla="*/ 28 w 42"/>
                  <a:gd name="T13" fmla="*/ 27 h 31"/>
                  <a:gd name="T14" fmla="*/ 28 w 42"/>
                  <a:gd name="T15" fmla="*/ 31 h 31"/>
                  <a:gd name="T16" fmla="*/ 19 w 42"/>
                  <a:gd name="T17" fmla="*/ 31 h 31"/>
                  <a:gd name="T18" fmla="*/ 28 w 42"/>
                  <a:gd name="T19" fmla="*/ 31 h 31"/>
                  <a:gd name="T20" fmla="*/ 28 w 42"/>
                  <a:gd name="T21" fmla="*/ 27 h 31"/>
                  <a:gd name="T22" fmla="*/ 22 w 42"/>
                  <a:gd name="T23" fmla="*/ 27 h 31"/>
                  <a:gd name="T24" fmla="*/ 21 w 42"/>
                  <a:gd name="T25" fmla="*/ 26 h 31"/>
                  <a:gd name="T26" fmla="*/ 19 w 42"/>
                  <a:gd name="T27" fmla="*/ 23 h 31"/>
                  <a:gd name="T28" fmla="*/ 19 w 42"/>
                  <a:gd name="T29" fmla="*/ 25 h 31"/>
                  <a:gd name="T30" fmla="*/ 20 w 42"/>
                  <a:gd name="T31" fmla="*/ 27 h 31"/>
                  <a:gd name="T32" fmla="*/ 19 w 42"/>
                  <a:gd name="T33" fmla="*/ 27 h 31"/>
                  <a:gd name="T34" fmla="*/ 19 w 42"/>
                  <a:gd name="T35" fmla="*/ 31 h 31"/>
                  <a:gd name="T36" fmla="*/ 28 w 42"/>
                  <a:gd name="T37" fmla="*/ 0 h 31"/>
                  <a:gd name="T38" fmla="*/ 19 w 42"/>
                  <a:gd name="T39" fmla="*/ 0 h 31"/>
                  <a:gd name="T40" fmla="*/ 19 w 42"/>
                  <a:gd name="T41" fmla="*/ 20 h 31"/>
                  <a:gd name="T42" fmla="*/ 26 w 42"/>
                  <a:gd name="T43" fmla="*/ 10 h 31"/>
                  <a:gd name="T44" fmla="*/ 26 w 42"/>
                  <a:gd name="T45" fmla="*/ 10 h 31"/>
                  <a:gd name="T46" fmla="*/ 28 w 42"/>
                  <a:gd name="T47" fmla="*/ 13 h 31"/>
                  <a:gd name="T48" fmla="*/ 28 w 42"/>
                  <a:gd name="T49" fmla="*/ 0 h 31"/>
                  <a:gd name="T50" fmla="*/ 12 w 42"/>
                  <a:gd name="T51" fmla="*/ 31 h 31"/>
                  <a:gd name="T52" fmla="*/ 19 w 42"/>
                  <a:gd name="T53" fmla="*/ 31 h 31"/>
                  <a:gd name="T54" fmla="*/ 19 w 42"/>
                  <a:gd name="T55" fmla="*/ 27 h 31"/>
                  <a:gd name="T56" fmla="*/ 14 w 42"/>
                  <a:gd name="T57" fmla="*/ 27 h 31"/>
                  <a:gd name="T58" fmla="*/ 12 w 42"/>
                  <a:gd name="T59" fmla="*/ 27 h 31"/>
                  <a:gd name="T60" fmla="*/ 12 w 42"/>
                  <a:gd name="T61" fmla="*/ 31 h 31"/>
                  <a:gd name="T62" fmla="*/ 19 w 42"/>
                  <a:gd name="T63" fmla="*/ 0 h 31"/>
                  <a:gd name="T64" fmla="*/ 12 w 42"/>
                  <a:gd name="T65" fmla="*/ 0 h 31"/>
                  <a:gd name="T66" fmla="*/ 12 w 42"/>
                  <a:gd name="T67" fmla="*/ 6 h 31"/>
                  <a:gd name="T68" fmla="*/ 13 w 42"/>
                  <a:gd name="T69" fmla="*/ 8 h 31"/>
                  <a:gd name="T70" fmla="*/ 12 w 42"/>
                  <a:gd name="T71" fmla="*/ 10 h 31"/>
                  <a:gd name="T72" fmla="*/ 12 w 42"/>
                  <a:gd name="T73" fmla="*/ 16 h 31"/>
                  <a:gd name="T74" fmla="*/ 12 w 42"/>
                  <a:gd name="T75" fmla="*/ 16 h 31"/>
                  <a:gd name="T76" fmla="*/ 17 w 42"/>
                  <a:gd name="T77" fmla="*/ 23 h 31"/>
                  <a:gd name="T78" fmla="*/ 19 w 42"/>
                  <a:gd name="T79" fmla="*/ 25 h 31"/>
                  <a:gd name="T80" fmla="*/ 19 w 42"/>
                  <a:gd name="T81" fmla="*/ 23 h 31"/>
                  <a:gd name="T82" fmla="*/ 18 w 42"/>
                  <a:gd name="T83" fmla="*/ 22 h 31"/>
                  <a:gd name="T84" fmla="*/ 19 w 42"/>
                  <a:gd name="T85" fmla="*/ 20 h 31"/>
                  <a:gd name="T86" fmla="*/ 19 w 42"/>
                  <a:gd name="T87" fmla="*/ 0 h 31"/>
                  <a:gd name="T88" fmla="*/ 0 w 42"/>
                  <a:gd name="T89" fmla="*/ 31 h 31"/>
                  <a:gd name="T90" fmla="*/ 12 w 42"/>
                  <a:gd name="T91" fmla="*/ 31 h 31"/>
                  <a:gd name="T92" fmla="*/ 12 w 42"/>
                  <a:gd name="T93" fmla="*/ 27 h 31"/>
                  <a:gd name="T94" fmla="*/ 4 w 42"/>
                  <a:gd name="T95" fmla="*/ 27 h 31"/>
                  <a:gd name="T96" fmla="*/ 4 w 42"/>
                  <a:gd name="T97" fmla="*/ 27 h 31"/>
                  <a:gd name="T98" fmla="*/ 12 w 42"/>
                  <a:gd name="T99" fmla="*/ 16 h 31"/>
                  <a:gd name="T100" fmla="*/ 12 w 42"/>
                  <a:gd name="T101" fmla="*/ 10 h 31"/>
                  <a:gd name="T102" fmla="*/ 10 w 42"/>
                  <a:gd name="T103" fmla="*/ 11 h 31"/>
                  <a:gd name="T104" fmla="*/ 6 w 42"/>
                  <a:gd name="T105" fmla="*/ 8 h 31"/>
                  <a:gd name="T106" fmla="*/ 10 w 42"/>
                  <a:gd name="T107" fmla="*/ 4 h 31"/>
                  <a:gd name="T108" fmla="*/ 10 w 42"/>
                  <a:gd name="T109" fmla="*/ 4 h 31"/>
                  <a:gd name="T110" fmla="*/ 12 w 42"/>
                  <a:gd name="T111" fmla="*/ 6 h 31"/>
                  <a:gd name="T112" fmla="*/ 12 w 42"/>
                  <a:gd name="T113" fmla="*/ 0 h 31"/>
                  <a:gd name="T114" fmla="*/ 0 w 42"/>
                  <a:gd name="T115" fmla="*/ 0 h 31"/>
                  <a:gd name="T116" fmla="*/ 0 w 42"/>
                  <a:gd name="T117"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 h="31">
                    <a:moveTo>
                      <a:pt x="28" y="31"/>
                    </a:moveTo>
                    <a:cubicBezTo>
                      <a:pt x="42" y="31"/>
                      <a:pt x="42" y="31"/>
                      <a:pt x="42" y="31"/>
                    </a:cubicBezTo>
                    <a:cubicBezTo>
                      <a:pt x="42" y="0"/>
                      <a:pt x="42" y="0"/>
                      <a:pt x="42" y="0"/>
                    </a:cubicBezTo>
                    <a:cubicBezTo>
                      <a:pt x="28" y="0"/>
                      <a:pt x="28" y="0"/>
                      <a:pt x="28" y="0"/>
                    </a:cubicBezTo>
                    <a:cubicBezTo>
                      <a:pt x="28" y="13"/>
                      <a:pt x="28" y="13"/>
                      <a:pt x="28" y="13"/>
                    </a:cubicBezTo>
                    <a:cubicBezTo>
                      <a:pt x="38" y="27"/>
                      <a:pt x="38" y="27"/>
                      <a:pt x="38" y="27"/>
                    </a:cubicBezTo>
                    <a:cubicBezTo>
                      <a:pt x="28" y="27"/>
                      <a:pt x="28" y="27"/>
                      <a:pt x="28" y="27"/>
                    </a:cubicBezTo>
                    <a:lnTo>
                      <a:pt x="28" y="31"/>
                    </a:lnTo>
                    <a:close/>
                    <a:moveTo>
                      <a:pt x="19" y="31"/>
                    </a:moveTo>
                    <a:cubicBezTo>
                      <a:pt x="28" y="31"/>
                      <a:pt x="28" y="31"/>
                      <a:pt x="28" y="31"/>
                    </a:cubicBezTo>
                    <a:cubicBezTo>
                      <a:pt x="28" y="27"/>
                      <a:pt x="28" y="27"/>
                      <a:pt x="28" y="27"/>
                    </a:cubicBezTo>
                    <a:cubicBezTo>
                      <a:pt x="22" y="27"/>
                      <a:pt x="22" y="27"/>
                      <a:pt x="22" y="27"/>
                    </a:cubicBezTo>
                    <a:cubicBezTo>
                      <a:pt x="21" y="26"/>
                      <a:pt x="21" y="26"/>
                      <a:pt x="21" y="26"/>
                    </a:cubicBezTo>
                    <a:cubicBezTo>
                      <a:pt x="19" y="23"/>
                      <a:pt x="19" y="23"/>
                      <a:pt x="19" y="23"/>
                    </a:cubicBezTo>
                    <a:cubicBezTo>
                      <a:pt x="19" y="25"/>
                      <a:pt x="19" y="25"/>
                      <a:pt x="19" y="25"/>
                    </a:cubicBezTo>
                    <a:cubicBezTo>
                      <a:pt x="20" y="27"/>
                      <a:pt x="20" y="27"/>
                      <a:pt x="20" y="27"/>
                    </a:cubicBezTo>
                    <a:cubicBezTo>
                      <a:pt x="19" y="27"/>
                      <a:pt x="19" y="27"/>
                      <a:pt x="19" y="27"/>
                    </a:cubicBezTo>
                    <a:cubicBezTo>
                      <a:pt x="19" y="31"/>
                      <a:pt x="19" y="31"/>
                      <a:pt x="19" y="31"/>
                    </a:cubicBezTo>
                    <a:close/>
                    <a:moveTo>
                      <a:pt x="28" y="0"/>
                    </a:moveTo>
                    <a:cubicBezTo>
                      <a:pt x="19" y="0"/>
                      <a:pt x="19" y="0"/>
                      <a:pt x="19" y="0"/>
                    </a:cubicBezTo>
                    <a:cubicBezTo>
                      <a:pt x="19" y="20"/>
                      <a:pt x="19" y="20"/>
                      <a:pt x="19" y="20"/>
                    </a:cubicBezTo>
                    <a:cubicBezTo>
                      <a:pt x="26" y="10"/>
                      <a:pt x="26" y="10"/>
                      <a:pt x="26" y="10"/>
                    </a:cubicBezTo>
                    <a:cubicBezTo>
                      <a:pt x="26" y="10"/>
                      <a:pt x="26" y="10"/>
                      <a:pt x="26" y="10"/>
                    </a:cubicBezTo>
                    <a:cubicBezTo>
                      <a:pt x="28" y="13"/>
                      <a:pt x="28" y="13"/>
                      <a:pt x="28" y="13"/>
                    </a:cubicBezTo>
                    <a:lnTo>
                      <a:pt x="28" y="0"/>
                    </a:lnTo>
                    <a:close/>
                    <a:moveTo>
                      <a:pt x="12" y="31"/>
                    </a:moveTo>
                    <a:cubicBezTo>
                      <a:pt x="19" y="31"/>
                      <a:pt x="19" y="31"/>
                      <a:pt x="19" y="31"/>
                    </a:cubicBezTo>
                    <a:cubicBezTo>
                      <a:pt x="19" y="27"/>
                      <a:pt x="19" y="27"/>
                      <a:pt x="19" y="27"/>
                    </a:cubicBezTo>
                    <a:cubicBezTo>
                      <a:pt x="14" y="27"/>
                      <a:pt x="14" y="27"/>
                      <a:pt x="14" y="27"/>
                    </a:cubicBezTo>
                    <a:cubicBezTo>
                      <a:pt x="12" y="27"/>
                      <a:pt x="12" y="27"/>
                      <a:pt x="12" y="27"/>
                    </a:cubicBezTo>
                    <a:cubicBezTo>
                      <a:pt x="12" y="31"/>
                      <a:pt x="12" y="31"/>
                      <a:pt x="12" y="31"/>
                    </a:cubicBezTo>
                    <a:close/>
                    <a:moveTo>
                      <a:pt x="19" y="0"/>
                    </a:moveTo>
                    <a:cubicBezTo>
                      <a:pt x="12" y="0"/>
                      <a:pt x="12" y="0"/>
                      <a:pt x="12" y="0"/>
                    </a:cubicBezTo>
                    <a:cubicBezTo>
                      <a:pt x="12" y="6"/>
                      <a:pt x="12" y="6"/>
                      <a:pt x="12" y="6"/>
                    </a:cubicBezTo>
                    <a:cubicBezTo>
                      <a:pt x="13" y="6"/>
                      <a:pt x="13" y="7"/>
                      <a:pt x="13" y="8"/>
                    </a:cubicBezTo>
                    <a:cubicBezTo>
                      <a:pt x="13" y="8"/>
                      <a:pt x="13" y="9"/>
                      <a:pt x="12" y="10"/>
                    </a:cubicBezTo>
                    <a:cubicBezTo>
                      <a:pt x="12" y="16"/>
                      <a:pt x="12" y="16"/>
                      <a:pt x="12" y="16"/>
                    </a:cubicBezTo>
                    <a:cubicBezTo>
                      <a:pt x="12" y="16"/>
                      <a:pt x="12" y="16"/>
                      <a:pt x="12" y="16"/>
                    </a:cubicBezTo>
                    <a:cubicBezTo>
                      <a:pt x="17" y="23"/>
                      <a:pt x="17" y="23"/>
                      <a:pt x="17" y="23"/>
                    </a:cubicBezTo>
                    <a:cubicBezTo>
                      <a:pt x="19" y="25"/>
                      <a:pt x="19" y="25"/>
                      <a:pt x="19" y="25"/>
                    </a:cubicBezTo>
                    <a:cubicBezTo>
                      <a:pt x="19" y="23"/>
                      <a:pt x="19" y="23"/>
                      <a:pt x="19" y="23"/>
                    </a:cubicBezTo>
                    <a:cubicBezTo>
                      <a:pt x="18" y="22"/>
                      <a:pt x="18" y="22"/>
                      <a:pt x="18" y="22"/>
                    </a:cubicBezTo>
                    <a:cubicBezTo>
                      <a:pt x="19" y="20"/>
                      <a:pt x="19" y="20"/>
                      <a:pt x="19" y="20"/>
                    </a:cubicBezTo>
                    <a:lnTo>
                      <a:pt x="19" y="0"/>
                    </a:lnTo>
                    <a:close/>
                    <a:moveTo>
                      <a:pt x="0" y="31"/>
                    </a:moveTo>
                    <a:cubicBezTo>
                      <a:pt x="12" y="31"/>
                      <a:pt x="12" y="31"/>
                      <a:pt x="12" y="31"/>
                    </a:cubicBezTo>
                    <a:cubicBezTo>
                      <a:pt x="12" y="27"/>
                      <a:pt x="12" y="27"/>
                      <a:pt x="12" y="27"/>
                    </a:cubicBezTo>
                    <a:cubicBezTo>
                      <a:pt x="4" y="27"/>
                      <a:pt x="4" y="27"/>
                      <a:pt x="4" y="27"/>
                    </a:cubicBezTo>
                    <a:cubicBezTo>
                      <a:pt x="4" y="27"/>
                      <a:pt x="4" y="27"/>
                      <a:pt x="4" y="27"/>
                    </a:cubicBezTo>
                    <a:cubicBezTo>
                      <a:pt x="12" y="16"/>
                      <a:pt x="12" y="16"/>
                      <a:pt x="12" y="16"/>
                    </a:cubicBezTo>
                    <a:cubicBezTo>
                      <a:pt x="12" y="10"/>
                      <a:pt x="12" y="10"/>
                      <a:pt x="12" y="10"/>
                    </a:cubicBezTo>
                    <a:cubicBezTo>
                      <a:pt x="12" y="10"/>
                      <a:pt x="11" y="11"/>
                      <a:pt x="10" y="11"/>
                    </a:cubicBezTo>
                    <a:cubicBezTo>
                      <a:pt x="8" y="11"/>
                      <a:pt x="6" y="9"/>
                      <a:pt x="6" y="8"/>
                    </a:cubicBezTo>
                    <a:cubicBezTo>
                      <a:pt x="6" y="6"/>
                      <a:pt x="8" y="4"/>
                      <a:pt x="10" y="4"/>
                    </a:cubicBezTo>
                    <a:cubicBezTo>
                      <a:pt x="10" y="4"/>
                      <a:pt x="10" y="4"/>
                      <a:pt x="10" y="4"/>
                    </a:cubicBezTo>
                    <a:cubicBezTo>
                      <a:pt x="11" y="4"/>
                      <a:pt x="12" y="5"/>
                      <a:pt x="12" y="6"/>
                    </a:cubicBezTo>
                    <a:cubicBezTo>
                      <a:pt x="12" y="0"/>
                      <a:pt x="12" y="0"/>
                      <a:pt x="12" y="0"/>
                    </a:cubicBezTo>
                    <a:cubicBezTo>
                      <a:pt x="0" y="0"/>
                      <a:pt x="0" y="0"/>
                      <a:pt x="0" y="0"/>
                    </a:cubicBezTo>
                    <a:lnTo>
                      <a:pt x="0" y="31"/>
                    </a:lnTo>
                    <a:close/>
                  </a:path>
                </a:pathLst>
              </a:custGeom>
              <a:grpFill/>
              <a:ln>
                <a:noFill/>
              </a:ln>
            </p:spPr>
            <p:txBody>
              <a:bodyPr anchor="ctr"/>
              <a:lstStyle/>
              <a:p>
                <a:pPr algn="ctr"/>
                <a:endParaRPr>
                  <a:cs typeface="+mn-ea"/>
                  <a:sym typeface="+mn-lt"/>
                </a:endParaRPr>
              </a:p>
            </p:txBody>
          </p:sp>
          <p:sp>
            <p:nvSpPr>
              <p:cNvPr id="102" name="Freeform: Shape 129"/>
              <p:cNvSpPr>
                <a:spLocks/>
              </p:cNvSpPr>
              <p:nvPr/>
            </p:nvSpPr>
            <p:spPr bwMode="auto">
              <a:xfrm>
                <a:off x="5766459" y="1895010"/>
                <a:ext cx="93131" cy="115189"/>
              </a:xfrm>
              <a:custGeom>
                <a:avLst/>
                <a:gdLst>
                  <a:gd name="T0" fmla="*/ 3 w 21"/>
                  <a:gd name="T1" fmla="*/ 23 h 26"/>
                  <a:gd name="T2" fmla="*/ 3 w 21"/>
                  <a:gd name="T3" fmla="*/ 22 h 26"/>
                  <a:gd name="T4" fmla="*/ 3 w 21"/>
                  <a:gd name="T5" fmla="*/ 22 h 26"/>
                  <a:gd name="T6" fmla="*/ 3 w 21"/>
                  <a:gd name="T7" fmla="*/ 6 h 26"/>
                  <a:gd name="T8" fmla="*/ 18 w 21"/>
                  <a:gd name="T9" fmla="*/ 6 h 26"/>
                  <a:gd name="T10" fmla="*/ 18 w 21"/>
                  <a:gd name="T11" fmla="*/ 17 h 26"/>
                  <a:gd name="T12" fmla="*/ 17 w 21"/>
                  <a:gd name="T13" fmla="*/ 17 h 26"/>
                  <a:gd name="T14" fmla="*/ 12 w 21"/>
                  <a:gd name="T15" fmla="*/ 22 h 26"/>
                  <a:gd name="T16" fmla="*/ 17 w 21"/>
                  <a:gd name="T17" fmla="*/ 26 h 26"/>
                  <a:gd name="T18" fmla="*/ 21 w 21"/>
                  <a:gd name="T19" fmla="*/ 22 h 26"/>
                  <a:gd name="T20" fmla="*/ 21 w 21"/>
                  <a:gd name="T21" fmla="*/ 22 h 26"/>
                  <a:gd name="T22" fmla="*/ 21 w 21"/>
                  <a:gd name="T23" fmla="*/ 22 h 26"/>
                  <a:gd name="T24" fmla="*/ 21 w 21"/>
                  <a:gd name="T25" fmla="*/ 6 h 26"/>
                  <a:gd name="T26" fmla="*/ 21 w 21"/>
                  <a:gd name="T27" fmla="*/ 0 h 26"/>
                  <a:gd name="T28" fmla="*/ 18 w 21"/>
                  <a:gd name="T29" fmla="*/ 0 h 26"/>
                  <a:gd name="T30" fmla="*/ 3 w 21"/>
                  <a:gd name="T31" fmla="*/ 0 h 26"/>
                  <a:gd name="T32" fmla="*/ 0 w 21"/>
                  <a:gd name="T33" fmla="*/ 0 h 26"/>
                  <a:gd name="T34" fmla="*/ 0 w 21"/>
                  <a:gd name="T35" fmla="*/ 6 h 26"/>
                  <a:gd name="T36" fmla="*/ 0 w 21"/>
                  <a:gd name="T37" fmla="*/ 17 h 26"/>
                  <a:gd name="T38" fmla="*/ 0 w 21"/>
                  <a:gd name="T39" fmla="*/ 17 h 26"/>
                  <a:gd name="T40" fmla="*/ 3 w 21"/>
                  <a:gd name="T41"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6">
                    <a:moveTo>
                      <a:pt x="3" y="23"/>
                    </a:moveTo>
                    <a:cubicBezTo>
                      <a:pt x="3" y="22"/>
                      <a:pt x="3" y="22"/>
                      <a:pt x="3" y="22"/>
                    </a:cubicBezTo>
                    <a:cubicBezTo>
                      <a:pt x="3" y="22"/>
                      <a:pt x="3" y="22"/>
                      <a:pt x="3" y="22"/>
                    </a:cubicBezTo>
                    <a:cubicBezTo>
                      <a:pt x="3" y="6"/>
                      <a:pt x="3" y="6"/>
                      <a:pt x="3" y="6"/>
                    </a:cubicBezTo>
                    <a:cubicBezTo>
                      <a:pt x="18" y="6"/>
                      <a:pt x="18" y="6"/>
                      <a:pt x="18" y="6"/>
                    </a:cubicBezTo>
                    <a:cubicBezTo>
                      <a:pt x="18" y="17"/>
                      <a:pt x="18" y="17"/>
                      <a:pt x="18" y="17"/>
                    </a:cubicBezTo>
                    <a:cubicBezTo>
                      <a:pt x="18" y="17"/>
                      <a:pt x="17" y="17"/>
                      <a:pt x="17" y="17"/>
                    </a:cubicBezTo>
                    <a:cubicBezTo>
                      <a:pt x="14" y="17"/>
                      <a:pt x="12" y="19"/>
                      <a:pt x="12" y="22"/>
                    </a:cubicBezTo>
                    <a:cubicBezTo>
                      <a:pt x="12" y="24"/>
                      <a:pt x="14" y="26"/>
                      <a:pt x="17" y="26"/>
                    </a:cubicBezTo>
                    <a:cubicBezTo>
                      <a:pt x="19" y="26"/>
                      <a:pt x="21" y="24"/>
                      <a:pt x="21" y="22"/>
                    </a:cubicBezTo>
                    <a:cubicBezTo>
                      <a:pt x="21" y="22"/>
                      <a:pt x="21" y="22"/>
                      <a:pt x="21" y="22"/>
                    </a:cubicBezTo>
                    <a:cubicBezTo>
                      <a:pt x="21" y="22"/>
                      <a:pt x="21" y="22"/>
                      <a:pt x="21" y="22"/>
                    </a:cubicBezTo>
                    <a:cubicBezTo>
                      <a:pt x="21" y="6"/>
                      <a:pt x="21" y="6"/>
                      <a:pt x="21" y="6"/>
                    </a:cubicBezTo>
                    <a:cubicBezTo>
                      <a:pt x="21" y="0"/>
                      <a:pt x="21" y="0"/>
                      <a:pt x="21" y="0"/>
                    </a:cubicBezTo>
                    <a:cubicBezTo>
                      <a:pt x="18" y="0"/>
                      <a:pt x="18" y="0"/>
                      <a:pt x="18" y="0"/>
                    </a:cubicBezTo>
                    <a:cubicBezTo>
                      <a:pt x="3" y="0"/>
                      <a:pt x="3" y="0"/>
                      <a:pt x="3" y="0"/>
                    </a:cubicBezTo>
                    <a:cubicBezTo>
                      <a:pt x="0" y="0"/>
                      <a:pt x="0" y="0"/>
                      <a:pt x="0" y="0"/>
                    </a:cubicBezTo>
                    <a:cubicBezTo>
                      <a:pt x="0" y="6"/>
                      <a:pt x="0" y="6"/>
                      <a:pt x="0" y="6"/>
                    </a:cubicBezTo>
                    <a:cubicBezTo>
                      <a:pt x="0" y="17"/>
                      <a:pt x="0" y="17"/>
                      <a:pt x="0" y="17"/>
                    </a:cubicBezTo>
                    <a:cubicBezTo>
                      <a:pt x="0" y="17"/>
                      <a:pt x="0" y="17"/>
                      <a:pt x="0" y="17"/>
                    </a:cubicBezTo>
                    <a:cubicBezTo>
                      <a:pt x="1" y="19"/>
                      <a:pt x="2" y="21"/>
                      <a:pt x="3" y="23"/>
                    </a:cubicBezTo>
                    <a:close/>
                  </a:path>
                </a:pathLst>
              </a:custGeom>
              <a:grpFill/>
              <a:ln>
                <a:noFill/>
              </a:ln>
            </p:spPr>
            <p:txBody>
              <a:bodyPr anchor="ctr"/>
              <a:lstStyle/>
              <a:p>
                <a:pPr algn="ctr"/>
                <a:endParaRPr>
                  <a:cs typeface="+mn-ea"/>
                  <a:sym typeface="+mn-lt"/>
                </a:endParaRPr>
              </a:p>
            </p:txBody>
          </p:sp>
        </p:grpSp>
        <p:grpSp>
          <p:nvGrpSpPr>
            <p:cNvPr id="33" name="Group 59"/>
            <p:cNvGrpSpPr/>
            <p:nvPr/>
          </p:nvGrpSpPr>
          <p:grpSpPr>
            <a:xfrm>
              <a:off x="6698196" y="1819393"/>
              <a:ext cx="5062269" cy="5038607"/>
              <a:chOff x="4476326" y="1364544"/>
              <a:chExt cx="3796702" cy="3778956"/>
            </a:xfrm>
          </p:grpSpPr>
          <p:sp>
            <p:nvSpPr>
              <p:cNvPr id="34" name="Freeform: Shape 61"/>
              <p:cNvSpPr>
                <a:spLocks/>
              </p:cNvSpPr>
              <p:nvPr/>
            </p:nvSpPr>
            <p:spPr bwMode="auto">
              <a:xfrm>
                <a:off x="4749783" y="1386364"/>
                <a:ext cx="2829064" cy="2829064"/>
              </a:xfrm>
              <a:custGeom>
                <a:avLst/>
                <a:gdLst>
                  <a:gd name="T0" fmla="*/ 315 w 630"/>
                  <a:gd name="T1" fmla="*/ 19 h 630"/>
                  <a:gd name="T2" fmla="*/ 611 w 630"/>
                  <a:gd name="T3" fmla="*/ 315 h 630"/>
                  <a:gd name="T4" fmla="*/ 315 w 630"/>
                  <a:gd name="T5" fmla="*/ 611 h 630"/>
                  <a:gd name="T6" fmla="*/ 315 w 630"/>
                  <a:gd name="T7" fmla="*/ 630 h 630"/>
                  <a:gd name="T8" fmla="*/ 630 w 630"/>
                  <a:gd name="T9" fmla="*/ 315 h 630"/>
                  <a:gd name="T10" fmla="*/ 315 w 630"/>
                  <a:gd name="T11" fmla="*/ 0 h 630"/>
                  <a:gd name="T12" fmla="*/ 315 w 630"/>
                  <a:gd name="T13" fmla="*/ 19 h 630"/>
                  <a:gd name="T14" fmla="*/ 315 w 630"/>
                  <a:gd name="T15" fmla="*/ 611 h 630"/>
                  <a:gd name="T16" fmla="*/ 19 w 630"/>
                  <a:gd name="T17" fmla="*/ 315 h 630"/>
                  <a:gd name="T18" fmla="*/ 315 w 630"/>
                  <a:gd name="T19" fmla="*/ 19 h 630"/>
                  <a:gd name="T20" fmla="*/ 315 w 630"/>
                  <a:gd name="T21" fmla="*/ 0 h 630"/>
                  <a:gd name="T22" fmla="*/ 0 w 630"/>
                  <a:gd name="T23" fmla="*/ 315 h 630"/>
                  <a:gd name="T24" fmla="*/ 315 w 630"/>
                  <a:gd name="T25" fmla="*/ 630 h 630"/>
                  <a:gd name="T26" fmla="*/ 315 w 630"/>
                  <a:gd name="T27" fmla="*/ 611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0" h="630">
                    <a:moveTo>
                      <a:pt x="315" y="19"/>
                    </a:moveTo>
                    <a:cubicBezTo>
                      <a:pt x="479" y="19"/>
                      <a:pt x="611" y="152"/>
                      <a:pt x="611" y="315"/>
                    </a:cubicBezTo>
                    <a:cubicBezTo>
                      <a:pt x="611" y="479"/>
                      <a:pt x="479" y="611"/>
                      <a:pt x="315" y="611"/>
                    </a:cubicBezTo>
                    <a:cubicBezTo>
                      <a:pt x="315" y="630"/>
                      <a:pt x="315" y="630"/>
                      <a:pt x="315" y="630"/>
                    </a:cubicBezTo>
                    <a:cubicBezTo>
                      <a:pt x="489" y="630"/>
                      <a:pt x="630" y="489"/>
                      <a:pt x="630" y="315"/>
                    </a:cubicBezTo>
                    <a:cubicBezTo>
                      <a:pt x="630" y="141"/>
                      <a:pt x="489" y="0"/>
                      <a:pt x="315" y="0"/>
                    </a:cubicBezTo>
                    <a:lnTo>
                      <a:pt x="315" y="19"/>
                    </a:lnTo>
                    <a:close/>
                    <a:moveTo>
                      <a:pt x="315" y="611"/>
                    </a:moveTo>
                    <a:cubicBezTo>
                      <a:pt x="152" y="611"/>
                      <a:pt x="19" y="479"/>
                      <a:pt x="19" y="315"/>
                    </a:cubicBezTo>
                    <a:cubicBezTo>
                      <a:pt x="19" y="152"/>
                      <a:pt x="152" y="19"/>
                      <a:pt x="315" y="19"/>
                    </a:cubicBezTo>
                    <a:cubicBezTo>
                      <a:pt x="315" y="0"/>
                      <a:pt x="315" y="0"/>
                      <a:pt x="315" y="0"/>
                    </a:cubicBezTo>
                    <a:cubicBezTo>
                      <a:pt x="141" y="0"/>
                      <a:pt x="0" y="141"/>
                      <a:pt x="0" y="315"/>
                    </a:cubicBezTo>
                    <a:cubicBezTo>
                      <a:pt x="0" y="489"/>
                      <a:pt x="141" y="630"/>
                      <a:pt x="315" y="630"/>
                    </a:cubicBezTo>
                    <a:lnTo>
                      <a:pt x="315" y="611"/>
                    </a:lnTo>
                    <a:close/>
                  </a:path>
                </a:pathLst>
              </a:custGeom>
              <a:solidFill>
                <a:schemeClr val="bg1">
                  <a:lumMod val="95000"/>
                  <a:alpha val="61000"/>
                </a:schemeClr>
              </a:solidFill>
              <a:ln>
                <a:noFill/>
              </a:ln>
            </p:spPr>
            <p:txBody>
              <a:bodyPr anchor="ctr"/>
              <a:lstStyle/>
              <a:p>
                <a:pPr algn="ctr"/>
                <a:endParaRPr>
                  <a:cs typeface="+mn-ea"/>
                  <a:sym typeface="+mn-lt"/>
                </a:endParaRPr>
              </a:p>
            </p:txBody>
          </p:sp>
          <p:sp>
            <p:nvSpPr>
              <p:cNvPr id="35" name="Freeform: Shape 62"/>
              <p:cNvSpPr>
                <a:spLocks/>
              </p:cNvSpPr>
              <p:nvPr/>
            </p:nvSpPr>
            <p:spPr bwMode="auto">
              <a:xfrm>
                <a:off x="6896145" y="3801414"/>
                <a:ext cx="1376883" cy="1342086"/>
              </a:xfrm>
              <a:custGeom>
                <a:avLst/>
                <a:gdLst>
                  <a:gd name="connsiteX0" fmla="*/ 246478 w 1376883"/>
                  <a:gd name="connsiteY0" fmla="*/ 0 h 1342086"/>
                  <a:gd name="connsiteX1" fmla="*/ 1376883 w 1376883"/>
                  <a:gd name="connsiteY1" fmla="*/ 1342086 h 1342086"/>
                  <a:gd name="connsiteX2" fmla="*/ 964218 w 1376883"/>
                  <a:gd name="connsiteY2" fmla="*/ 1342086 h 1342086"/>
                  <a:gd name="connsiteX3" fmla="*/ 0 w 1376883"/>
                  <a:gd name="connsiteY3" fmla="*/ 201522 h 1342086"/>
                </a:gdLst>
                <a:ahLst/>
                <a:cxnLst>
                  <a:cxn ang="0">
                    <a:pos x="connsiteX0" y="connsiteY0"/>
                  </a:cxn>
                  <a:cxn ang="0">
                    <a:pos x="connsiteX1" y="connsiteY1"/>
                  </a:cxn>
                  <a:cxn ang="0">
                    <a:pos x="connsiteX2" y="connsiteY2"/>
                  </a:cxn>
                  <a:cxn ang="0">
                    <a:pos x="connsiteX3" y="connsiteY3"/>
                  </a:cxn>
                </a:cxnLst>
                <a:rect l="l" t="t" r="r" b="b"/>
                <a:pathLst>
                  <a:path w="1376883" h="1342086">
                    <a:moveTo>
                      <a:pt x="246478" y="0"/>
                    </a:moveTo>
                    <a:lnTo>
                      <a:pt x="1376883" y="1342086"/>
                    </a:lnTo>
                    <a:lnTo>
                      <a:pt x="964218" y="1342086"/>
                    </a:lnTo>
                    <a:lnTo>
                      <a:pt x="0" y="201522"/>
                    </a:lnTo>
                    <a:close/>
                  </a:path>
                </a:pathLst>
              </a:custGeom>
              <a:solidFill>
                <a:schemeClr val="tx2">
                  <a:lumMod val="60000"/>
                  <a:lumOff val="40000"/>
                </a:schemeClr>
              </a:solidFill>
              <a:ln>
                <a:noFill/>
              </a:ln>
            </p:spPr>
            <p:txBody>
              <a:bodyPr anchor="ctr"/>
              <a:lstStyle/>
              <a:p>
                <a:pPr algn="ctr"/>
                <a:endParaRPr>
                  <a:cs typeface="+mn-ea"/>
                  <a:sym typeface="+mn-lt"/>
                </a:endParaRPr>
              </a:p>
            </p:txBody>
          </p:sp>
          <p:sp>
            <p:nvSpPr>
              <p:cNvPr id="36" name="Freeform: Shape 63"/>
              <p:cNvSpPr>
                <a:spLocks/>
              </p:cNvSpPr>
              <p:nvPr/>
            </p:nvSpPr>
            <p:spPr bwMode="auto">
              <a:xfrm>
                <a:off x="6810884" y="3702203"/>
                <a:ext cx="466602" cy="430948"/>
              </a:xfrm>
              <a:custGeom>
                <a:avLst/>
                <a:gdLst>
                  <a:gd name="T0" fmla="*/ 79 w 104"/>
                  <a:gd name="T1" fmla="*/ 0 h 96"/>
                  <a:gd name="T2" fmla="*/ 0 w 104"/>
                  <a:gd name="T3" fmla="*/ 65 h 96"/>
                  <a:gd name="T4" fmla="*/ 25 w 104"/>
                  <a:gd name="T5" fmla="*/ 96 h 96"/>
                  <a:gd name="T6" fmla="*/ 104 w 104"/>
                  <a:gd name="T7" fmla="*/ 31 h 96"/>
                  <a:gd name="T8" fmla="*/ 79 w 104"/>
                  <a:gd name="T9" fmla="*/ 0 h 96"/>
                </a:gdLst>
                <a:ahLst/>
                <a:cxnLst>
                  <a:cxn ang="0">
                    <a:pos x="T0" y="T1"/>
                  </a:cxn>
                  <a:cxn ang="0">
                    <a:pos x="T2" y="T3"/>
                  </a:cxn>
                  <a:cxn ang="0">
                    <a:pos x="T4" y="T5"/>
                  </a:cxn>
                  <a:cxn ang="0">
                    <a:pos x="T6" y="T7"/>
                  </a:cxn>
                  <a:cxn ang="0">
                    <a:pos x="T8" y="T9"/>
                  </a:cxn>
                </a:cxnLst>
                <a:rect l="0" t="0" r="r" b="b"/>
                <a:pathLst>
                  <a:path w="104" h="96">
                    <a:moveTo>
                      <a:pt x="79" y="0"/>
                    </a:moveTo>
                    <a:cubicBezTo>
                      <a:pt x="0" y="65"/>
                      <a:pt x="0" y="65"/>
                      <a:pt x="0" y="65"/>
                    </a:cubicBezTo>
                    <a:cubicBezTo>
                      <a:pt x="25" y="96"/>
                      <a:pt x="25" y="96"/>
                      <a:pt x="25" y="96"/>
                    </a:cubicBezTo>
                    <a:cubicBezTo>
                      <a:pt x="63" y="85"/>
                      <a:pt x="89" y="63"/>
                      <a:pt x="104" y="31"/>
                    </a:cubicBezTo>
                    <a:lnTo>
                      <a:pt x="79" y="0"/>
                    </a:lnTo>
                    <a:close/>
                  </a:path>
                </a:pathLst>
              </a:custGeom>
              <a:solidFill>
                <a:schemeClr val="tx2"/>
              </a:solidFill>
              <a:ln>
                <a:noFill/>
              </a:ln>
            </p:spPr>
            <p:txBody>
              <a:bodyPr anchor="ctr"/>
              <a:lstStyle/>
              <a:p>
                <a:pPr algn="ctr"/>
                <a:endParaRPr>
                  <a:cs typeface="+mn-ea"/>
                  <a:sym typeface="+mn-lt"/>
                </a:endParaRPr>
              </a:p>
            </p:txBody>
          </p:sp>
          <p:sp>
            <p:nvSpPr>
              <p:cNvPr id="37" name="Freeform: Shape 64"/>
              <p:cNvSpPr>
                <a:spLocks/>
              </p:cNvSpPr>
              <p:nvPr/>
            </p:nvSpPr>
            <p:spPr bwMode="auto">
              <a:xfrm>
                <a:off x="4476326" y="1364544"/>
                <a:ext cx="3260012" cy="2853867"/>
              </a:xfrm>
              <a:custGeom>
                <a:avLst/>
                <a:gdLst>
                  <a:gd name="T0" fmla="*/ 363 w 726"/>
                  <a:gd name="T1" fmla="*/ 636 h 636"/>
                  <a:gd name="T2" fmla="*/ 516 w 726"/>
                  <a:gd name="T3" fmla="*/ 597 h 636"/>
                  <a:gd name="T4" fmla="*/ 642 w 726"/>
                  <a:gd name="T5" fmla="*/ 166 h 636"/>
                  <a:gd name="T6" fmla="*/ 363 w 726"/>
                  <a:gd name="T7" fmla="*/ 0 h 636"/>
                  <a:gd name="T8" fmla="*/ 363 w 726"/>
                  <a:gd name="T9" fmla="*/ 18 h 636"/>
                  <a:gd name="T10" fmla="*/ 627 w 726"/>
                  <a:gd name="T11" fmla="*/ 174 h 636"/>
                  <a:gd name="T12" fmla="*/ 507 w 726"/>
                  <a:gd name="T13" fmla="*/ 582 h 636"/>
                  <a:gd name="T14" fmla="*/ 363 w 726"/>
                  <a:gd name="T15" fmla="*/ 618 h 636"/>
                  <a:gd name="T16" fmla="*/ 363 w 726"/>
                  <a:gd name="T17" fmla="*/ 636 h 636"/>
                  <a:gd name="T18" fmla="*/ 211 w 726"/>
                  <a:gd name="T19" fmla="*/ 39 h 636"/>
                  <a:gd name="T20" fmla="*/ 84 w 726"/>
                  <a:gd name="T21" fmla="*/ 471 h 636"/>
                  <a:gd name="T22" fmla="*/ 363 w 726"/>
                  <a:gd name="T23" fmla="*/ 636 h 636"/>
                  <a:gd name="T24" fmla="*/ 363 w 726"/>
                  <a:gd name="T25" fmla="*/ 618 h 636"/>
                  <a:gd name="T26" fmla="*/ 100 w 726"/>
                  <a:gd name="T27" fmla="*/ 462 h 636"/>
                  <a:gd name="T28" fmla="*/ 219 w 726"/>
                  <a:gd name="T29" fmla="*/ 55 h 636"/>
                  <a:gd name="T30" fmla="*/ 363 w 726"/>
                  <a:gd name="T31" fmla="*/ 18 h 636"/>
                  <a:gd name="T32" fmla="*/ 363 w 726"/>
                  <a:gd name="T33" fmla="*/ 0 h 636"/>
                  <a:gd name="T34" fmla="*/ 211 w 726"/>
                  <a:gd name="T35" fmla="*/ 39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6" h="636">
                    <a:moveTo>
                      <a:pt x="363" y="636"/>
                    </a:moveTo>
                    <a:cubicBezTo>
                      <a:pt x="415" y="636"/>
                      <a:pt x="467" y="623"/>
                      <a:pt x="516" y="597"/>
                    </a:cubicBezTo>
                    <a:cubicBezTo>
                      <a:pt x="670" y="513"/>
                      <a:pt x="726" y="320"/>
                      <a:pt x="642" y="166"/>
                    </a:cubicBezTo>
                    <a:cubicBezTo>
                      <a:pt x="584" y="60"/>
                      <a:pt x="476" y="0"/>
                      <a:pt x="363" y="0"/>
                    </a:cubicBezTo>
                    <a:cubicBezTo>
                      <a:pt x="363" y="18"/>
                      <a:pt x="363" y="18"/>
                      <a:pt x="363" y="18"/>
                    </a:cubicBezTo>
                    <a:cubicBezTo>
                      <a:pt x="469" y="18"/>
                      <a:pt x="572" y="74"/>
                      <a:pt x="627" y="174"/>
                    </a:cubicBezTo>
                    <a:cubicBezTo>
                      <a:pt x="706" y="320"/>
                      <a:pt x="653" y="502"/>
                      <a:pt x="507" y="582"/>
                    </a:cubicBezTo>
                    <a:cubicBezTo>
                      <a:pt x="462" y="607"/>
                      <a:pt x="412" y="619"/>
                      <a:pt x="363" y="618"/>
                    </a:cubicBezTo>
                    <a:lnTo>
                      <a:pt x="363" y="636"/>
                    </a:lnTo>
                    <a:close/>
                    <a:moveTo>
                      <a:pt x="211" y="39"/>
                    </a:moveTo>
                    <a:cubicBezTo>
                      <a:pt x="57" y="124"/>
                      <a:pt x="0" y="317"/>
                      <a:pt x="84" y="471"/>
                    </a:cubicBezTo>
                    <a:cubicBezTo>
                      <a:pt x="142" y="576"/>
                      <a:pt x="251" y="636"/>
                      <a:pt x="363" y="636"/>
                    </a:cubicBezTo>
                    <a:cubicBezTo>
                      <a:pt x="363" y="618"/>
                      <a:pt x="363" y="618"/>
                      <a:pt x="363" y="618"/>
                    </a:cubicBezTo>
                    <a:cubicBezTo>
                      <a:pt x="257" y="618"/>
                      <a:pt x="154" y="562"/>
                      <a:pt x="100" y="462"/>
                    </a:cubicBezTo>
                    <a:cubicBezTo>
                      <a:pt x="20" y="317"/>
                      <a:pt x="74" y="134"/>
                      <a:pt x="219" y="55"/>
                    </a:cubicBezTo>
                    <a:cubicBezTo>
                      <a:pt x="265" y="30"/>
                      <a:pt x="315" y="18"/>
                      <a:pt x="363" y="18"/>
                    </a:cubicBezTo>
                    <a:cubicBezTo>
                      <a:pt x="363" y="0"/>
                      <a:pt x="363" y="0"/>
                      <a:pt x="363" y="0"/>
                    </a:cubicBezTo>
                    <a:cubicBezTo>
                      <a:pt x="312" y="0"/>
                      <a:pt x="259" y="13"/>
                      <a:pt x="211" y="39"/>
                    </a:cubicBezTo>
                    <a:close/>
                  </a:path>
                </a:pathLst>
              </a:custGeom>
              <a:solidFill>
                <a:schemeClr val="tx2">
                  <a:lumMod val="60000"/>
                  <a:lumOff val="40000"/>
                </a:scheme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round/>
                    <a:headEnd/>
                    <a:tailEnd/>
                  </a14:hiddenLine>
                </a:ext>
              </a:extLst>
            </p:spPr>
            <p:txBody>
              <a:bodyPr anchor="ctr"/>
              <a:lstStyle/>
              <a:p>
                <a:pPr algn="ctr"/>
                <a:endParaRPr>
                  <a:cs typeface="+mn-ea"/>
                  <a:sym typeface="+mn-lt"/>
                </a:endParaRPr>
              </a:p>
            </p:txBody>
          </p:sp>
        </p:grpSp>
      </p:grpSp>
      <p:grpSp>
        <p:nvGrpSpPr>
          <p:cNvPr id="5" name="PA_组合 21"/>
          <p:cNvGrpSpPr/>
          <p:nvPr>
            <p:custDataLst>
              <p:tags r:id="rId3"/>
            </p:custDataLst>
          </p:nvPr>
        </p:nvGrpSpPr>
        <p:grpSpPr>
          <a:xfrm>
            <a:off x="8189952" y="3169126"/>
            <a:ext cx="1409700" cy="1005447"/>
            <a:chOff x="5069886" y="293530"/>
            <a:chExt cx="2052228" cy="1463723"/>
          </a:xfrm>
          <a:solidFill>
            <a:schemeClr val="bg1"/>
          </a:solidFill>
        </p:grpSpPr>
        <p:sp>
          <p:nvSpPr>
            <p:cNvPr id="27" name="TextBox 22"/>
            <p:cNvSpPr txBox="1"/>
            <p:nvPr/>
          </p:nvSpPr>
          <p:spPr>
            <a:xfrm>
              <a:off x="5069886" y="293530"/>
              <a:ext cx="2052228" cy="1120147"/>
            </a:xfrm>
            <a:prstGeom prst="rect">
              <a:avLst/>
            </a:prstGeom>
            <a:grpFill/>
          </p:spPr>
          <p:txBody>
            <a:bodyPr wrap="square">
              <a:normAutofit/>
            </a:bodyPr>
            <a:lstStyle/>
            <a:p>
              <a:pPr algn="ctr"/>
              <a:r>
                <a:rPr lang="zh-CN" altLang="en-US" sz="4400" b="1">
                  <a:solidFill>
                    <a:schemeClr val="tx2">
                      <a:lumMod val="75000"/>
                    </a:schemeClr>
                  </a:solidFill>
                  <a:cs typeface="+mn-ea"/>
                  <a:sym typeface="+mn-lt"/>
                </a:rPr>
                <a:t>目录</a:t>
              </a:r>
            </a:p>
          </p:txBody>
        </p:sp>
        <p:sp>
          <p:nvSpPr>
            <p:cNvPr id="28" name="TextBox 23"/>
            <p:cNvSpPr txBox="1"/>
            <p:nvPr/>
          </p:nvSpPr>
          <p:spPr>
            <a:xfrm>
              <a:off x="5069886" y="1309193"/>
              <a:ext cx="2052228" cy="448060"/>
            </a:xfrm>
            <a:prstGeom prst="rect">
              <a:avLst/>
            </a:prstGeom>
            <a:grpFill/>
          </p:spPr>
          <p:txBody>
            <a:bodyPr wrap="square">
              <a:normAutofit/>
            </a:bodyPr>
            <a:lstStyle/>
            <a:p>
              <a:pPr algn="ctr"/>
              <a:r>
                <a:rPr lang="en-US" altLang="zh-CN" sz="1400" b="1">
                  <a:solidFill>
                    <a:schemeClr val="tx2">
                      <a:lumMod val="75000"/>
                    </a:schemeClr>
                  </a:solidFill>
                  <a:cs typeface="+mn-ea"/>
                  <a:sym typeface="+mn-lt"/>
                </a:rPr>
                <a:t>CONTENT</a:t>
              </a:r>
            </a:p>
          </p:txBody>
        </p:sp>
      </p:grpSp>
      <p:grpSp>
        <p:nvGrpSpPr>
          <p:cNvPr id="6" name="Group 283"/>
          <p:cNvGrpSpPr/>
          <p:nvPr/>
        </p:nvGrpSpPr>
        <p:grpSpPr>
          <a:xfrm>
            <a:off x="827538" y="867631"/>
            <a:ext cx="5426721" cy="4997643"/>
            <a:chOff x="6791478" y="1649954"/>
            <a:chExt cx="4459664" cy="4107049"/>
          </a:xfrm>
        </p:grpSpPr>
        <p:sp>
          <p:nvSpPr>
            <p:cNvPr id="9" name="Diamond 286"/>
            <p:cNvSpPr/>
            <p:nvPr/>
          </p:nvSpPr>
          <p:spPr>
            <a:xfrm>
              <a:off x="6792409" y="4285682"/>
              <a:ext cx="624349" cy="624349"/>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dirty="0">
                  <a:solidFill>
                    <a:schemeClr val="bg1"/>
                  </a:solidFill>
                  <a:cs typeface="+mn-ea"/>
                  <a:sym typeface="+mn-lt"/>
                </a:rPr>
                <a:t>04</a:t>
              </a:r>
            </a:p>
          </p:txBody>
        </p:sp>
        <p:grpSp>
          <p:nvGrpSpPr>
            <p:cNvPr id="10" name="Group 287"/>
            <p:cNvGrpSpPr/>
            <p:nvPr/>
          </p:nvGrpSpPr>
          <p:grpSpPr>
            <a:xfrm>
              <a:off x="7259933" y="4459406"/>
              <a:ext cx="3965009" cy="1114894"/>
              <a:chOff x="6444106" y="1612558"/>
              <a:chExt cx="4234710" cy="1114894"/>
            </a:xfrm>
          </p:grpSpPr>
          <p:sp>
            <p:nvSpPr>
              <p:cNvPr id="23" name="TextBox 300"/>
              <p:cNvSpPr txBox="1"/>
              <p:nvPr/>
            </p:nvSpPr>
            <p:spPr>
              <a:xfrm>
                <a:off x="6444106" y="1612558"/>
                <a:ext cx="4232109" cy="242864"/>
              </a:xfrm>
              <a:prstGeom prst="rect">
                <a:avLst/>
              </a:prstGeom>
              <a:noFill/>
            </p:spPr>
            <p:txBody>
              <a:bodyPr wrap="none" lIns="360000" tIns="0" rIns="0" bIns="0" anchor="b" anchorCtr="0">
                <a:noAutofit/>
              </a:bodyPr>
              <a:lstStyle/>
              <a:p>
                <a:r>
                  <a:rPr lang="zh-CN" altLang="en-US" sz="2400" b="1" spc="600" dirty="0">
                    <a:solidFill>
                      <a:schemeClr val="accent4">
                        <a:lumMod val="100000"/>
                      </a:schemeClr>
                    </a:solidFill>
                    <a:cs typeface="+mn-ea"/>
                    <a:sym typeface="+mn-lt"/>
                  </a:rPr>
                  <a:t>运营模式</a:t>
                </a:r>
              </a:p>
            </p:txBody>
          </p:sp>
          <p:sp>
            <p:nvSpPr>
              <p:cNvPr id="257" name="TextBox 300">
                <a:extLst>
                  <a:ext uri="{FF2B5EF4-FFF2-40B4-BE49-F238E27FC236}">
                    <a16:creationId xmlns:a16="http://schemas.microsoft.com/office/drawing/2014/main" id="{389CBC7B-3021-41D5-9084-93C09A80F566}"/>
                  </a:ext>
                </a:extLst>
              </p:cNvPr>
              <p:cNvSpPr txBox="1"/>
              <p:nvPr/>
            </p:nvSpPr>
            <p:spPr>
              <a:xfrm>
                <a:off x="6446707" y="2484588"/>
                <a:ext cx="4232109" cy="242864"/>
              </a:xfrm>
              <a:prstGeom prst="rect">
                <a:avLst/>
              </a:prstGeom>
              <a:noFill/>
            </p:spPr>
            <p:txBody>
              <a:bodyPr wrap="none" lIns="360000" tIns="0" rIns="0" bIns="0" anchor="b" anchorCtr="0">
                <a:noAutofit/>
              </a:bodyPr>
              <a:lstStyle/>
              <a:p>
                <a:r>
                  <a:rPr lang="zh-CN" altLang="en-US" sz="2400" b="1" spc="600" dirty="0">
                    <a:solidFill>
                      <a:schemeClr val="accent4">
                        <a:lumMod val="100000"/>
                      </a:schemeClr>
                    </a:solidFill>
                    <a:cs typeface="+mn-ea"/>
                    <a:sym typeface="+mn-lt"/>
                  </a:rPr>
                  <a:t>团队管理</a:t>
                </a:r>
              </a:p>
            </p:txBody>
          </p:sp>
        </p:grpSp>
        <p:sp>
          <p:nvSpPr>
            <p:cNvPr id="11" name="Diamond 288"/>
            <p:cNvSpPr/>
            <p:nvPr/>
          </p:nvSpPr>
          <p:spPr>
            <a:xfrm>
              <a:off x="6792409" y="3407106"/>
              <a:ext cx="624349" cy="624349"/>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a:solidFill>
                    <a:schemeClr val="bg1"/>
                  </a:solidFill>
                  <a:cs typeface="+mn-ea"/>
                  <a:sym typeface="+mn-lt"/>
                </a:rPr>
                <a:t>03</a:t>
              </a:r>
            </a:p>
          </p:txBody>
        </p:sp>
        <p:sp>
          <p:nvSpPr>
            <p:cNvPr id="21" name="TextBox 298"/>
            <p:cNvSpPr txBox="1"/>
            <p:nvPr/>
          </p:nvSpPr>
          <p:spPr>
            <a:xfrm>
              <a:off x="7259932" y="3598434"/>
              <a:ext cx="3962574" cy="242864"/>
            </a:xfrm>
            <a:prstGeom prst="rect">
              <a:avLst/>
            </a:prstGeom>
            <a:noFill/>
          </p:spPr>
          <p:txBody>
            <a:bodyPr wrap="none" lIns="360000" tIns="0" rIns="0" bIns="0" anchor="b" anchorCtr="0">
              <a:noAutofit/>
            </a:bodyPr>
            <a:lstStyle/>
            <a:p>
              <a:r>
                <a:rPr lang="zh-CN" altLang="en-US" sz="2400" b="1" spc="600" dirty="0">
                  <a:solidFill>
                    <a:schemeClr val="accent3">
                      <a:lumMod val="100000"/>
                    </a:schemeClr>
                  </a:solidFill>
                  <a:cs typeface="+mn-ea"/>
                  <a:sym typeface="+mn-lt"/>
                </a:rPr>
                <a:t>可行性分析</a:t>
              </a:r>
            </a:p>
          </p:txBody>
        </p:sp>
        <p:sp>
          <p:nvSpPr>
            <p:cNvPr id="13" name="Diamond 290"/>
            <p:cNvSpPr/>
            <p:nvPr/>
          </p:nvSpPr>
          <p:spPr>
            <a:xfrm>
              <a:off x="6792409" y="2528530"/>
              <a:ext cx="624349" cy="624349"/>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a:solidFill>
                    <a:schemeClr val="bg1"/>
                  </a:solidFill>
                  <a:cs typeface="+mn-ea"/>
                  <a:sym typeface="+mn-lt"/>
                </a:rPr>
                <a:t>02</a:t>
              </a:r>
            </a:p>
          </p:txBody>
        </p:sp>
        <p:sp>
          <p:nvSpPr>
            <p:cNvPr id="19" name="TextBox 296"/>
            <p:cNvSpPr txBox="1"/>
            <p:nvPr/>
          </p:nvSpPr>
          <p:spPr>
            <a:xfrm>
              <a:off x="7259932" y="2702626"/>
              <a:ext cx="3962574" cy="242864"/>
            </a:xfrm>
            <a:prstGeom prst="rect">
              <a:avLst/>
            </a:prstGeom>
            <a:noFill/>
          </p:spPr>
          <p:txBody>
            <a:bodyPr wrap="none" lIns="360000" tIns="0" rIns="0" bIns="0" anchor="b" anchorCtr="0">
              <a:noAutofit/>
            </a:bodyPr>
            <a:lstStyle/>
            <a:p>
              <a:r>
                <a:rPr lang="zh-CN" altLang="en-US" sz="2400" b="1" spc="600" dirty="0">
                  <a:solidFill>
                    <a:schemeClr val="accent2">
                      <a:lumMod val="100000"/>
                    </a:schemeClr>
                  </a:solidFill>
                  <a:cs typeface="+mn-ea"/>
                  <a:sym typeface="+mn-lt"/>
                </a:rPr>
                <a:t>产品与服务</a:t>
              </a:r>
            </a:p>
          </p:txBody>
        </p:sp>
        <p:sp>
          <p:nvSpPr>
            <p:cNvPr id="15" name="Diamond 292"/>
            <p:cNvSpPr/>
            <p:nvPr/>
          </p:nvSpPr>
          <p:spPr>
            <a:xfrm>
              <a:off x="6792411" y="1649954"/>
              <a:ext cx="624349" cy="624349"/>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a:solidFill>
                    <a:schemeClr val="bg1"/>
                  </a:solidFill>
                  <a:cs typeface="+mn-ea"/>
                  <a:sym typeface="+mn-lt"/>
                </a:rPr>
                <a:t>01</a:t>
              </a:r>
            </a:p>
          </p:txBody>
        </p:sp>
        <p:sp>
          <p:nvSpPr>
            <p:cNvPr id="17" name="TextBox 294"/>
            <p:cNvSpPr txBox="1"/>
            <p:nvPr/>
          </p:nvSpPr>
          <p:spPr>
            <a:xfrm>
              <a:off x="7288568" y="1851341"/>
              <a:ext cx="3962574" cy="242864"/>
            </a:xfrm>
            <a:prstGeom prst="rect">
              <a:avLst/>
            </a:prstGeom>
            <a:noFill/>
          </p:spPr>
          <p:txBody>
            <a:bodyPr wrap="none" lIns="360000" tIns="0" rIns="0" bIns="0" anchor="b" anchorCtr="0">
              <a:noAutofit/>
            </a:bodyPr>
            <a:lstStyle/>
            <a:p>
              <a:r>
                <a:rPr lang="zh-CN" altLang="en-US" sz="2400" b="1" spc="600" dirty="0">
                  <a:solidFill>
                    <a:schemeClr val="accent1">
                      <a:lumMod val="100000"/>
                    </a:schemeClr>
                  </a:solidFill>
                  <a:cs typeface="+mn-ea"/>
                  <a:sym typeface="+mn-lt"/>
                </a:rPr>
                <a:t>项目简介</a:t>
              </a:r>
            </a:p>
          </p:txBody>
        </p:sp>
        <p:sp>
          <p:nvSpPr>
            <p:cNvPr id="256" name="Diamond 286">
              <a:extLst>
                <a:ext uri="{FF2B5EF4-FFF2-40B4-BE49-F238E27FC236}">
                  <a16:creationId xmlns:a16="http://schemas.microsoft.com/office/drawing/2014/main" id="{B407E5AB-2EE5-40BA-8535-7CFF9C44B532}"/>
                </a:ext>
              </a:extLst>
            </p:cNvPr>
            <p:cNvSpPr/>
            <p:nvPr/>
          </p:nvSpPr>
          <p:spPr>
            <a:xfrm>
              <a:off x="6791478" y="5132654"/>
              <a:ext cx="624349" cy="624349"/>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dirty="0">
                  <a:solidFill>
                    <a:schemeClr val="bg1"/>
                  </a:solidFill>
                  <a:cs typeface="+mn-ea"/>
                  <a:sym typeface="+mn-lt"/>
                </a:rPr>
                <a:t>05</a:t>
              </a:r>
            </a:p>
          </p:txBody>
        </p:sp>
      </p:grpSp>
    </p:spTree>
    <p:extLst>
      <p:ext uri="{BB962C8B-B14F-4D97-AF65-F5344CB8AC3E}">
        <p14:creationId xmlns:p14="http://schemas.microsoft.com/office/powerpoint/2010/main" val="3293991134"/>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组合 55"/>
          <p:cNvGrpSpPr/>
          <p:nvPr/>
        </p:nvGrpSpPr>
        <p:grpSpPr>
          <a:xfrm>
            <a:off x="1397635" y="1621790"/>
            <a:ext cx="4155440" cy="4155440"/>
            <a:chOff x="6507" y="3778"/>
            <a:chExt cx="4625" cy="4625"/>
          </a:xfrm>
        </p:grpSpPr>
        <p:sp>
          <p:nvSpPr>
            <p:cNvPr id="157" name="任意多边形 156"/>
            <p:cNvSpPr/>
            <p:nvPr/>
          </p:nvSpPr>
          <p:spPr>
            <a:xfrm>
              <a:off x="7768" y="3778"/>
              <a:ext cx="2074" cy="2313"/>
            </a:xfrm>
            <a:custGeom>
              <a:avLst/>
              <a:gdLst>
                <a:gd name="connsiteX0" fmla="*/ 657246 w 1295672"/>
                <a:gd name="connsiteY0" fmla="*/ 0 h 1444859"/>
                <a:gd name="connsiteX1" fmla="*/ 740242 w 1295672"/>
                <a:gd name="connsiteY1" fmla="*/ 39981 h 1444859"/>
                <a:gd name="connsiteX2" fmla="*/ 1292200 w 1295672"/>
                <a:gd name="connsiteY2" fmla="*/ 783685 h 1444859"/>
                <a:gd name="connsiteX3" fmla="*/ 1295672 w 1295672"/>
                <a:gd name="connsiteY3" fmla="*/ 806432 h 1444859"/>
                <a:gd name="connsiteX4" fmla="*/ 1209470 w 1295672"/>
                <a:gd name="connsiteY4" fmla="*/ 793276 h 1444859"/>
                <a:gd name="connsiteX5" fmla="*/ 1097279 w 1295672"/>
                <a:gd name="connsiteY5" fmla="*/ 787611 h 1444859"/>
                <a:gd name="connsiteX6" fmla="*/ 670168 w 1295672"/>
                <a:gd name="connsiteY6" fmla="*/ 873841 h 1444859"/>
                <a:gd name="connsiteX7" fmla="*/ 657246 w 1295672"/>
                <a:gd name="connsiteY7" fmla="*/ 880066 h 1444859"/>
                <a:gd name="connsiteX8" fmla="*/ 644324 w 1295672"/>
                <a:gd name="connsiteY8" fmla="*/ 873841 h 1444859"/>
                <a:gd name="connsiteX9" fmla="*/ 596460 w 1295672"/>
                <a:gd name="connsiteY9" fmla="*/ 856323 h 1444859"/>
                <a:gd name="connsiteX10" fmla="*/ 596459 w 1295672"/>
                <a:gd name="connsiteY10" fmla="*/ 856323 h 1444859"/>
                <a:gd name="connsiteX11" fmla="*/ 644325 w 1295672"/>
                <a:gd name="connsiteY11" fmla="*/ 873842 h 1444859"/>
                <a:gd name="connsiteX12" fmla="*/ 657247 w 1295672"/>
                <a:gd name="connsiteY12" fmla="*/ 880067 h 1444859"/>
                <a:gd name="connsiteX13" fmla="*/ 574251 w 1295672"/>
                <a:gd name="connsiteY13" fmla="*/ 920048 h 1444859"/>
                <a:gd name="connsiteX14" fmla="*/ 132436 w 1295672"/>
                <a:gd name="connsiteY14" fmla="*/ 1361863 h 1444859"/>
                <a:gd name="connsiteX15" fmla="*/ 92455 w 1295672"/>
                <a:gd name="connsiteY15" fmla="*/ 1444859 h 1444859"/>
                <a:gd name="connsiteX16" fmla="*/ 86230 w 1295672"/>
                <a:gd name="connsiteY16" fmla="*/ 1431937 h 1444859"/>
                <a:gd name="connsiteX17" fmla="*/ 0 w 1295672"/>
                <a:gd name="connsiteY17" fmla="*/ 1004826 h 1444859"/>
                <a:gd name="connsiteX18" fmla="*/ 5665 w 1295672"/>
                <a:gd name="connsiteY18" fmla="*/ 892635 h 1444859"/>
                <a:gd name="connsiteX19" fmla="*/ 18821 w 1295672"/>
                <a:gd name="connsiteY19" fmla="*/ 806433 h 1444859"/>
                <a:gd name="connsiteX20" fmla="*/ 74519 w 1295672"/>
                <a:gd name="connsiteY20" fmla="*/ 797933 h 1444859"/>
                <a:gd name="connsiteX21" fmla="*/ 74519 w 1295672"/>
                <a:gd name="connsiteY21" fmla="*/ 797931 h 1444859"/>
                <a:gd name="connsiteX22" fmla="*/ 18820 w 1295672"/>
                <a:gd name="connsiteY22" fmla="*/ 806432 h 1444859"/>
                <a:gd name="connsiteX23" fmla="*/ 22292 w 1295672"/>
                <a:gd name="connsiteY23" fmla="*/ 783685 h 1444859"/>
                <a:gd name="connsiteX24" fmla="*/ 574250 w 1295672"/>
                <a:gd name="connsiteY24" fmla="*/ 39981 h 1444859"/>
                <a:gd name="connsiteX0-1" fmla="*/ 657246 w 1295672"/>
                <a:gd name="connsiteY0-2" fmla="*/ 0 h 1444859"/>
                <a:gd name="connsiteX1-3" fmla="*/ 740242 w 1295672"/>
                <a:gd name="connsiteY1-4" fmla="*/ 39981 h 1444859"/>
                <a:gd name="connsiteX2-5" fmla="*/ 1292200 w 1295672"/>
                <a:gd name="connsiteY2-6" fmla="*/ 783685 h 1444859"/>
                <a:gd name="connsiteX3-7" fmla="*/ 1295672 w 1295672"/>
                <a:gd name="connsiteY3-8" fmla="*/ 806432 h 1444859"/>
                <a:gd name="connsiteX4-9" fmla="*/ 1209470 w 1295672"/>
                <a:gd name="connsiteY4-10" fmla="*/ 793276 h 1444859"/>
                <a:gd name="connsiteX5-11" fmla="*/ 1097279 w 1295672"/>
                <a:gd name="connsiteY5-12" fmla="*/ 787611 h 1444859"/>
                <a:gd name="connsiteX6-13" fmla="*/ 670168 w 1295672"/>
                <a:gd name="connsiteY6-14" fmla="*/ 873841 h 1444859"/>
                <a:gd name="connsiteX7-15" fmla="*/ 657246 w 1295672"/>
                <a:gd name="connsiteY7-16" fmla="*/ 880066 h 1444859"/>
                <a:gd name="connsiteX8-17" fmla="*/ 644324 w 1295672"/>
                <a:gd name="connsiteY8-18" fmla="*/ 873841 h 1444859"/>
                <a:gd name="connsiteX9-19" fmla="*/ 596460 w 1295672"/>
                <a:gd name="connsiteY9-20" fmla="*/ 856323 h 1444859"/>
                <a:gd name="connsiteX10-21" fmla="*/ 596459 w 1295672"/>
                <a:gd name="connsiteY10-22" fmla="*/ 856323 h 1444859"/>
                <a:gd name="connsiteX11-23" fmla="*/ 644325 w 1295672"/>
                <a:gd name="connsiteY11-24" fmla="*/ 873842 h 1444859"/>
                <a:gd name="connsiteX12-25" fmla="*/ 657247 w 1295672"/>
                <a:gd name="connsiteY12-26" fmla="*/ 880067 h 1444859"/>
                <a:gd name="connsiteX13-27" fmla="*/ 574251 w 1295672"/>
                <a:gd name="connsiteY13-28" fmla="*/ 920048 h 1444859"/>
                <a:gd name="connsiteX14-29" fmla="*/ 132436 w 1295672"/>
                <a:gd name="connsiteY14-30" fmla="*/ 1361863 h 1444859"/>
                <a:gd name="connsiteX15-31" fmla="*/ 92455 w 1295672"/>
                <a:gd name="connsiteY15-32" fmla="*/ 1444859 h 1444859"/>
                <a:gd name="connsiteX16-33" fmla="*/ 86230 w 1295672"/>
                <a:gd name="connsiteY16-34" fmla="*/ 1431937 h 1444859"/>
                <a:gd name="connsiteX17-35" fmla="*/ 0 w 1295672"/>
                <a:gd name="connsiteY17-36" fmla="*/ 1004826 h 1444859"/>
                <a:gd name="connsiteX18-37" fmla="*/ 5665 w 1295672"/>
                <a:gd name="connsiteY18-38" fmla="*/ 892635 h 1444859"/>
                <a:gd name="connsiteX19-39" fmla="*/ 18821 w 1295672"/>
                <a:gd name="connsiteY19-40" fmla="*/ 806433 h 1444859"/>
                <a:gd name="connsiteX20-41" fmla="*/ 74519 w 1295672"/>
                <a:gd name="connsiteY20-42" fmla="*/ 797933 h 1444859"/>
                <a:gd name="connsiteX21-43" fmla="*/ 18820 w 1295672"/>
                <a:gd name="connsiteY21-44" fmla="*/ 806432 h 1444859"/>
                <a:gd name="connsiteX22-45" fmla="*/ 22292 w 1295672"/>
                <a:gd name="connsiteY22-46" fmla="*/ 783685 h 1444859"/>
                <a:gd name="connsiteX23-47" fmla="*/ 574250 w 1295672"/>
                <a:gd name="connsiteY23-48" fmla="*/ 39981 h 1444859"/>
                <a:gd name="connsiteX24-49" fmla="*/ 657246 w 1295672"/>
                <a:gd name="connsiteY24-50" fmla="*/ 0 h 1444859"/>
                <a:gd name="connsiteX0-51" fmla="*/ 657246 w 1295672"/>
                <a:gd name="connsiteY0-52" fmla="*/ 0 h 1444859"/>
                <a:gd name="connsiteX1-53" fmla="*/ 740242 w 1295672"/>
                <a:gd name="connsiteY1-54" fmla="*/ 39981 h 1444859"/>
                <a:gd name="connsiteX2-55" fmla="*/ 1292200 w 1295672"/>
                <a:gd name="connsiteY2-56" fmla="*/ 783685 h 1444859"/>
                <a:gd name="connsiteX3-57" fmla="*/ 1295672 w 1295672"/>
                <a:gd name="connsiteY3-58" fmla="*/ 806432 h 1444859"/>
                <a:gd name="connsiteX4-59" fmla="*/ 1209470 w 1295672"/>
                <a:gd name="connsiteY4-60" fmla="*/ 793276 h 1444859"/>
                <a:gd name="connsiteX5-61" fmla="*/ 1097279 w 1295672"/>
                <a:gd name="connsiteY5-62" fmla="*/ 787611 h 1444859"/>
                <a:gd name="connsiteX6-63" fmla="*/ 670168 w 1295672"/>
                <a:gd name="connsiteY6-64" fmla="*/ 873841 h 1444859"/>
                <a:gd name="connsiteX7-65" fmla="*/ 657246 w 1295672"/>
                <a:gd name="connsiteY7-66" fmla="*/ 880066 h 1444859"/>
                <a:gd name="connsiteX8-67" fmla="*/ 644324 w 1295672"/>
                <a:gd name="connsiteY8-68" fmla="*/ 873841 h 1444859"/>
                <a:gd name="connsiteX9-69" fmla="*/ 596460 w 1295672"/>
                <a:gd name="connsiteY9-70" fmla="*/ 856323 h 1444859"/>
                <a:gd name="connsiteX10-71" fmla="*/ 596459 w 1295672"/>
                <a:gd name="connsiteY10-72" fmla="*/ 856323 h 1444859"/>
                <a:gd name="connsiteX11-73" fmla="*/ 644325 w 1295672"/>
                <a:gd name="connsiteY11-74" fmla="*/ 873842 h 1444859"/>
                <a:gd name="connsiteX12-75" fmla="*/ 657247 w 1295672"/>
                <a:gd name="connsiteY12-76" fmla="*/ 880067 h 1444859"/>
                <a:gd name="connsiteX13-77" fmla="*/ 574251 w 1295672"/>
                <a:gd name="connsiteY13-78" fmla="*/ 920048 h 1444859"/>
                <a:gd name="connsiteX14-79" fmla="*/ 132436 w 1295672"/>
                <a:gd name="connsiteY14-80" fmla="*/ 1361863 h 1444859"/>
                <a:gd name="connsiteX15-81" fmla="*/ 92455 w 1295672"/>
                <a:gd name="connsiteY15-82" fmla="*/ 1444859 h 1444859"/>
                <a:gd name="connsiteX16-83" fmla="*/ 86230 w 1295672"/>
                <a:gd name="connsiteY16-84" fmla="*/ 1431937 h 1444859"/>
                <a:gd name="connsiteX17-85" fmla="*/ 0 w 1295672"/>
                <a:gd name="connsiteY17-86" fmla="*/ 1004826 h 1444859"/>
                <a:gd name="connsiteX18-87" fmla="*/ 5665 w 1295672"/>
                <a:gd name="connsiteY18-88" fmla="*/ 892635 h 1444859"/>
                <a:gd name="connsiteX19-89" fmla="*/ 18821 w 1295672"/>
                <a:gd name="connsiteY19-90" fmla="*/ 806433 h 1444859"/>
                <a:gd name="connsiteX20-91" fmla="*/ 18820 w 1295672"/>
                <a:gd name="connsiteY20-92" fmla="*/ 806432 h 1444859"/>
                <a:gd name="connsiteX21-93" fmla="*/ 22292 w 1295672"/>
                <a:gd name="connsiteY21-94" fmla="*/ 783685 h 1444859"/>
                <a:gd name="connsiteX22-95" fmla="*/ 574250 w 1295672"/>
                <a:gd name="connsiteY22-96" fmla="*/ 39981 h 1444859"/>
                <a:gd name="connsiteX23-97" fmla="*/ 657246 w 1295672"/>
                <a:gd name="connsiteY23-98" fmla="*/ 0 h 1444859"/>
                <a:gd name="connsiteX0-99" fmla="*/ 657246 w 1295672"/>
                <a:gd name="connsiteY0-100" fmla="*/ 0 h 1444859"/>
                <a:gd name="connsiteX1-101" fmla="*/ 740242 w 1295672"/>
                <a:gd name="connsiteY1-102" fmla="*/ 39981 h 1444859"/>
                <a:gd name="connsiteX2-103" fmla="*/ 1292200 w 1295672"/>
                <a:gd name="connsiteY2-104" fmla="*/ 783685 h 1444859"/>
                <a:gd name="connsiteX3-105" fmla="*/ 1295672 w 1295672"/>
                <a:gd name="connsiteY3-106" fmla="*/ 806432 h 1444859"/>
                <a:gd name="connsiteX4-107" fmla="*/ 1209470 w 1295672"/>
                <a:gd name="connsiteY4-108" fmla="*/ 793276 h 1444859"/>
                <a:gd name="connsiteX5-109" fmla="*/ 1097279 w 1295672"/>
                <a:gd name="connsiteY5-110" fmla="*/ 787611 h 1444859"/>
                <a:gd name="connsiteX6-111" fmla="*/ 670168 w 1295672"/>
                <a:gd name="connsiteY6-112" fmla="*/ 873841 h 1444859"/>
                <a:gd name="connsiteX7-113" fmla="*/ 657246 w 1295672"/>
                <a:gd name="connsiteY7-114" fmla="*/ 880066 h 1444859"/>
                <a:gd name="connsiteX8-115" fmla="*/ 644324 w 1295672"/>
                <a:gd name="connsiteY8-116" fmla="*/ 873841 h 1444859"/>
                <a:gd name="connsiteX9-117" fmla="*/ 596460 w 1295672"/>
                <a:gd name="connsiteY9-118" fmla="*/ 856323 h 1444859"/>
                <a:gd name="connsiteX10-119" fmla="*/ 644325 w 1295672"/>
                <a:gd name="connsiteY10-120" fmla="*/ 873842 h 1444859"/>
                <a:gd name="connsiteX11-121" fmla="*/ 657247 w 1295672"/>
                <a:gd name="connsiteY11-122" fmla="*/ 880067 h 1444859"/>
                <a:gd name="connsiteX12-123" fmla="*/ 574251 w 1295672"/>
                <a:gd name="connsiteY12-124" fmla="*/ 920048 h 1444859"/>
                <a:gd name="connsiteX13-125" fmla="*/ 132436 w 1295672"/>
                <a:gd name="connsiteY13-126" fmla="*/ 1361863 h 1444859"/>
                <a:gd name="connsiteX14-127" fmla="*/ 92455 w 1295672"/>
                <a:gd name="connsiteY14-128" fmla="*/ 1444859 h 1444859"/>
                <a:gd name="connsiteX15-129" fmla="*/ 86230 w 1295672"/>
                <a:gd name="connsiteY15-130" fmla="*/ 1431937 h 1444859"/>
                <a:gd name="connsiteX16-131" fmla="*/ 0 w 1295672"/>
                <a:gd name="connsiteY16-132" fmla="*/ 1004826 h 1444859"/>
                <a:gd name="connsiteX17-133" fmla="*/ 5665 w 1295672"/>
                <a:gd name="connsiteY17-134" fmla="*/ 892635 h 1444859"/>
                <a:gd name="connsiteX18-135" fmla="*/ 18821 w 1295672"/>
                <a:gd name="connsiteY18-136" fmla="*/ 806433 h 1444859"/>
                <a:gd name="connsiteX19-137" fmla="*/ 18820 w 1295672"/>
                <a:gd name="connsiteY19-138" fmla="*/ 806432 h 1444859"/>
                <a:gd name="connsiteX20-139" fmla="*/ 22292 w 1295672"/>
                <a:gd name="connsiteY20-140" fmla="*/ 783685 h 1444859"/>
                <a:gd name="connsiteX21-141" fmla="*/ 574250 w 1295672"/>
                <a:gd name="connsiteY21-142" fmla="*/ 39981 h 1444859"/>
                <a:gd name="connsiteX22-143" fmla="*/ 657246 w 1295672"/>
                <a:gd name="connsiteY22-144" fmla="*/ 0 h 1444859"/>
                <a:gd name="connsiteX0-145" fmla="*/ 657246 w 1295672"/>
                <a:gd name="connsiteY0-146" fmla="*/ 0 h 1444859"/>
                <a:gd name="connsiteX1-147" fmla="*/ 740242 w 1295672"/>
                <a:gd name="connsiteY1-148" fmla="*/ 39981 h 1444859"/>
                <a:gd name="connsiteX2-149" fmla="*/ 1292200 w 1295672"/>
                <a:gd name="connsiteY2-150" fmla="*/ 783685 h 1444859"/>
                <a:gd name="connsiteX3-151" fmla="*/ 1295672 w 1295672"/>
                <a:gd name="connsiteY3-152" fmla="*/ 806432 h 1444859"/>
                <a:gd name="connsiteX4-153" fmla="*/ 1209470 w 1295672"/>
                <a:gd name="connsiteY4-154" fmla="*/ 793276 h 1444859"/>
                <a:gd name="connsiteX5-155" fmla="*/ 1097279 w 1295672"/>
                <a:gd name="connsiteY5-156" fmla="*/ 787611 h 1444859"/>
                <a:gd name="connsiteX6-157" fmla="*/ 670168 w 1295672"/>
                <a:gd name="connsiteY6-158" fmla="*/ 873841 h 1444859"/>
                <a:gd name="connsiteX7-159" fmla="*/ 657246 w 1295672"/>
                <a:gd name="connsiteY7-160" fmla="*/ 880066 h 1444859"/>
                <a:gd name="connsiteX8-161" fmla="*/ 644324 w 1295672"/>
                <a:gd name="connsiteY8-162" fmla="*/ 873841 h 1444859"/>
                <a:gd name="connsiteX9-163" fmla="*/ 644325 w 1295672"/>
                <a:gd name="connsiteY9-164" fmla="*/ 873842 h 1444859"/>
                <a:gd name="connsiteX10-165" fmla="*/ 657247 w 1295672"/>
                <a:gd name="connsiteY10-166" fmla="*/ 880067 h 1444859"/>
                <a:gd name="connsiteX11-167" fmla="*/ 574251 w 1295672"/>
                <a:gd name="connsiteY11-168" fmla="*/ 920048 h 1444859"/>
                <a:gd name="connsiteX12-169" fmla="*/ 132436 w 1295672"/>
                <a:gd name="connsiteY12-170" fmla="*/ 1361863 h 1444859"/>
                <a:gd name="connsiteX13-171" fmla="*/ 92455 w 1295672"/>
                <a:gd name="connsiteY13-172" fmla="*/ 1444859 h 1444859"/>
                <a:gd name="connsiteX14-173" fmla="*/ 86230 w 1295672"/>
                <a:gd name="connsiteY14-174" fmla="*/ 1431937 h 1444859"/>
                <a:gd name="connsiteX15-175" fmla="*/ 0 w 1295672"/>
                <a:gd name="connsiteY15-176" fmla="*/ 1004826 h 1444859"/>
                <a:gd name="connsiteX16-177" fmla="*/ 5665 w 1295672"/>
                <a:gd name="connsiteY16-178" fmla="*/ 892635 h 1444859"/>
                <a:gd name="connsiteX17-179" fmla="*/ 18821 w 1295672"/>
                <a:gd name="connsiteY17-180" fmla="*/ 806433 h 1444859"/>
                <a:gd name="connsiteX18-181" fmla="*/ 18820 w 1295672"/>
                <a:gd name="connsiteY18-182" fmla="*/ 806432 h 1444859"/>
                <a:gd name="connsiteX19-183" fmla="*/ 22292 w 1295672"/>
                <a:gd name="connsiteY19-184" fmla="*/ 783685 h 1444859"/>
                <a:gd name="connsiteX20-185" fmla="*/ 574250 w 1295672"/>
                <a:gd name="connsiteY20-186" fmla="*/ 39981 h 1444859"/>
                <a:gd name="connsiteX21-187" fmla="*/ 657246 w 1295672"/>
                <a:gd name="connsiteY21-188" fmla="*/ 0 h 1444859"/>
                <a:gd name="connsiteX0-189" fmla="*/ 657246 w 1295672"/>
                <a:gd name="connsiteY0-190" fmla="*/ 0 h 1444859"/>
                <a:gd name="connsiteX1-191" fmla="*/ 740242 w 1295672"/>
                <a:gd name="connsiteY1-192" fmla="*/ 39981 h 1444859"/>
                <a:gd name="connsiteX2-193" fmla="*/ 1292200 w 1295672"/>
                <a:gd name="connsiteY2-194" fmla="*/ 783685 h 1444859"/>
                <a:gd name="connsiteX3-195" fmla="*/ 1295672 w 1295672"/>
                <a:gd name="connsiteY3-196" fmla="*/ 806432 h 1444859"/>
                <a:gd name="connsiteX4-197" fmla="*/ 1209470 w 1295672"/>
                <a:gd name="connsiteY4-198" fmla="*/ 793276 h 1444859"/>
                <a:gd name="connsiteX5-199" fmla="*/ 1097279 w 1295672"/>
                <a:gd name="connsiteY5-200" fmla="*/ 787611 h 1444859"/>
                <a:gd name="connsiteX6-201" fmla="*/ 670168 w 1295672"/>
                <a:gd name="connsiteY6-202" fmla="*/ 873841 h 1444859"/>
                <a:gd name="connsiteX7-203" fmla="*/ 657246 w 1295672"/>
                <a:gd name="connsiteY7-204" fmla="*/ 880066 h 1444859"/>
                <a:gd name="connsiteX8-205" fmla="*/ 644324 w 1295672"/>
                <a:gd name="connsiteY8-206" fmla="*/ 873841 h 1444859"/>
                <a:gd name="connsiteX9-207" fmla="*/ 657247 w 1295672"/>
                <a:gd name="connsiteY9-208" fmla="*/ 880067 h 1444859"/>
                <a:gd name="connsiteX10-209" fmla="*/ 574251 w 1295672"/>
                <a:gd name="connsiteY10-210" fmla="*/ 920048 h 1444859"/>
                <a:gd name="connsiteX11-211" fmla="*/ 132436 w 1295672"/>
                <a:gd name="connsiteY11-212" fmla="*/ 1361863 h 1444859"/>
                <a:gd name="connsiteX12-213" fmla="*/ 92455 w 1295672"/>
                <a:gd name="connsiteY12-214" fmla="*/ 1444859 h 1444859"/>
                <a:gd name="connsiteX13-215" fmla="*/ 86230 w 1295672"/>
                <a:gd name="connsiteY13-216" fmla="*/ 1431937 h 1444859"/>
                <a:gd name="connsiteX14-217" fmla="*/ 0 w 1295672"/>
                <a:gd name="connsiteY14-218" fmla="*/ 1004826 h 1444859"/>
                <a:gd name="connsiteX15-219" fmla="*/ 5665 w 1295672"/>
                <a:gd name="connsiteY15-220" fmla="*/ 892635 h 1444859"/>
                <a:gd name="connsiteX16-221" fmla="*/ 18821 w 1295672"/>
                <a:gd name="connsiteY16-222" fmla="*/ 806433 h 1444859"/>
                <a:gd name="connsiteX17-223" fmla="*/ 18820 w 1295672"/>
                <a:gd name="connsiteY17-224" fmla="*/ 806432 h 1444859"/>
                <a:gd name="connsiteX18-225" fmla="*/ 22292 w 1295672"/>
                <a:gd name="connsiteY18-226" fmla="*/ 783685 h 1444859"/>
                <a:gd name="connsiteX19-227" fmla="*/ 574250 w 1295672"/>
                <a:gd name="connsiteY19-228" fmla="*/ 39981 h 1444859"/>
                <a:gd name="connsiteX20-229" fmla="*/ 657246 w 1295672"/>
                <a:gd name="connsiteY20-230" fmla="*/ 0 h 1444859"/>
                <a:gd name="connsiteX0-231" fmla="*/ 657246 w 1295672"/>
                <a:gd name="connsiteY0-232" fmla="*/ 0 h 1444859"/>
                <a:gd name="connsiteX1-233" fmla="*/ 740242 w 1295672"/>
                <a:gd name="connsiteY1-234" fmla="*/ 39981 h 1444859"/>
                <a:gd name="connsiteX2-235" fmla="*/ 1292200 w 1295672"/>
                <a:gd name="connsiteY2-236" fmla="*/ 783685 h 1444859"/>
                <a:gd name="connsiteX3-237" fmla="*/ 1295672 w 1295672"/>
                <a:gd name="connsiteY3-238" fmla="*/ 806432 h 1444859"/>
                <a:gd name="connsiteX4-239" fmla="*/ 1209470 w 1295672"/>
                <a:gd name="connsiteY4-240" fmla="*/ 793276 h 1444859"/>
                <a:gd name="connsiteX5-241" fmla="*/ 1097279 w 1295672"/>
                <a:gd name="connsiteY5-242" fmla="*/ 787611 h 1444859"/>
                <a:gd name="connsiteX6-243" fmla="*/ 670168 w 1295672"/>
                <a:gd name="connsiteY6-244" fmla="*/ 873841 h 1444859"/>
                <a:gd name="connsiteX7-245" fmla="*/ 657246 w 1295672"/>
                <a:gd name="connsiteY7-246" fmla="*/ 880066 h 1444859"/>
                <a:gd name="connsiteX8-247" fmla="*/ 657247 w 1295672"/>
                <a:gd name="connsiteY8-248" fmla="*/ 880067 h 1444859"/>
                <a:gd name="connsiteX9-249" fmla="*/ 574251 w 1295672"/>
                <a:gd name="connsiteY9-250" fmla="*/ 920048 h 1444859"/>
                <a:gd name="connsiteX10-251" fmla="*/ 132436 w 1295672"/>
                <a:gd name="connsiteY10-252" fmla="*/ 1361863 h 1444859"/>
                <a:gd name="connsiteX11-253" fmla="*/ 92455 w 1295672"/>
                <a:gd name="connsiteY11-254" fmla="*/ 1444859 h 1444859"/>
                <a:gd name="connsiteX12-255" fmla="*/ 86230 w 1295672"/>
                <a:gd name="connsiteY12-256" fmla="*/ 1431937 h 1444859"/>
                <a:gd name="connsiteX13-257" fmla="*/ 0 w 1295672"/>
                <a:gd name="connsiteY13-258" fmla="*/ 1004826 h 1444859"/>
                <a:gd name="connsiteX14-259" fmla="*/ 5665 w 1295672"/>
                <a:gd name="connsiteY14-260" fmla="*/ 892635 h 1444859"/>
                <a:gd name="connsiteX15-261" fmla="*/ 18821 w 1295672"/>
                <a:gd name="connsiteY15-262" fmla="*/ 806433 h 1444859"/>
                <a:gd name="connsiteX16-263" fmla="*/ 18820 w 1295672"/>
                <a:gd name="connsiteY16-264" fmla="*/ 806432 h 1444859"/>
                <a:gd name="connsiteX17-265" fmla="*/ 22292 w 1295672"/>
                <a:gd name="connsiteY17-266" fmla="*/ 783685 h 1444859"/>
                <a:gd name="connsiteX18-267" fmla="*/ 574250 w 1295672"/>
                <a:gd name="connsiteY18-268" fmla="*/ 39981 h 1444859"/>
                <a:gd name="connsiteX19-269" fmla="*/ 657246 w 1295672"/>
                <a:gd name="connsiteY19-270" fmla="*/ 0 h 1444859"/>
              </a:gdLst>
              <a:ahLst/>
              <a:cxnLst>
                <a:cxn ang="0">
                  <a:pos x="connsiteX0-231" y="connsiteY0-232"/>
                </a:cxn>
                <a:cxn ang="0">
                  <a:pos x="connsiteX1-233" y="connsiteY1-234"/>
                </a:cxn>
                <a:cxn ang="0">
                  <a:pos x="connsiteX2-235" y="connsiteY2-236"/>
                </a:cxn>
                <a:cxn ang="0">
                  <a:pos x="connsiteX3-237" y="connsiteY3-238"/>
                </a:cxn>
                <a:cxn ang="0">
                  <a:pos x="connsiteX4-239" y="connsiteY4-240"/>
                </a:cxn>
                <a:cxn ang="0">
                  <a:pos x="connsiteX5-241" y="connsiteY5-242"/>
                </a:cxn>
                <a:cxn ang="0">
                  <a:pos x="connsiteX6-243" y="connsiteY6-244"/>
                </a:cxn>
                <a:cxn ang="0">
                  <a:pos x="connsiteX7-245" y="connsiteY7-246"/>
                </a:cxn>
                <a:cxn ang="0">
                  <a:pos x="connsiteX8-247" y="connsiteY8-248"/>
                </a:cxn>
                <a:cxn ang="0">
                  <a:pos x="connsiteX9-249" y="connsiteY9-250"/>
                </a:cxn>
                <a:cxn ang="0">
                  <a:pos x="connsiteX10-251" y="connsiteY10-252"/>
                </a:cxn>
                <a:cxn ang="0">
                  <a:pos x="connsiteX11-253" y="connsiteY11-254"/>
                </a:cxn>
                <a:cxn ang="0">
                  <a:pos x="connsiteX12-255" y="connsiteY12-256"/>
                </a:cxn>
                <a:cxn ang="0">
                  <a:pos x="connsiteX13-257" y="connsiteY13-258"/>
                </a:cxn>
                <a:cxn ang="0">
                  <a:pos x="connsiteX14-259" y="connsiteY14-260"/>
                </a:cxn>
                <a:cxn ang="0">
                  <a:pos x="connsiteX15-261" y="connsiteY15-262"/>
                </a:cxn>
                <a:cxn ang="0">
                  <a:pos x="connsiteX16-263" y="connsiteY16-264"/>
                </a:cxn>
                <a:cxn ang="0">
                  <a:pos x="connsiteX17-265" y="connsiteY17-266"/>
                </a:cxn>
                <a:cxn ang="0">
                  <a:pos x="connsiteX18-267" y="connsiteY18-268"/>
                </a:cxn>
                <a:cxn ang="0">
                  <a:pos x="connsiteX19-269" y="connsiteY19-270"/>
                </a:cxn>
              </a:cxnLst>
              <a:rect l="l" t="t" r="r" b="b"/>
              <a:pathLst>
                <a:path w="1295672" h="1444859">
                  <a:moveTo>
                    <a:pt x="657246" y="0"/>
                  </a:moveTo>
                  <a:lnTo>
                    <a:pt x="740242" y="39981"/>
                  </a:lnTo>
                  <a:cubicBezTo>
                    <a:pt x="1020101" y="192009"/>
                    <a:pt x="1226425" y="462249"/>
                    <a:pt x="1292200" y="783685"/>
                  </a:cubicBezTo>
                  <a:lnTo>
                    <a:pt x="1295672" y="806432"/>
                  </a:lnTo>
                  <a:lnTo>
                    <a:pt x="1209470" y="793276"/>
                  </a:lnTo>
                  <a:cubicBezTo>
                    <a:pt x="1172582" y="789530"/>
                    <a:pt x="1135155" y="787611"/>
                    <a:pt x="1097279" y="787611"/>
                  </a:cubicBezTo>
                  <a:cubicBezTo>
                    <a:pt x="945776" y="787611"/>
                    <a:pt x="801445" y="818315"/>
                    <a:pt x="670168" y="873841"/>
                  </a:cubicBezTo>
                  <a:lnTo>
                    <a:pt x="657246" y="880066"/>
                  </a:lnTo>
                  <a:lnTo>
                    <a:pt x="657247" y="880067"/>
                  </a:lnTo>
                  <a:lnTo>
                    <a:pt x="574251" y="920048"/>
                  </a:lnTo>
                  <a:cubicBezTo>
                    <a:pt x="387679" y="1021400"/>
                    <a:pt x="233788" y="1175291"/>
                    <a:pt x="132436" y="1361863"/>
                  </a:cubicBezTo>
                  <a:lnTo>
                    <a:pt x="92455" y="1444859"/>
                  </a:lnTo>
                  <a:lnTo>
                    <a:pt x="86230" y="1431937"/>
                  </a:lnTo>
                  <a:cubicBezTo>
                    <a:pt x="30704" y="1300660"/>
                    <a:pt x="0" y="1156329"/>
                    <a:pt x="0" y="1004826"/>
                  </a:cubicBezTo>
                  <a:cubicBezTo>
                    <a:pt x="0" y="966950"/>
                    <a:pt x="1919" y="929523"/>
                    <a:pt x="5665" y="892635"/>
                  </a:cubicBezTo>
                  <a:lnTo>
                    <a:pt x="18821" y="806433"/>
                  </a:lnTo>
                  <a:lnTo>
                    <a:pt x="18820" y="806432"/>
                  </a:lnTo>
                  <a:lnTo>
                    <a:pt x="22292" y="783685"/>
                  </a:lnTo>
                  <a:cubicBezTo>
                    <a:pt x="88067" y="462249"/>
                    <a:pt x="294391" y="192009"/>
                    <a:pt x="574250" y="39981"/>
                  </a:cubicBezTo>
                  <a:lnTo>
                    <a:pt x="657246" y="0"/>
                  </a:ln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504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华文细黑" panose="02010600040101010101" pitchFamily="2" charset="-122"/>
                <a:ea typeface="华文细黑" panose="02010600040101010101" pitchFamily="2" charset="-122"/>
                <a:cs typeface="Raavi" pitchFamily="34" charset="0"/>
              </a:endParaRPr>
            </a:p>
          </p:txBody>
        </p:sp>
        <p:sp>
          <p:nvSpPr>
            <p:cNvPr id="158" name="任意多边形 157"/>
            <p:cNvSpPr/>
            <p:nvPr/>
          </p:nvSpPr>
          <p:spPr>
            <a:xfrm>
              <a:off x="8820" y="5040"/>
              <a:ext cx="2313" cy="2074"/>
            </a:xfrm>
            <a:custGeom>
              <a:avLst/>
              <a:gdLst>
                <a:gd name="connsiteX0" fmla="*/ 440033 w 1444857"/>
                <a:gd name="connsiteY0" fmla="*/ 0 h 1295672"/>
                <a:gd name="connsiteX1" fmla="*/ 552224 w 1444857"/>
                <a:gd name="connsiteY1" fmla="*/ 5665 h 1295672"/>
                <a:gd name="connsiteX2" fmla="*/ 638425 w 1444857"/>
                <a:gd name="connsiteY2" fmla="*/ 18821 h 1295672"/>
                <a:gd name="connsiteX3" fmla="*/ 638425 w 1444857"/>
                <a:gd name="connsiteY3" fmla="*/ 18820 h 1295672"/>
                <a:gd name="connsiteX4" fmla="*/ 661172 w 1444857"/>
                <a:gd name="connsiteY4" fmla="*/ 22292 h 1295672"/>
                <a:gd name="connsiteX5" fmla="*/ 1404876 w 1444857"/>
                <a:gd name="connsiteY5" fmla="*/ 574250 h 1295672"/>
                <a:gd name="connsiteX6" fmla="*/ 1444857 w 1444857"/>
                <a:gd name="connsiteY6" fmla="*/ 657246 h 1295672"/>
                <a:gd name="connsiteX7" fmla="*/ 1404876 w 1444857"/>
                <a:gd name="connsiteY7" fmla="*/ 740242 h 1295672"/>
                <a:gd name="connsiteX8" fmla="*/ 661172 w 1444857"/>
                <a:gd name="connsiteY8" fmla="*/ 1292200 h 1295672"/>
                <a:gd name="connsiteX9" fmla="*/ 638425 w 1444857"/>
                <a:gd name="connsiteY9" fmla="*/ 1295672 h 1295672"/>
                <a:gd name="connsiteX10" fmla="*/ 651581 w 1444857"/>
                <a:gd name="connsiteY10" fmla="*/ 1209470 h 1295672"/>
                <a:gd name="connsiteX11" fmla="*/ 657246 w 1444857"/>
                <a:gd name="connsiteY11" fmla="*/ 1097279 h 1295672"/>
                <a:gd name="connsiteX12" fmla="*/ 571016 w 1444857"/>
                <a:gd name="connsiteY12" fmla="*/ 670168 h 1295672"/>
                <a:gd name="connsiteX13" fmla="*/ 564791 w 1444857"/>
                <a:gd name="connsiteY13" fmla="*/ 657246 h 1295672"/>
                <a:gd name="connsiteX14" fmla="*/ 564791 w 1444857"/>
                <a:gd name="connsiteY14" fmla="*/ 657246 h 1295672"/>
                <a:gd name="connsiteX15" fmla="*/ 524811 w 1444857"/>
                <a:gd name="connsiteY15" fmla="*/ 574251 h 1295672"/>
                <a:gd name="connsiteX16" fmla="*/ 82996 w 1444857"/>
                <a:gd name="connsiteY16" fmla="*/ 132436 h 1295672"/>
                <a:gd name="connsiteX17" fmla="*/ 0 w 1444857"/>
                <a:gd name="connsiteY17" fmla="*/ 92455 h 1295672"/>
                <a:gd name="connsiteX18" fmla="*/ 12922 w 1444857"/>
                <a:gd name="connsiteY18" fmla="*/ 86230 h 1295672"/>
                <a:gd name="connsiteX19" fmla="*/ 440033 w 1444857"/>
                <a:gd name="connsiteY19" fmla="*/ 0 h 129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857" h="1295672">
                  <a:moveTo>
                    <a:pt x="440033" y="0"/>
                  </a:moveTo>
                  <a:cubicBezTo>
                    <a:pt x="477909" y="0"/>
                    <a:pt x="515336" y="1919"/>
                    <a:pt x="552224" y="5665"/>
                  </a:cubicBezTo>
                  <a:lnTo>
                    <a:pt x="638425" y="18821"/>
                  </a:lnTo>
                  <a:lnTo>
                    <a:pt x="638425" y="18820"/>
                  </a:lnTo>
                  <a:lnTo>
                    <a:pt x="661172" y="22292"/>
                  </a:lnTo>
                  <a:cubicBezTo>
                    <a:pt x="982609" y="88067"/>
                    <a:pt x="1252848" y="294391"/>
                    <a:pt x="1404876" y="574250"/>
                  </a:cubicBezTo>
                  <a:lnTo>
                    <a:pt x="1444857" y="657246"/>
                  </a:lnTo>
                  <a:lnTo>
                    <a:pt x="1404876" y="740242"/>
                  </a:lnTo>
                  <a:cubicBezTo>
                    <a:pt x="1252848" y="1020101"/>
                    <a:pt x="982609" y="1226425"/>
                    <a:pt x="661172" y="1292200"/>
                  </a:cubicBezTo>
                  <a:lnTo>
                    <a:pt x="638425" y="1295672"/>
                  </a:lnTo>
                  <a:lnTo>
                    <a:pt x="651581" y="1209470"/>
                  </a:lnTo>
                  <a:cubicBezTo>
                    <a:pt x="655327" y="1172582"/>
                    <a:pt x="657246" y="1135155"/>
                    <a:pt x="657246" y="1097279"/>
                  </a:cubicBezTo>
                  <a:cubicBezTo>
                    <a:pt x="657246" y="945776"/>
                    <a:pt x="626542" y="801445"/>
                    <a:pt x="571016" y="670168"/>
                  </a:cubicBezTo>
                  <a:lnTo>
                    <a:pt x="564791" y="657246"/>
                  </a:lnTo>
                  <a:lnTo>
                    <a:pt x="564791" y="657246"/>
                  </a:lnTo>
                  <a:lnTo>
                    <a:pt x="524811" y="574251"/>
                  </a:lnTo>
                  <a:cubicBezTo>
                    <a:pt x="423459" y="387679"/>
                    <a:pt x="269569" y="233788"/>
                    <a:pt x="82996" y="132436"/>
                  </a:cubicBezTo>
                  <a:lnTo>
                    <a:pt x="0" y="92455"/>
                  </a:lnTo>
                  <a:lnTo>
                    <a:pt x="12922" y="86230"/>
                  </a:lnTo>
                  <a:cubicBezTo>
                    <a:pt x="144199" y="30704"/>
                    <a:pt x="288530" y="0"/>
                    <a:pt x="440033" y="0"/>
                  </a:cubicBezTo>
                  <a:close/>
                </a:path>
              </a:pathLst>
            </a:cu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468000" tIns="0" rIns="0" bIns="72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华文细黑" panose="02010600040101010101" pitchFamily="2" charset="-122"/>
                <a:ea typeface="华文细黑" panose="02010600040101010101" pitchFamily="2" charset="-122"/>
                <a:cs typeface="Raavi" pitchFamily="34" charset="0"/>
              </a:endParaRPr>
            </a:p>
          </p:txBody>
        </p:sp>
        <p:sp>
          <p:nvSpPr>
            <p:cNvPr id="159" name="任意多边形 158"/>
            <p:cNvSpPr/>
            <p:nvPr/>
          </p:nvSpPr>
          <p:spPr>
            <a:xfrm>
              <a:off x="6507" y="5069"/>
              <a:ext cx="2313" cy="2074"/>
            </a:xfrm>
            <a:custGeom>
              <a:avLst/>
              <a:gdLst>
                <a:gd name="connsiteX0" fmla="*/ 806432 w 1444859"/>
                <a:gd name="connsiteY0" fmla="*/ 0 h 1295674"/>
                <a:gd name="connsiteX1" fmla="*/ 793276 w 1444859"/>
                <a:gd name="connsiteY1" fmla="*/ 86202 h 1295674"/>
                <a:gd name="connsiteX2" fmla="*/ 787611 w 1444859"/>
                <a:gd name="connsiteY2" fmla="*/ 198393 h 1295674"/>
                <a:gd name="connsiteX3" fmla="*/ 873841 w 1444859"/>
                <a:gd name="connsiteY3" fmla="*/ 625504 h 1295674"/>
                <a:gd name="connsiteX4" fmla="*/ 880066 w 1444859"/>
                <a:gd name="connsiteY4" fmla="*/ 638426 h 1295674"/>
                <a:gd name="connsiteX5" fmla="*/ 873841 w 1444859"/>
                <a:gd name="connsiteY5" fmla="*/ 651348 h 1295674"/>
                <a:gd name="connsiteX6" fmla="*/ 863411 w 1444859"/>
                <a:gd name="connsiteY6" fmla="*/ 679845 h 1295674"/>
                <a:gd name="connsiteX7" fmla="*/ 863412 w 1444859"/>
                <a:gd name="connsiteY7" fmla="*/ 679846 h 1295674"/>
                <a:gd name="connsiteX8" fmla="*/ 873842 w 1444859"/>
                <a:gd name="connsiteY8" fmla="*/ 651349 h 1295674"/>
                <a:gd name="connsiteX9" fmla="*/ 880067 w 1444859"/>
                <a:gd name="connsiteY9" fmla="*/ 638427 h 1295674"/>
                <a:gd name="connsiteX10" fmla="*/ 920048 w 1444859"/>
                <a:gd name="connsiteY10" fmla="*/ 721423 h 1295674"/>
                <a:gd name="connsiteX11" fmla="*/ 1361863 w 1444859"/>
                <a:gd name="connsiteY11" fmla="*/ 1163238 h 1295674"/>
                <a:gd name="connsiteX12" fmla="*/ 1444859 w 1444859"/>
                <a:gd name="connsiteY12" fmla="*/ 1203219 h 1295674"/>
                <a:gd name="connsiteX13" fmla="*/ 1431937 w 1444859"/>
                <a:gd name="connsiteY13" fmla="*/ 1209444 h 1295674"/>
                <a:gd name="connsiteX14" fmla="*/ 1004826 w 1444859"/>
                <a:gd name="connsiteY14" fmla="*/ 1295674 h 1295674"/>
                <a:gd name="connsiteX15" fmla="*/ 892635 w 1444859"/>
                <a:gd name="connsiteY15" fmla="*/ 1290009 h 1295674"/>
                <a:gd name="connsiteX16" fmla="*/ 806433 w 1444859"/>
                <a:gd name="connsiteY16" fmla="*/ 1276853 h 1295674"/>
                <a:gd name="connsiteX17" fmla="*/ 801994 w 1444859"/>
                <a:gd name="connsiteY17" fmla="*/ 1247766 h 1295674"/>
                <a:gd name="connsiteX18" fmla="*/ 801993 w 1444859"/>
                <a:gd name="connsiteY18" fmla="*/ 1247765 h 1295674"/>
                <a:gd name="connsiteX19" fmla="*/ 806432 w 1444859"/>
                <a:gd name="connsiteY19" fmla="*/ 1276852 h 1295674"/>
                <a:gd name="connsiteX20" fmla="*/ 783685 w 1444859"/>
                <a:gd name="connsiteY20" fmla="*/ 1273380 h 1295674"/>
                <a:gd name="connsiteX21" fmla="*/ 39981 w 1444859"/>
                <a:gd name="connsiteY21" fmla="*/ 721422 h 1295674"/>
                <a:gd name="connsiteX22" fmla="*/ 0 w 1444859"/>
                <a:gd name="connsiteY22" fmla="*/ 638426 h 1295674"/>
                <a:gd name="connsiteX23" fmla="*/ 39981 w 1444859"/>
                <a:gd name="connsiteY23" fmla="*/ 555430 h 1295674"/>
                <a:gd name="connsiteX24" fmla="*/ 783685 w 1444859"/>
                <a:gd name="connsiteY24" fmla="*/ 3472 h 1295674"/>
                <a:gd name="connsiteX0-1" fmla="*/ 806432 w 1444859"/>
                <a:gd name="connsiteY0-2" fmla="*/ 0 h 1295674"/>
                <a:gd name="connsiteX1-3" fmla="*/ 793276 w 1444859"/>
                <a:gd name="connsiteY1-4" fmla="*/ 86202 h 1295674"/>
                <a:gd name="connsiteX2-5" fmla="*/ 787611 w 1444859"/>
                <a:gd name="connsiteY2-6" fmla="*/ 198393 h 1295674"/>
                <a:gd name="connsiteX3-7" fmla="*/ 873841 w 1444859"/>
                <a:gd name="connsiteY3-8" fmla="*/ 625504 h 1295674"/>
                <a:gd name="connsiteX4-9" fmla="*/ 880066 w 1444859"/>
                <a:gd name="connsiteY4-10" fmla="*/ 638426 h 1295674"/>
                <a:gd name="connsiteX5-11" fmla="*/ 873841 w 1444859"/>
                <a:gd name="connsiteY5-12" fmla="*/ 651348 h 1295674"/>
                <a:gd name="connsiteX6-13" fmla="*/ 863411 w 1444859"/>
                <a:gd name="connsiteY6-14" fmla="*/ 679845 h 1295674"/>
                <a:gd name="connsiteX7-15" fmla="*/ 863412 w 1444859"/>
                <a:gd name="connsiteY7-16" fmla="*/ 679846 h 1295674"/>
                <a:gd name="connsiteX8-17" fmla="*/ 873842 w 1444859"/>
                <a:gd name="connsiteY8-18" fmla="*/ 651349 h 1295674"/>
                <a:gd name="connsiteX9-19" fmla="*/ 880067 w 1444859"/>
                <a:gd name="connsiteY9-20" fmla="*/ 638427 h 1295674"/>
                <a:gd name="connsiteX10-21" fmla="*/ 920048 w 1444859"/>
                <a:gd name="connsiteY10-22" fmla="*/ 721423 h 1295674"/>
                <a:gd name="connsiteX11-23" fmla="*/ 1361863 w 1444859"/>
                <a:gd name="connsiteY11-24" fmla="*/ 1163238 h 1295674"/>
                <a:gd name="connsiteX12-25" fmla="*/ 1444859 w 1444859"/>
                <a:gd name="connsiteY12-26" fmla="*/ 1203219 h 1295674"/>
                <a:gd name="connsiteX13-27" fmla="*/ 1431937 w 1444859"/>
                <a:gd name="connsiteY13-28" fmla="*/ 1209444 h 1295674"/>
                <a:gd name="connsiteX14-29" fmla="*/ 1004826 w 1444859"/>
                <a:gd name="connsiteY14-30" fmla="*/ 1295674 h 1295674"/>
                <a:gd name="connsiteX15-31" fmla="*/ 892635 w 1444859"/>
                <a:gd name="connsiteY15-32" fmla="*/ 1290009 h 1295674"/>
                <a:gd name="connsiteX16-33" fmla="*/ 806433 w 1444859"/>
                <a:gd name="connsiteY16-34" fmla="*/ 1276853 h 1295674"/>
                <a:gd name="connsiteX17-35" fmla="*/ 801994 w 1444859"/>
                <a:gd name="connsiteY17-36" fmla="*/ 1247766 h 1295674"/>
                <a:gd name="connsiteX18-37" fmla="*/ 806432 w 1444859"/>
                <a:gd name="connsiteY18-38" fmla="*/ 1276852 h 1295674"/>
                <a:gd name="connsiteX19-39" fmla="*/ 783685 w 1444859"/>
                <a:gd name="connsiteY19-40" fmla="*/ 1273380 h 1295674"/>
                <a:gd name="connsiteX20-41" fmla="*/ 39981 w 1444859"/>
                <a:gd name="connsiteY20-42" fmla="*/ 721422 h 1295674"/>
                <a:gd name="connsiteX21-43" fmla="*/ 0 w 1444859"/>
                <a:gd name="connsiteY21-44" fmla="*/ 638426 h 1295674"/>
                <a:gd name="connsiteX22-45" fmla="*/ 39981 w 1444859"/>
                <a:gd name="connsiteY22-46" fmla="*/ 555430 h 1295674"/>
                <a:gd name="connsiteX23-47" fmla="*/ 783685 w 1444859"/>
                <a:gd name="connsiteY23-48" fmla="*/ 3472 h 1295674"/>
                <a:gd name="connsiteX24-49" fmla="*/ 806432 w 1444859"/>
                <a:gd name="connsiteY24-50" fmla="*/ 0 h 1295674"/>
                <a:gd name="connsiteX0-51" fmla="*/ 806432 w 1444859"/>
                <a:gd name="connsiteY0-52" fmla="*/ 0 h 1295674"/>
                <a:gd name="connsiteX1-53" fmla="*/ 793276 w 1444859"/>
                <a:gd name="connsiteY1-54" fmla="*/ 86202 h 1295674"/>
                <a:gd name="connsiteX2-55" fmla="*/ 787611 w 1444859"/>
                <a:gd name="connsiteY2-56" fmla="*/ 198393 h 1295674"/>
                <a:gd name="connsiteX3-57" fmla="*/ 873841 w 1444859"/>
                <a:gd name="connsiteY3-58" fmla="*/ 625504 h 1295674"/>
                <a:gd name="connsiteX4-59" fmla="*/ 880066 w 1444859"/>
                <a:gd name="connsiteY4-60" fmla="*/ 638426 h 1295674"/>
                <a:gd name="connsiteX5-61" fmla="*/ 873841 w 1444859"/>
                <a:gd name="connsiteY5-62" fmla="*/ 651348 h 1295674"/>
                <a:gd name="connsiteX6-63" fmla="*/ 863411 w 1444859"/>
                <a:gd name="connsiteY6-64" fmla="*/ 679845 h 1295674"/>
                <a:gd name="connsiteX7-65" fmla="*/ 863412 w 1444859"/>
                <a:gd name="connsiteY7-66" fmla="*/ 679846 h 1295674"/>
                <a:gd name="connsiteX8-67" fmla="*/ 873842 w 1444859"/>
                <a:gd name="connsiteY8-68" fmla="*/ 651349 h 1295674"/>
                <a:gd name="connsiteX9-69" fmla="*/ 880067 w 1444859"/>
                <a:gd name="connsiteY9-70" fmla="*/ 638427 h 1295674"/>
                <a:gd name="connsiteX10-71" fmla="*/ 920048 w 1444859"/>
                <a:gd name="connsiteY10-72" fmla="*/ 721423 h 1295674"/>
                <a:gd name="connsiteX11-73" fmla="*/ 1361863 w 1444859"/>
                <a:gd name="connsiteY11-74" fmla="*/ 1163238 h 1295674"/>
                <a:gd name="connsiteX12-75" fmla="*/ 1444859 w 1444859"/>
                <a:gd name="connsiteY12-76" fmla="*/ 1203219 h 1295674"/>
                <a:gd name="connsiteX13-77" fmla="*/ 1431937 w 1444859"/>
                <a:gd name="connsiteY13-78" fmla="*/ 1209444 h 1295674"/>
                <a:gd name="connsiteX14-79" fmla="*/ 1004826 w 1444859"/>
                <a:gd name="connsiteY14-80" fmla="*/ 1295674 h 1295674"/>
                <a:gd name="connsiteX15-81" fmla="*/ 892635 w 1444859"/>
                <a:gd name="connsiteY15-82" fmla="*/ 1290009 h 1295674"/>
                <a:gd name="connsiteX16-83" fmla="*/ 806433 w 1444859"/>
                <a:gd name="connsiteY16-84" fmla="*/ 1276853 h 1295674"/>
                <a:gd name="connsiteX17-85" fmla="*/ 806432 w 1444859"/>
                <a:gd name="connsiteY17-86" fmla="*/ 1276852 h 1295674"/>
                <a:gd name="connsiteX18-87" fmla="*/ 783685 w 1444859"/>
                <a:gd name="connsiteY18-88" fmla="*/ 1273380 h 1295674"/>
                <a:gd name="connsiteX19-89" fmla="*/ 39981 w 1444859"/>
                <a:gd name="connsiteY19-90" fmla="*/ 721422 h 1295674"/>
                <a:gd name="connsiteX20-91" fmla="*/ 0 w 1444859"/>
                <a:gd name="connsiteY20-92" fmla="*/ 638426 h 1295674"/>
                <a:gd name="connsiteX21-93" fmla="*/ 39981 w 1444859"/>
                <a:gd name="connsiteY21-94" fmla="*/ 555430 h 1295674"/>
                <a:gd name="connsiteX22-95" fmla="*/ 783685 w 1444859"/>
                <a:gd name="connsiteY22-96" fmla="*/ 3472 h 1295674"/>
                <a:gd name="connsiteX23-97" fmla="*/ 806432 w 1444859"/>
                <a:gd name="connsiteY23-98" fmla="*/ 0 h 1295674"/>
                <a:gd name="connsiteX0-99" fmla="*/ 806432 w 1444859"/>
                <a:gd name="connsiteY0-100" fmla="*/ 0 h 1295674"/>
                <a:gd name="connsiteX1-101" fmla="*/ 793276 w 1444859"/>
                <a:gd name="connsiteY1-102" fmla="*/ 86202 h 1295674"/>
                <a:gd name="connsiteX2-103" fmla="*/ 787611 w 1444859"/>
                <a:gd name="connsiteY2-104" fmla="*/ 198393 h 1295674"/>
                <a:gd name="connsiteX3-105" fmla="*/ 873841 w 1444859"/>
                <a:gd name="connsiteY3-106" fmla="*/ 625504 h 1295674"/>
                <a:gd name="connsiteX4-107" fmla="*/ 880066 w 1444859"/>
                <a:gd name="connsiteY4-108" fmla="*/ 638426 h 1295674"/>
                <a:gd name="connsiteX5-109" fmla="*/ 873841 w 1444859"/>
                <a:gd name="connsiteY5-110" fmla="*/ 651348 h 1295674"/>
                <a:gd name="connsiteX6-111" fmla="*/ 863411 w 1444859"/>
                <a:gd name="connsiteY6-112" fmla="*/ 679845 h 1295674"/>
                <a:gd name="connsiteX7-113" fmla="*/ 873842 w 1444859"/>
                <a:gd name="connsiteY7-114" fmla="*/ 651349 h 1295674"/>
                <a:gd name="connsiteX8-115" fmla="*/ 880067 w 1444859"/>
                <a:gd name="connsiteY8-116" fmla="*/ 638427 h 1295674"/>
                <a:gd name="connsiteX9-117" fmla="*/ 920048 w 1444859"/>
                <a:gd name="connsiteY9-118" fmla="*/ 721423 h 1295674"/>
                <a:gd name="connsiteX10-119" fmla="*/ 1361863 w 1444859"/>
                <a:gd name="connsiteY10-120" fmla="*/ 1163238 h 1295674"/>
                <a:gd name="connsiteX11-121" fmla="*/ 1444859 w 1444859"/>
                <a:gd name="connsiteY11-122" fmla="*/ 1203219 h 1295674"/>
                <a:gd name="connsiteX12-123" fmla="*/ 1431937 w 1444859"/>
                <a:gd name="connsiteY12-124" fmla="*/ 1209444 h 1295674"/>
                <a:gd name="connsiteX13-125" fmla="*/ 1004826 w 1444859"/>
                <a:gd name="connsiteY13-126" fmla="*/ 1295674 h 1295674"/>
                <a:gd name="connsiteX14-127" fmla="*/ 892635 w 1444859"/>
                <a:gd name="connsiteY14-128" fmla="*/ 1290009 h 1295674"/>
                <a:gd name="connsiteX15-129" fmla="*/ 806433 w 1444859"/>
                <a:gd name="connsiteY15-130" fmla="*/ 1276853 h 1295674"/>
                <a:gd name="connsiteX16-131" fmla="*/ 806432 w 1444859"/>
                <a:gd name="connsiteY16-132" fmla="*/ 1276852 h 1295674"/>
                <a:gd name="connsiteX17-133" fmla="*/ 783685 w 1444859"/>
                <a:gd name="connsiteY17-134" fmla="*/ 1273380 h 1295674"/>
                <a:gd name="connsiteX18-135" fmla="*/ 39981 w 1444859"/>
                <a:gd name="connsiteY18-136" fmla="*/ 721422 h 1295674"/>
                <a:gd name="connsiteX19-137" fmla="*/ 0 w 1444859"/>
                <a:gd name="connsiteY19-138" fmla="*/ 638426 h 1295674"/>
                <a:gd name="connsiteX20-139" fmla="*/ 39981 w 1444859"/>
                <a:gd name="connsiteY20-140" fmla="*/ 555430 h 1295674"/>
                <a:gd name="connsiteX21-141" fmla="*/ 783685 w 1444859"/>
                <a:gd name="connsiteY21-142" fmla="*/ 3472 h 1295674"/>
                <a:gd name="connsiteX22-143" fmla="*/ 806432 w 1444859"/>
                <a:gd name="connsiteY22-144" fmla="*/ 0 h 1295674"/>
                <a:gd name="connsiteX0-145" fmla="*/ 806432 w 1444859"/>
                <a:gd name="connsiteY0-146" fmla="*/ 0 h 1295674"/>
                <a:gd name="connsiteX1-147" fmla="*/ 793276 w 1444859"/>
                <a:gd name="connsiteY1-148" fmla="*/ 86202 h 1295674"/>
                <a:gd name="connsiteX2-149" fmla="*/ 787611 w 1444859"/>
                <a:gd name="connsiteY2-150" fmla="*/ 198393 h 1295674"/>
                <a:gd name="connsiteX3-151" fmla="*/ 873841 w 1444859"/>
                <a:gd name="connsiteY3-152" fmla="*/ 625504 h 1295674"/>
                <a:gd name="connsiteX4-153" fmla="*/ 880066 w 1444859"/>
                <a:gd name="connsiteY4-154" fmla="*/ 638426 h 1295674"/>
                <a:gd name="connsiteX5-155" fmla="*/ 873841 w 1444859"/>
                <a:gd name="connsiteY5-156" fmla="*/ 651348 h 1295674"/>
                <a:gd name="connsiteX6-157" fmla="*/ 873842 w 1444859"/>
                <a:gd name="connsiteY6-158" fmla="*/ 651349 h 1295674"/>
                <a:gd name="connsiteX7-159" fmla="*/ 880067 w 1444859"/>
                <a:gd name="connsiteY7-160" fmla="*/ 638427 h 1295674"/>
                <a:gd name="connsiteX8-161" fmla="*/ 920048 w 1444859"/>
                <a:gd name="connsiteY8-162" fmla="*/ 721423 h 1295674"/>
                <a:gd name="connsiteX9-163" fmla="*/ 1361863 w 1444859"/>
                <a:gd name="connsiteY9-164" fmla="*/ 1163238 h 1295674"/>
                <a:gd name="connsiteX10-165" fmla="*/ 1444859 w 1444859"/>
                <a:gd name="connsiteY10-166" fmla="*/ 1203219 h 1295674"/>
                <a:gd name="connsiteX11-167" fmla="*/ 1431937 w 1444859"/>
                <a:gd name="connsiteY11-168" fmla="*/ 1209444 h 1295674"/>
                <a:gd name="connsiteX12-169" fmla="*/ 1004826 w 1444859"/>
                <a:gd name="connsiteY12-170" fmla="*/ 1295674 h 1295674"/>
                <a:gd name="connsiteX13-171" fmla="*/ 892635 w 1444859"/>
                <a:gd name="connsiteY13-172" fmla="*/ 1290009 h 1295674"/>
                <a:gd name="connsiteX14-173" fmla="*/ 806433 w 1444859"/>
                <a:gd name="connsiteY14-174" fmla="*/ 1276853 h 1295674"/>
                <a:gd name="connsiteX15-175" fmla="*/ 806432 w 1444859"/>
                <a:gd name="connsiteY15-176" fmla="*/ 1276852 h 1295674"/>
                <a:gd name="connsiteX16-177" fmla="*/ 783685 w 1444859"/>
                <a:gd name="connsiteY16-178" fmla="*/ 1273380 h 1295674"/>
                <a:gd name="connsiteX17-179" fmla="*/ 39981 w 1444859"/>
                <a:gd name="connsiteY17-180" fmla="*/ 721422 h 1295674"/>
                <a:gd name="connsiteX18-181" fmla="*/ 0 w 1444859"/>
                <a:gd name="connsiteY18-182" fmla="*/ 638426 h 1295674"/>
                <a:gd name="connsiteX19-183" fmla="*/ 39981 w 1444859"/>
                <a:gd name="connsiteY19-184" fmla="*/ 555430 h 1295674"/>
                <a:gd name="connsiteX20-185" fmla="*/ 783685 w 1444859"/>
                <a:gd name="connsiteY20-186" fmla="*/ 3472 h 1295674"/>
                <a:gd name="connsiteX21-187" fmla="*/ 806432 w 1444859"/>
                <a:gd name="connsiteY21-188" fmla="*/ 0 h 1295674"/>
                <a:gd name="connsiteX0-189" fmla="*/ 806432 w 1444859"/>
                <a:gd name="connsiteY0-190" fmla="*/ 0 h 1295674"/>
                <a:gd name="connsiteX1-191" fmla="*/ 793276 w 1444859"/>
                <a:gd name="connsiteY1-192" fmla="*/ 86202 h 1295674"/>
                <a:gd name="connsiteX2-193" fmla="*/ 787611 w 1444859"/>
                <a:gd name="connsiteY2-194" fmla="*/ 198393 h 1295674"/>
                <a:gd name="connsiteX3-195" fmla="*/ 873841 w 1444859"/>
                <a:gd name="connsiteY3-196" fmla="*/ 625504 h 1295674"/>
                <a:gd name="connsiteX4-197" fmla="*/ 880066 w 1444859"/>
                <a:gd name="connsiteY4-198" fmla="*/ 638426 h 1295674"/>
                <a:gd name="connsiteX5-199" fmla="*/ 873841 w 1444859"/>
                <a:gd name="connsiteY5-200" fmla="*/ 651348 h 1295674"/>
                <a:gd name="connsiteX6-201" fmla="*/ 880067 w 1444859"/>
                <a:gd name="connsiteY6-202" fmla="*/ 638427 h 1295674"/>
                <a:gd name="connsiteX7-203" fmla="*/ 920048 w 1444859"/>
                <a:gd name="connsiteY7-204" fmla="*/ 721423 h 1295674"/>
                <a:gd name="connsiteX8-205" fmla="*/ 1361863 w 1444859"/>
                <a:gd name="connsiteY8-206" fmla="*/ 1163238 h 1295674"/>
                <a:gd name="connsiteX9-207" fmla="*/ 1444859 w 1444859"/>
                <a:gd name="connsiteY9-208" fmla="*/ 1203219 h 1295674"/>
                <a:gd name="connsiteX10-209" fmla="*/ 1431937 w 1444859"/>
                <a:gd name="connsiteY10-210" fmla="*/ 1209444 h 1295674"/>
                <a:gd name="connsiteX11-211" fmla="*/ 1004826 w 1444859"/>
                <a:gd name="connsiteY11-212" fmla="*/ 1295674 h 1295674"/>
                <a:gd name="connsiteX12-213" fmla="*/ 892635 w 1444859"/>
                <a:gd name="connsiteY12-214" fmla="*/ 1290009 h 1295674"/>
                <a:gd name="connsiteX13-215" fmla="*/ 806433 w 1444859"/>
                <a:gd name="connsiteY13-216" fmla="*/ 1276853 h 1295674"/>
                <a:gd name="connsiteX14-217" fmla="*/ 806432 w 1444859"/>
                <a:gd name="connsiteY14-218" fmla="*/ 1276852 h 1295674"/>
                <a:gd name="connsiteX15-219" fmla="*/ 783685 w 1444859"/>
                <a:gd name="connsiteY15-220" fmla="*/ 1273380 h 1295674"/>
                <a:gd name="connsiteX16-221" fmla="*/ 39981 w 1444859"/>
                <a:gd name="connsiteY16-222" fmla="*/ 721422 h 1295674"/>
                <a:gd name="connsiteX17-223" fmla="*/ 0 w 1444859"/>
                <a:gd name="connsiteY17-224" fmla="*/ 638426 h 1295674"/>
                <a:gd name="connsiteX18-225" fmla="*/ 39981 w 1444859"/>
                <a:gd name="connsiteY18-226" fmla="*/ 555430 h 1295674"/>
                <a:gd name="connsiteX19-227" fmla="*/ 783685 w 1444859"/>
                <a:gd name="connsiteY19-228" fmla="*/ 3472 h 1295674"/>
                <a:gd name="connsiteX20-229" fmla="*/ 806432 w 1444859"/>
                <a:gd name="connsiteY20-230" fmla="*/ 0 h 1295674"/>
                <a:gd name="connsiteX0-231" fmla="*/ 806432 w 1444859"/>
                <a:gd name="connsiteY0-232" fmla="*/ 0 h 1295674"/>
                <a:gd name="connsiteX1-233" fmla="*/ 793276 w 1444859"/>
                <a:gd name="connsiteY1-234" fmla="*/ 86202 h 1295674"/>
                <a:gd name="connsiteX2-235" fmla="*/ 787611 w 1444859"/>
                <a:gd name="connsiteY2-236" fmla="*/ 198393 h 1295674"/>
                <a:gd name="connsiteX3-237" fmla="*/ 873841 w 1444859"/>
                <a:gd name="connsiteY3-238" fmla="*/ 625504 h 1295674"/>
                <a:gd name="connsiteX4-239" fmla="*/ 880066 w 1444859"/>
                <a:gd name="connsiteY4-240" fmla="*/ 638426 h 1295674"/>
                <a:gd name="connsiteX5-241" fmla="*/ 880067 w 1444859"/>
                <a:gd name="connsiteY5-242" fmla="*/ 638427 h 1295674"/>
                <a:gd name="connsiteX6-243" fmla="*/ 920048 w 1444859"/>
                <a:gd name="connsiteY6-244" fmla="*/ 721423 h 1295674"/>
                <a:gd name="connsiteX7-245" fmla="*/ 1361863 w 1444859"/>
                <a:gd name="connsiteY7-246" fmla="*/ 1163238 h 1295674"/>
                <a:gd name="connsiteX8-247" fmla="*/ 1444859 w 1444859"/>
                <a:gd name="connsiteY8-248" fmla="*/ 1203219 h 1295674"/>
                <a:gd name="connsiteX9-249" fmla="*/ 1431937 w 1444859"/>
                <a:gd name="connsiteY9-250" fmla="*/ 1209444 h 1295674"/>
                <a:gd name="connsiteX10-251" fmla="*/ 1004826 w 1444859"/>
                <a:gd name="connsiteY10-252" fmla="*/ 1295674 h 1295674"/>
                <a:gd name="connsiteX11-253" fmla="*/ 892635 w 1444859"/>
                <a:gd name="connsiteY11-254" fmla="*/ 1290009 h 1295674"/>
                <a:gd name="connsiteX12-255" fmla="*/ 806433 w 1444859"/>
                <a:gd name="connsiteY12-256" fmla="*/ 1276853 h 1295674"/>
                <a:gd name="connsiteX13-257" fmla="*/ 806432 w 1444859"/>
                <a:gd name="connsiteY13-258" fmla="*/ 1276852 h 1295674"/>
                <a:gd name="connsiteX14-259" fmla="*/ 783685 w 1444859"/>
                <a:gd name="connsiteY14-260" fmla="*/ 1273380 h 1295674"/>
                <a:gd name="connsiteX15-261" fmla="*/ 39981 w 1444859"/>
                <a:gd name="connsiteY15-262" fmla="*/ 721422 h 1295674"/>
                <a:gd name="connsiteX16-263" fmla="*/ 0 w 1444859"/>
                <a:gd name="connsiteY16-264" fmla="*/ 638426 h 1295674"/>
                <a:gd name="connsiteX17-265" fmla="*/ 39981 w 1444859"/>
                <a:gd name="connsiteY17-266" fmla="*/ 555430 h 1295674"/>
                <a:gd name="connsiteX18-267" fmla="*/ 783685 w 1444859"/>
                <a:gd name="connsiteY18-268" fmla="*/ 3472 h 1295674"/>
                <a:gd name="connsiteX19-269" fmla="*/ 806432 w 1444859"/>
                <a:gd name="connsiteY19-270" fmla="*/ 0 h 1295674"/>
              </a:gdLst>
              <a:ahLst/>
              <a:cxnLst>
                <a:cxn ang="0">
                  <a:pos x="connsiteX0-231" y="connsiteY0-232"/>
                </a:cxn>
                <a:cxn ang="0">
                  <a:pos x="connsiteX1-233" y="connsiteY1-234"/>
                </a:cxn>
                <a:cxn ang="0">
                  <a:pos x="connsiteX2-235" y="connsiteY2-236"/>
                </a:cxn>
                <a:cxn ang="0">
                  <a:pos x="connsiteX3-237" y="connsiteY3-238"/>
                </a:cxn>
                <a:cxn ang="0">
                  <a:pos x="connsiteX4-239" y="connsiteY4-240"/>
                </a:cxn>
                <a:cxn ang="0">
                  <a:pos x="connsiteX5-241" y="connsiteY5-242"/>
                </a:cxn>
                <a:cxn ang="0">
                  <a:pos x="connsiteX6-243" y="connsiteY6-244"/>
                </a:cxn>
                <a:cxn ang="0">
                  <a:pos x="connsiteX7-245" y="connsiteY7-246"/>
                </a:cxn>
                <a:cxn ang="0">
                  <a:pos x="connsiteX8-247" y="connsiteY8-248"/>
                </a:cxn>
                <a:cxn ang="0">
                  <a:pos x="connsiteX9-249" y="connsiteY9-250"/>
                </a:cxn>
                <a:cxn ang="0">
                  <a:pos x="connsiteX10-251" y="connsiteY10-252"/>
                </a:cxn>
                <a:cxn ang="0">
                  <a:pos x="connsiteX11-253" y="connsiteY11-254"/>
                </a:cxn>
                <a:cxn ang="0">
                  <a:pos x="connsiteX12-255" y="connsiteY12-256"/>
                </a:cxn>
                <a:cxn ang="0">
                  <a:pos x="connsiteX13-257" y="connsiteY13-258"/>
                </a:cxn>
                <a:cxn ang="0">
                  <a:pos x="connsiteX14-259" y="connsiteY14-260"/>
                </a:cxn>
                <a:cxn ang="0">
                  <a:pos x="connsiteX15-261" y="connsiteY15-262"/>
                </a:cxn>
                <a:cxn ang="0">
                  <a:pos x="connsiteX16-263" y="connsiteY16-264"/>
                </a:cxn>
                <a:cxn ang="0">
                  <a:pos x="connsiteX17-265" y="connsiteY17-266"/>
                </a:cxn>
                <a:cxn ang="0">
                  <a:pos x="connsiteX18-267" y="connsiteY18-268"/>
                </a:cxn>
                <a:cxn ang="0">
                  <a:pos x="connsiteX19-269" y="connsiteY19-270"/>
                </a:cxn>
              </a:cxnLst>
              <a:rect l="l" t="t" r="r" b="b"/>
              <a:pathLst>
                <a:path w="1444859" h="1295674">
                  <a:moveTo>
                    <a:pt x="806432" y="0"/>
                  </a:moveTo>
                  <a:lnTo>
                    <a:pt x="793276" y="86202"/>
                  </a:lnTo>
                  <a:cubicBezTo>
                    <a:pt x="789530" y="123090"/>
                    <a:pt x="787611" y="160517"/>
                    <a:pt x="787611" y="198393"/>
                  </a:cubicBezTo>
                  <a:cubicBezTo>
                    <a:pt x="787611" y="349896"/>
                    <a:pt x="818315" y="494227"/>
                    <a:pt x="873841" y="625504"/>
                  </a:cubicBezTo>
                  <a:lnTo>
                    <a:pt x="880066" y="638426"/>
                  </a:lnTo>
                  <a:lnTo>
                    <a:pt x="880067" y="638427"/>
                  </a:lnTo>
                  <a:lnTo>
                    <a:pt x="920048" y="721423"/>
                  </a:lnTo>
                  <a:cubicBezTo>
                    <a:pt x="1021400" y="907996"/>
                    <a:pt x="1175291" y="1061886"/>
                    <a:pt x="1361863" y="1163238"/>
                  </a:cubicBezTo>
                  <a:lnTo>
                    <a:pt x="1444859" y="1203219"/>
                  </a:lnTo>
                  <a:lnTo>
                    <a:pt x="1431937" y="1209444"/>
                  </a:lnTo>
                  <a:cubicBezTo>
                    <a:pt x="1300660" y="1264970"/>
                    <a:pt x="1156329" y="1295674"/>
                    <a:pt x="1004826" y="1295674"/>
                  </a:cubicBezTo>
                  <a:cubicBezTo>
                    <a:pt x="966950" y="1295674"/>
                    <a:pt x="929523" y="1293755"/>
                    <a:pt x="892635" y="1290009"/>
                  </a:cubicBezTo>
                  <a:lnTo>
                    <a:pt x="806433" y="1276853"/>
                  </a:lnTo>
                  <a:lnTo>
                    <a:pt x="806432" y="1276852"/>
                  </a:lnTo>
                  <a:lnTo>
                    <a:pt x="783685" y="1273380"/>
                  </a:lnTo>
                  <a:cubicBezTo>
                    <a:pt x="462248" y="1207605"/>
                    <a:pt x="192009" y="1001281"/>
                    <a:pt x="39981" y="721422"/>
                  </a:cubicBezTo>
                  <a:lnTo>
                    <a:pt x="0" y="638426"/>
                  </a:lnTo>
                  <a:lnTo>
                    <a:pt x="39981" y="555430"/>
                  </a:lnTo>
                  <a:cubicBezTo>
                    <a:pt x="192009" y="275571"/>
                    <a:pt x="462248" y="69247"/>
                    <a:pt x="783685" y="3472"/>
                  </a:cubicBezTo>
                  <a:lnTo>
                    <a:pt x="806432" y="0"/>
                  </a:lnTo>
                  <a:close/>
                </a:path>
              </a:pathLst>
            </a:cu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43200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华文细黑" panose="02010600040101010101" pitchFamily="2" charset="-122"/>
                <a:ea typeface="华文细黑" panose="02010600040101010101" pitchFamily="2" charset="-122"/>
                <a:cs typeface="Raavi" pitchFamily="34" charset="0"/>
              </a:endParaRPr>
            </a:p>
          </p:txBody>
        </p:sp>
        <p:sp>
          <p:nvSpPr>
            <p:cNvPr id="160" name="任意多边形 159"/>
            <p:cNvSpPr/>
            <p:nvPr/>
          </p:nvSpPr>
          <p:spPr>
            <a:xfrm>
              <a:off x="7797" y="6091"/>
              <a:ext cx="2074" cy="2313"/>
            </a:xfrm>
            <a:custGeom>
              <a:avLst/>
              <a:gdLst>
                <a:gd name="connsiteX0" fmla="*/ 1203219 w 1295674"/>
                <a:gd name="connsiteY0" fmla="*/ 0 h 1444857"/>
                <a:gd name="connsiteX1" fmla="*/ 1209444 w 1295674"/>
                <a:gd name="connsiteY1" fmla="*/ 12922 h 1444857"/>
                <a:gd name="connsiteX2" fmla="*/ 1295674 w 1295674"/>
                <a:gd name="connsiteY2" fmla="*/ 440033 h 1444857"/>
                <a:gd name="connsiteX3" fmla="*/ 1290009 w 1295674"/>
                <a:gd name="connsiteY3" fmla="*/ 552224 h 1444857"/>
                <a:gd name="connsiteX4" fmla="*/ 1276853 w 1295674"/>
                <a:gd name="connsiteY4" fmla="*/ 638426 h 1444857"/>
                <a:gd name="connsiteX5" fmla="*/ 1276852 w 1295674"/>
                <a:gd name="connsiteY5" fmla="*/ 638426 h 1444857"/>
                <a:gd name="connsiteX6" fmla="*/ 1273380 w 1295674"/>
                <a:gd name="connsiteY6" fmla="*/ 661172 h 1444857"/>
                <a:gd name="connsiteX7" fmla="*/ 721422 w 1295674"/>
                <a:gd name="connsiteY7" fmla="*/ 1404876 h 1444857"/>
                <a:gd name="connsiteX8" fmla="*/ 638426 w 1295674"/>
                <a:gd name="connsiteY8" fmla="*/ 1444857 h 1444857"/>
                <a:gd name="connsiteX9" fmla="*/ 555430 w 1295674"/>
                <a:gd name="connsiteY9" fmla="*/ 1404876 h 1444857"/>
                <a:gd name="connsiteX10" fmla="*/ 3472 w 1295674"/>
                <a:gd name="connsiteY10" fmla="*/ 661172 h 1444857"/>
                <a:gd name="connsiteX11" fmla="*/ 0 w 1295674"/>
                <a:gd name="connsiteY11" fmla="*/ 638425 h 1444857"/>
                <a:gd name="connsiteX12" fmla="*/ 86202 w 1295674"/>
                <a:gd name="connsiteY12" fmla="*/ 651581 h 1444857"/>
                <a:gd name="connsiteX13" fmla="*/ 198393 w 1295674"/>
                <a:gd name="connsiteY13" fmla="*/ 657246 h 1444857"/>
                <a:gd name="connsiteX14" fmla="*/ 625504 w 1295674"/>
                <a:gd name="connsiteY14" fmla="*/ 571016 h 1444857"/>
                <a:gd name="connsiteX15" fmla="*/ 638426 w 1295674"/>
                <a:gd name="connsiteY15" fmla="*/ 564791 h 1444857"/>
                <a:gd name="connsiteX16" fmla="*/ 638428 w 1295674"/>
                <a:gd name="connsiteY16" fmla="*/ 564792 h 1444857"/>
                <a:gd name="connsiteX17" fmla="*/ 721423 w 1295674"/>
                <a:gd name="connsiteY17" fmla="*/ 524811 h 1444857"/>
                <a:gd name="connsiteX18" fmla="*/ 1163238 w 1295674"/>
                <a:gd name="connsiteY18" fmla="*/ 82996 h 14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5674" h="1444857">
                  <a:moveTo>
                    <a:pt x="1203219" y="0"/>
                  </a:moveTo>
                  <a:lnTo>
                    <a:pt x="1209444" y="12922"/>
                  </a:lnTo>
                  <a:cubicBezTo>
                    <a:pt x="1264970" y="144199"/>
                    <a:pt x="1295674" y="288530"/>
                    <a:pt x="1295674" y="440033"/>
                  </a:cubicBezTo>
                  <a:cubicBezTo>
                    <a:pt x="1295674" y="477909"/>
                    <a:pt x="1293755" y="515336"/>
                    <a:pt x="1290009" y="552224"/>
                  </a:cubicBezTo>
                  <a:lnTo>
                    <a:pt x="1276853" y="638426"/>
                  </a:lnTo>
                  <a:lnTo>
                    <a:pt x="1276852" y="638426"/>
                  </a:lnTo>
                  <a:lnTo>
                    <a:pt x="1273380" y="661172"/>
                  </a:lnTo>
                  <a:cubicBezTo>
                    <a:pt x="1207605" y="982609"/>
                    <a:pt x="1001281" y="1252848"/>
                    <a:pt x="721422" y="1404876"/>
                  </a:cubicBezTo>
                  <a:lnTo>
                    <a:pt x="638426" y="1444857"/>
                  </a:lnTo>
                  <a:lnTo>
                    <a:pt x="555430" y="1404876"/>
                  </a:lnTo>
                  <a:cubicBezTo>
                    <a:pt x="275571" y="1252848"/>
                    <a:pt x="69247" y="982609"/>
                    <a:pt x="3472" y="661172"/>
                  </a:cubicBezTo>
                  <a:lnTo>
                    <a:pt x="0" y="638425"/>
                  </a:lnTo>
                  <a:lnTo>
                    <a:pt x="86202" y="651581"/>
                  </a:lnTo>
                  <a:cubicBezTo>
                    <a:pt x="123090" y="655327"/>
                    <a:pt x="160517" y="657246"/>
                    <a:pt x="198393" y="657246"/>
                  </a:cubicBezTo>
                  <a:cubicBezTo>
                    <a:pt x="349896" y="657246"/>
                    <a:pt x="494227" y="626542"/>
                    <a:pt x="625504" y="571016"/>
                  </a:cubicBezTo>
                  <a:lnTo>
                    <a:pt x="638426" y="564791"/>
                  </a:lnTo>
                  <a:lnTo>
                    <a:pt x="638428" y="564792"/>
                  </a:lnTo>
                  <a:lnTo>
                    <a:pt x="721423" y="524811"/>
                  </a:lnTo>
                  <a:cubicBezTo>
                    <a:pt x="907996" y="423459"/>
                    <a:pt x="1061886" y="269569"/>
                    <a:pt x="1163238" y="82996"/>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华文细黑" panose="02010600040101010101" pitchFamily="2" charset="-122"/>
                <a:ea typeface="华文细黑" panose="02010600040101010101" pitchFamily="2" charset="-122"/>
                <a:cs typeface="Raavi" pitchFamily="34" charset="0"/>
              </a:endParaRPr>
            </a:p>
          </p:txBody>
        </p:sp>
        <p:grpSp>
          <p:nvGrpSpPr>
            <p:cNvPr id="183" name="组合 182"/>
            <p:cNvGrpSpPr/>
            <p:nvPr/>
          </p:nvGrpSpPr>
          <p:grpSpPr>
            <a:xfrm>
              <a:off x="8467" y="5632"/>
              <a:ext cx="762" cy="889"/>
              <a:chOff x="6132824" y="1646648"/>
              <a:chExt cx="1013884" cy="1183217"/>
            </a:xfrm>
          </p:grpSpPr>
          <p:sp>
            <p:nvSpPr>
              <p:cNvPr id="184" name="Freeform 154"/>
              <p:cNvSpPr/>
              <p:nvPr/>
            </p:nvSpPr>
            <p:spPr bwMode="auto">
              <a:xfrm>
                <a:off x="6132824" y="1646648"/>
                <a:ext cx="1013884" cy="1183217"/>
              </a:xfrm>
              <a:custGeom>
                <a:avLst/>
                <a:gdLst>
                  <a:gd name="T0" fmla="*/ 156 w 237"/>
                  <a:gd name="T1" fmla="*/ 97 h 277"/>
                  <a:gd name="T2" fmla="*/ 156 w 237"/>
                  <a:gd name="T3" fmla="*/ 33 h 277"/>
                  <a:gd name="T4" fmla="*/ 164 w 237"/>
                  <a:gd name="T5" fmla="*/ 33 h 277"/>
                  <a:gd name="T6" fmla="*/ 170 w 237"/>
                  <a:gd name="T7" fmla="*/ 27 h 277"/>
                  <a:gd name="T8" fmla="*/ 170 w 237"/>
                  <a:gd name="T9" fmla="*/ 6 h 277"/>
                  <a:gd name="T10" fmla="*/ 164 w 237"/>
                  <a:gd name="T11" fmla="*/ 0 h 277"/>
                  <a:gd name="T12" fmla="*/ 73 w 237"/>
                  <a:gd name="T13" fmla="*/ 0 h 277"/>
                  <a:gd name="T14" fmla="*/ 67 w 237"/>
                  <a:gd name="T15" fmla="*/ 6 h 277"/>
                  <a:gd name="T16" fmla="*/ 67 w 237"/>
                  <a:gd name="T17" fmla="*/ 27 h 277"/>
                  <a:gd name="T18" fmla="*/ 73 w 237"/>
                  <a:gd name="T19" fmla="*/ 33 h 277"/>
                  <a:gd name="T20" fmla="*/ 81 w 237"/>
                  <a:gd name="T21" fmla="*/ 33 h 277"/>
                  <a:gd name="T22" fmla="*/ 81 w 237"/>
                  <a:gd name="T23" fmla="*/ 97 h 277"/>
                  <a:gd name="T24" fmla="*/ 2 w 237"/>
                  <a:gd name="T25" fmla="*/ 251 h 277"/>
                  <a:gd name="T26" fmla="*/ 3 w 237"/>
                  <a:gd name="T27" fmla="*/ 268 h 277"/>
                  <a:gd name="T28" fmla="*/ 18 w 237"/>
                  <a:gd name="T29" fmla="*/ 277 h 277"/>
                  <a:gd name="T30" fmla="*/ 218 w 237"/>
                  <a:gd name="T31" fmla="*/ 277 h 277"/>
                  <a:gd name="T32" fmla="*/ 233 w 237"/>
                  <a:gd name="T33" fmla="*/ 268 h 277"/>
                  <a:gd name="T34" fmla="*/ 234 w 237"/>
                  <a:gd name="T35" fmla="*/ 251 h 277"/>
                  <a:gd name="T36" fmla="*/ 156 w 237"/>
                  <a:gd name="T37" fmla="*/ 9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7">
                    <a:moveTo>
                      <a:pt x="156" y="97"/>
                    </a:moveTo>
                    <a:cubicBezTo>
                      <a:pt x="156" y="33"/>
                      <a:pt x="156" y="33"/>
                      <a:pt x="156" y="33"/>
                    </a:cubicBezTo>
                    <a:cubicBezTo>
                      <a:pt x="164" y="33"/>
                      <a:pt x="164" y="33"/>
                      <a:pt x="164" y="33"/>
                    </a:cubicBezTo>
                    <a:cubicBezTo>
                      <a:pt x="167" y="33"/>
                      <a:pt x="170" y="31"/>
                      <a:pt x="170" y="27"/>
                    </a:cubicBezTo>
                    <a:cubicBezTo>
                      <a:pt x="170" y="6"/>
                      <a:pt x="170" y="6"/>
                      <a:pt x="170" y="6"/>
                    </a:cubicBezTo>
                    <a:cubicBezTo>
                      <a:pt x="170" y="3"/>
                      <a:pt x="167" y="0"/>
                      <a:pt x="164" y="0"/>
                    </a:cubicBezTo>
                    <a:cubicBezTo>
                      <a:pt x="73" y="0"/>
                      <a:pt x="73" y="0"/>
                      <a:pt x="73" y="0"/>
                    </a:cubicBezTo>
                    <a:cubicBezTo>
                      <a:pt x="69" y="0"/>
                      <a:pt x="67" y="3"/>
                      <a:pt x="67" y="6"/>
                    </a:cubicBezTo>
                    <a:cubicBezTo>
                      <a:pt x="67" y="27"/>
                      <a:pt x="67" y="27"/>
                      <a:pt x="67" y="27"/>
                    </a:cubicBezTo>
                    <a:cubicBezTo>
                      <a:pt x="67" y="31"/>
                      <a:pt x="69" y="33"/>
                      <a:pt x="73" y="33"/>
                    </a:cubicBezTo>
                    <a:cubicBezTo>
                      <a:pt x="81" y="33"/>
                      <a:pt x="81" y="33"/>
                      <a:pt x="81" y="33"/>
                    </a:cubicBezTo>
                    <a:cubicBezTo>
                      <a:pt x="81" y="97"/>
                      <a:pt x="81" y="97"/>
                      <a:pt x="81" y="97"/>
                    </a:cubicBezTo>
                    <a:cubicBezTo>
                      <a:pt x="2" y="251"/>
                      <a:pt x="2" y="251"/>
                      <a:pt x="2" y="251"/>
                    </a:cubicBezTo>
                    <a:cubicBezTo>
                      <a:pt x="0" y="257"/>
                      <a:pt x="0" y="263"/>
                      <a:pt x="3" y="268"/>
                    </a:cubicBezTo>
                    <a:cubicBezTo>
                      <a:pt x="6" y="274"/>
                      <a:pt x="12" y="277"/>
                      <a:pt x="18" y="277"/>
                    </a:cubicBezTo>
                    <a:cubicBezTo>
                      <a:pt x="218" y="277"/>
                      <a:pt x="218" y="277"/>
                      <a:pt x="218" y="277"/>
                    </a:cubicBezTo>
                    <a:cubicBezTo>
                      <a:pt x="224" y="277"/>
                      <a:pt x="230" y="274"/>
                      <a:pt x="233" y="268"/>
                    </a:cubicBezTo>
                    <a:cubicBezTo>
                      <a:pt x="237" y="263"/>
                      <a:pt x="237" y="257"/>
                      <a:pt x="234" y="251"/>
                    </a:cubicBezTo>
                    <a:lnTo>
                      <a:pt x="156" y="97"/>
                    </a:lnTo>
                    <a:close/>
                  </a:path>
                </a:pathLst>
              </a:custGeom>
              <a:solidFill>
                <a:schemeClr val="bg1">
                  <a:lumMod val="6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sp>
            <p:nvSpPr>
              <p:cNvPr id="185" name="Freeform 155"/>
              <p:cNvSpPr/>
              <p:nvPr/>
            </p:nvSpPr>
            <p:spPr bwMode="auto">
              <a:xfrm>
                <a:off x="6202673" y="2590681"/>
                <a:ext cx="869951" cy="171451"/>
              </a:xfrm>
              <a:custGeom>
                <a:avLst/>
                <a:gdLst>
                  <a:gd name="T0" fmla="*/ 185 w 204"/>
                  <a:gd name="T1" fmla="*/ 0 h 40"/>
                  <a:gd name="T2" fmla="*/ 20 w 204"/>
                  <a:gd name="T3" fmla="*/ 0 h 40"/>
                  <a:gd name="T4" fmla="*/ 1 w 204"/>
                  <a:gd name="T5" fmla="*/ 37 h 40"/>
                  <a:gd name="T6" fmla="*/ 1 w 204"/>
                  <a:gd name="T7" fmla="*/ 39 h 40"/>
                  <a:gd name="T8" fmla="*/ 2 w 204"/>
                  <a:gd name="T9" fmla="*/ 40 h 40"/>
                  <a:gd name="T10" fmla="*/ 202 w 204"/>
                  <a:gd name="T11" fmla="*/ 40 h 40"/>
                  <a:gd name="T12" fmla="*/ 204 w 204"/>
                  <a:gd name="T13" fmla="*/ 39 h 40"/>
                  <a:gd name="T14" fmla="*/ 204 w 204"/>
                  <a:gd name="T15" fmla="*/ 37 h 40"/>
                  <a:gd name="T16" fmla="*/ 185 w 204"/>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0">
                    <a:moveTo>
                      <a:pt x="185" y="0"/>
                    </a:moveTo>
                    <a:cubicBezTo>
                      <a:pt x="20" y="0"/>
                      <a:pt x="20" y="0"/>
                      <a:pt x="20" y="0"/>
                    </a:cubicBezTo>
                    <a:cubicBezTo>
                      <a:pt x="1" y="37"/>
                      <a:pt x="1" y="37"/>
                      <a:pt x="1" y="37"/>
                    </a:cubicBezTo>
                    <a:cubicBezTo>
                      <a:pt x="0" y="38"/>
                      <a:pt x="0" y="39"/>
                      <a:pt x="1" y="39"/>
                    </a:cubicBezTo>
                    <a:cubicBezTo>
                      <a:pt x="1" y="40"/>
                      <a:pt x="2" y="40"/>
                      <a:pt x="2" y="40"/>
                    </a:cubicBezTo>
                    <a:cubicBezTo>
                      <a:pt x="202" y="40"/>
                      <a:pt x="202" y="40"/>
                      <a:pt x="202" y="40"/>
                    </a:cubicBezTo>
                    <a:cubicBezTo>
                      <a:pt x="203" y="40"/>
                      <a:pt x="203" y="40"/>
                      <a:pt x="204" y="39"/>
                    </a:cubicBezTo>
                    <a:cubicBezTo>
                      <a:pt x="204" y="39"/>
                      <a:pt x="204" y="38"/>
                      <a:pt x="204" y="37"/>
                    </a:cubicBezTo>
                    <a:lnTo>
                      <a:pt x="185" y="0"/>
                    </a:lnTo>
                    <a:close/>
                  </a:path>
                </a:pathLst>
              </a:custGeom>
              <a:solidFill>
                <a:schemeClr val="bg1">
                  <a:lumMod val="7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sp>
            <p:nvSpPr>
              <p:cNvPr id="186" name="Oval 156"/>
              <p:cNvSpPr>
                <a:spLocks noChangeArrowheads="1"/>
              </p:cNvSpPr>
              <p:nvPr/>
            </p:nvSpPr>
            <p:spPr bwMode="auto">
              <a:xfrm>
                <a:off x="6295806" y="2649948"/>
                <a:ext cx="67733" cy="74084"/>
              </a:xfrm>
              <a:prstGeom prst="ellipse">
                <a:avLst/>
              </a:prstGeom>
              <a:solidFill>
                <a:schemeClr val="bg1">
                  <a:lumMod val="6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sp>
            <p:nvSpPr>
              <p:cNvPr id="187" name="Oval 157"/>
              <p:cNvSpPr>
                <a:spLocks noChangeArrowheads="1"/>
              </p:cNvSpPr>
              <p:nvPr/>
            </p:nvSpPr>
            <p:spPr bwMode="auto">
              <a:xfrm>
                <a:off x="6949857" y="2685932"/>
                <a:ext cx="50800" cy="50800"/>
              </a:xfrm>
              <a:prstGeom prst="ellipse">
                <a:avLst/>
              </a:prstGeom>
              <a:solidFill>
                <a:schemeClr val="bg1">
                  <a:lumMod val="6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sp>
            <p:nvSpPr>
              <p:cNvPr id="188" name="Oval 158"/>
              <p:cNvSpPr>
                <a:spLocks noChangeArrowheads="1"/>
              </p:cNvSpPr>
              <p:nvPr/>
            </p:nvSpPr>
            <p:spPr bwMode="auto">
              <a:xfrm>
                <a:off x="6820740" y="2645714"/>
                <a:ext cx="74084" cy="74084"/>
              </a:xfrm>
              <a:prstGeom prst="ellipse">
                <a:avLst/>
              </a:prstGeom>
              <a:solidFill>
                <a:schemeClr val="bg1">
                  <a:lumMod val="6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sp>
            <p:nvSpPr>
              <p:cNvPr id="189" name="Oval 159"/>
              <p:cNvSpPr>
                <a:spLocks noChangeArrowheads="1"/>
              </p:cNvSpPr>
              <p:nvPr/>
            </p:nvSpPr>
            <p:spPr bwMode="auto">
              <a:xfrm>
                <a:off x="6685273" y="2681699"/>
                <a:ext cx="50800" cy="50800"/>
              </a:xfrm>
              <a:prstGeom prst="ellipse">
                <a:avLst/>
              </a:prstGeom>
              <a:solidFill>
                <a:schemeClr val="bg1">
                  <a:lumMod val="65000"/>
                </a:schemeClr>
              </a:solidFill>
              <a:ln>
                <a:noFill/>
              </a:ln>
            </p:spPr>
            <p:txBody>
              <a:bodyPr vert="horz" wrap="square" lIns="121920" tIns="60960" rIns="121920" bIns="60960" numCol="1" anchor="t" anchorCtr="0" compatLnSpc="1"/>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noFill/>
                  </a:ln>
                  <a:solidFill>
                    <a:prstClr val="black"/>
                  </a:solidFill>
                  <a:effectLst/>
                  <a:uLnTx/>
                  <a:uFillTx/>
                  <a:latin typeface="微软雅黑 Light" panose="020F0502020204030204"/>
                  <a:cs typeface="+mn-cs"/>
                </a:endParaRPr>
              </a:p>
            </p:txBody>
          </p:sp>
        </p:grpSp>
      </p:grpSp>
      <p:grpSp>
        <p:nvGrpSpPr>
          <p:cNvPr id="11271" name="组合 10"/>
          <p:cNvGrpSpPr/>
          <p:nvPr/>
        </p:nvGrpSpPr>
        <p:grpSpPr>
          <a:xfrm>
            <a:off x="6766560" y="2094865"/>
            <a:ext cx="1393825" cy="1347470"/>
            <a:chOff x="7138702" y="2793356"/>
            <a:chExt cx="1005265" cy="980416"/>
          </a:xfrm>
        </p:grpSpPr>
        <p:pic>
          <p:nvPicPr>
            <p:cNvPr id="11272" name="Picture 3" descr="Nipic_2531170_20140321104142457000"/>
            <p:cNvPicPr>
              <a:picLocks noChangeAspect="1"/>
            </p:cNvPicPr>
            <p:nvPr/>
          </p:nvPicPr>
          <p:blipFill>
            <a:blip r:embed="rId4" cstate="print"/>
            <a:stretch>
              <a:fillRect/>
            </a:stretch>
          </p:blipFill>
          <p:spPr>
            <a:xfrm>
              <a:off x="7138702" y="2793356"/>
              <a:ext cx="1005265" cy="980416"/>
            </a:xfrm>
            <a:prstGeom prst="rect">
              <a:avLst/>
            </a:prstGeom>
            <a:noFill/>
            <a:ln w="9525">
              <a:noFill/>
              <a:miter/>
            </a:ln>
          </p:spPr>
        </p:pic>
        <p:pic>
          <p:nvPicPr>
            <p:cNvPr id="11273" name="图片 19"/>
            <p:cNvPicPr>
              <a:picLocks noChangeAspect="1"/>
            </p:cNvPicPr>
            <p:nvPr/>
          </p:nvPicPr>
          <p:blipFill>
            <a:blip r:embed="rId5" cstate="print"/>
            <a:stretch>
              <a:fillRect/>
            </a:stretch>
          </p:blipFill>
          <p:spPr>
            <a:xfrm>
              <a:off x="7380949" y="3020560"/>
              <a:ext cx="528611" cy="528611"/>
            </a:xfrm>
            <a:prstGeom prst="rect">
              <a:avLst/>
            </a:prstGeom>
            <a:noFill/>
            <a:ln w="9525">
              <a:noFill/>
              <a:miter/>
            </a:ln>
          </p:spPr>
        </p:pic>
      </p:grpSp>
      <p:grpSp>
        <p:nvGrpSpPr>
          <p:cNvPr id="11274" name="组合 11"/>
          <p:cNvGrpSpPr/>
          <p:nvPr/>
        </p:nvGrpSpPr>
        <p:grpSpPr>
          <a:xfrm>
            <a:off x="6748780" y="4201160"/>
            <a:ext cx="1429385" cy="1272540"/>
            <a:chOff x="7364792" y="3965699"/>
            <a:chExt cx="1005265" cy="980416"/>
          </a:xfrm>
        </p:grpSpPr>
        <p:pic>
          <p:nvPicPr>
            <p:cNvPr id="11275" name="Picture 3" descr="Nipic_2531170_20140321104142457000"/>
            <p:cNvPicPr>
              <a:picLocks noChangeAspect="1"/>
            </p:cNvPicPr>
            <p:nvPr/>
          </p:nvPicPr>
          <p:blipFill>
            <a:blip r:embed="rId4" cstate="print"/>
            <a:stretch>
              <a:fillRect/>
            </a:stretch>
          </p:blipFill>
          <p:spPr>
            <a:xfrm>
              <a:off x="7364792" y="3965699"/>
              <a:ext cx="1005265" cy="980416"/>
            </a:xfrm>
            <a:prstGeom prst="rect">
              <a:avLst/>
            </a:prstGeom>
            <a:noFill/>
            <a:ln w="9525">
              <a:noFill/>
              <a:miter/>
            </a:ln>
          </p:spPr>
        </p:pic>
        <p:pic>
          <p:nvPicPr>
            <p:cNvPr id="11276" name="图片 17"/>
            <p:cNvPicPr>
              <a:picLocks noChangeAspect="1"/>
            </p:cNvPicPr>
            <p:nvPr/>
          </p:nvPicPr>
          <p:blipFill>
            <a:blip r:embed="rId6" cstate="print"/>
            <a:stretch>
              <a:fillRect/>
            </a:stretch>
          </p:blipFill>
          <p:spPr>
            <a:xfrm>
              <a:off x="7601086" y="4189569"/>
              <a:ext cx="532676" cy="532676"/>
            </a:xfrm>
            <a:prstGeom prst="rect">
              <a:avLst/>
            </a:prstGeom>
            <a:noFill/>
            <a:ln w="9525">
              <a:noFill/>
              <a:miter/>
            </a:ln>
          </p:spPr>
        </p:pic>
      </p:grpSp>
      <p:sp>
        <p:nvSpPr>
          <p:cNvPr id="11277" name="文本框 12"/>
          <p:cNvSpPr txBox="1"/>
          <p:nvPr/>
        </p:nvSpPr>
        <p:spPr>
          <a:xfrm>
            <a:off x="8613775" y="2311434"/>
            <a:ext cx="2580139" cy="822213"/>
          </a:xfrm>
          <a:prstGeom prst="rect">
            <a:avLst/>
          </a:prstGeom>
          <a:noFill/>
          <a:ln w="9525">
            <a:noFill/>
            <a:miter/>
          </a:ln>
        </p:spPr>
        <p:txBody>
          <a:bodyPr wrap="square" anchor="t">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3600" b="1" dirty="0">
                <a:solidFill>
                  <a:schemeClr val="accent2"/>
                </a:solidFill>
                <a:latin typeface="微软雅黑" panose="020B0503020204020204" pitchFamily="34" charset="-122"/>
                <a:ea typeface="微软雅黑" panose="020B0503020204020204" pitchFamily="34" charset="-122"/>
                <a:sym typeface="+mn-lt"/>
              </a:rPr>
              <a:t>营销战略</a:t>
            </a:r>
            <a:endParaRPr lang="en-US" altLang="zh-CN" sz="3600" b="1" dirty="0">
              <a:solidFill>
                <a:schemeClr val="accent2"/>
              </a:solidFill>
              <a:latin typeface="微软雅黑" panose="020B0503020204020204" pitchFamily="34" charset="-122"/>
              <a:ea typeface="微软雅黑" panose="020B0503020204020204" pitchFamily="34" charset="-122"/>
              <a:sym typeface="+mn-lt"/>
            </a:endParaRPr>
          </a:p>
        </p:txBody>
      </p:sp>
      <p:sp>
        <p:nvSpPr>
          <p:cNvPr id="3" name="文本框 12"/>
          <p:cNvSpPr txBox="1"/>
          <p:nvPr/>
        </p:nvSpPr>
        <p:spPr>
          <a:xfrm>
            <a:off x="8613775" y="4290458"/>
            <a:ext cx="2580139" cy="822213"/>
          </a:xfrm>
          <a:prstGeom prst="rect">
            <a:avLst/>
          </a:prstGeom>
          <a:noFill/>
          <a:ln w="9525">
            <a:noFill/>
            <a:miter/>
          </a:ln>
        </p:spPr>
        <p:txBody>
          <a:bodyPr wrap="square" anchor="t">
            <a:spAutoFit/>
          </a:bodyPr>
          <a:lstStyle/>
          <a:p>
            <a:pPr>
              <a:lnSpc>
                <a:spcPct val="150000"/>
              </a:lnSpc>
            </a:pPr>
            <a:r>
              <a:rPr lang="zh-CN" altLang="en-US" sz="3600" b="1" dirty="0">
                <a:solidFill>
                  <a:schemeClr val="accent2"/>
                </a:solidFill>
                <a:latin typeface="微软雅黑" panose="020B0503020204020204" pitchFamily="34" charset="-122"/>
                <a:ea typeface="微软雅黑" panose="020B0503020204020204" pitchFamily="34" charset="-122"/>
                <a:sym typeface="+mn-lt"/>
              </a:rPr>
              <a:t>盈利模式</a:t>
            </a:r>
          </a:p>
        </p:txBody>
      </p:sp>
      <p:grpSp>
        <p:nvGrpSpPr>
          <p:cNvPr id="27" name="组合 26"/>
          <p:cNvGrpSpPr/>
          <p:nvPr/>
        </p:nvGrpSpPr>
        <p:grpSpPr>
          <a:xfrm>
            <a:off x="24645" y="111039"/>
            <a:ext cx="3598521" cy="589280"/>
            <a:chOff x="45131" y="751983"/>
            <a:chExt cx="3598521" cy="589280"/>
          </a:xfrm>
        </p:grpSpPr>
        <p:sp>
          <p:nvSpPr>
            <p:cNvPr id="28" name="五边形 27"/>
            <p:cNvSpPr/>
            <p:nvPr/>
          </p:nvSpPr>
          <p:spPr>
            <a:xfrm>
              <a:off x="45131" y="751983"/>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600" normalizeH="0" baseline="0" noProof="0" dirty="0">
                  <a:ln>
                    <a:noFill/>
                  </a:ln>
                  <a:solidFill>
                    <a:srgbClr val="FFFFFF"/>
                  </a:solidFill>
                  <a:effectLst/>
                  <a:uLnTx/>
                  <a:uFillTx/>
                  <a:latin typeface="微软雅黑 Light" panose="020F0502020204030204"/>
                  <a:cs typeface="+mn-ea"/>
                  <a:sym typeface="+mn-lt"/>
                </a:rPr>
                <a:t>运营模式</a:t>
              </a:r>
            </a:p>
          </p:txBody>
        </p:sp>
        <p:sp>
          <p:nvSpPr>
            <p:cNvPr id="29" name="燕尾形 28"/>
            <p:cNvSpPr/>
            <p:nvPr/>
          </p:nvSpPr>
          <p:spPr>
            <a:xfrm>
              <a:off x="3054372" y="751983"/>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spTree>
    <p:custDataLst>
      <p:tags r:id="rId1"/>
    </p:custDataLst>
    <p:extLst>
      <p:ext uri="{BB962C8B-B14F-4D97-AF65-F5344CB8AC3E}">
        <p14:creationId xmlns:p14="http://schemas.microsoft.com/office/powerpoint/2010/main" val="42797796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325120"/>
            <a:ext cx="3586480" cy="589280"/>
            <a:chOff x="0" y="416560"/>
            <a:chExt cx="3586480" cy="589280"/>
          </a:xfrm>
        </p:grpSpPr>
        <p:sp>
          <p:nvSpPr>
            <p:cNvPr id="9" name="五边形 8"/>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600" normalizeH="0" baseline="0" noProof="0" dirty="0">
                  <a:ln>
                    <a:noFill/>
                  </a:ln>
                  <a:solidFill>
                    <a:srgbClr val="FFFFFF"/>
                  </a:solidFill>
                  <a:effectLst/>
                  <a:uLnTx/>
                  <a:uFillTx/>
                  <a:latin typeface="微软雅黑 Light" panose="020F0502020204030204"/>
                  <a:cs typeface="+mn-ea"/>
                  <a:sym typeface="+mn-lt"/>
                </a:rPr>
                <a:t>营销战略</a:t>
              </a:r>
            </a:p>
          </p:txBody>
        </p:sp>
        <p:sp>
          <p:nvSpPr>
            <p:cNvPr id="10" name="燕尾形 9"/>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grpSp>
        <p:nvGrpSpPr>
          <p:cNvPr id="12" name="PA_00e6aa4c-33c1-4c4c-8d0d-59f2d3a7bcb8">
            <a:extLst>
              <a:ext uri="{FF2B5EF4-FFF2-40B4-BE49-F238E27FC236}">
                <a16:creationId xmlns:a16="http://schemas.microsoft.com/office/drawing/2014/main" id="{04E0AD60-20B8-455A-B6E4-9A3D9D7105EF}"/>
              </a:ext>
            </a:extLst>
          </p:cNvPr>
          <p:cNvGrpSpPr>
            <a:grpSpLocks noChangeAspect="1"/>
          </p:cNvGrpSpPr>
          <p:nvPr>
            <p:custDataLst>
              <p:tags r:id="rId2"/>
            </p:custDataLst>
          </p:nvPr>
        </p:nvGrpSpPr>
        <p:grpSpPr>
          <a:xfrm>
            <a:off x="928368" y="1964959"/>
            <a:ext cx="10096589" cy="3458918"/>
            <a:chOff x="1070860" y="1916832"/>
            <a:chExt cx="10096589" cy="3458918"/>
          </a:xfrm>
        </p:grpSpPr>
        <p:cxnSp>
          <p:nvCxnSpPr>
            <p:cNvPr id="13" name="直接连接符 12"/>
            <p:cNvCxnSpPr>
              <a:cxnSpLocks/>
            </p:cNvCxnSpPr>
            <p:nvPr/>
          </p:nvCxnSpPr>
          <p:spPr>
            <a:xfrm rot="18900000">
              <a:off x="3778822" y="4448489"/>
              <a:ext cx="1296144" cy="0"/>
            </a:xfrm>
            <a:prstGeom prst="line">
              <a:avLst/>
            </a:prstGeom>
            <a:ln w="190500" cap="rnd">
              <a:solidFill>
                <a:schemeClr val="accent6">
                  <a:lumMod val="60000"/>
                  <a:lumOff val="40000"/>
                </a:schemeClr>
              </a:solidFill>
              <a:round/>
            </a:ln>
          </p:spPr>
          <p:style>
            <a:lnRef idx="1">
              <a:schemeClr val="accent1"/>
            </a:lnRef>
            <a:fillRef idx="0">
              <a:schemeClr val="accent1"/>
            </a:fillRef>
            <a:effectRef idx="0">
              <a:schemeClr val="accent1"/>
            </a:effectRef>
            <a:fontRef idx="minor">
              <a:schemeClr val="tx1"/>
            </a:fontRef>
          </p:style>
        </p:cxnSp>
        <p:cxnSp>
          <p:nvCxnSpPr>
            <p:cNvPr id="14" name="直接连接符 13"/>
            <p:cNvCxnSpPr>
              <a:cxnSpLocks/>
            </p:cNvCxnSpPr>
            <p:nvPr/>
          </p:nvCxnSpPr>
          <p:spPr>
            <a:xfrm>
              <a:off x="4890458" y="3982484"/>
              <a:ext cx="1296144" cy="0"/>
            </a:xfrm>
            <a:prstGeom prst="line">
              <a:avLst/>
            </a:prstGeom>
            <a:ln w="190500" cap="rnd">
              <a:solidFill>
                <a:schemeClr val="accent6">
                  <a:lumMod val="60000"/>
                  <a:lumOff val="40000"/>
                </a:schemeClr>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4"/>
            <p:cNvCxnSpPr>
              <a:cxnSpLocks/>
            </p:cNvCxnSpPr>
            <p:nvPr/>
          </p:nvCxnSpPr>
          <p:spPr>
            <a:xfrm>
              <a:off x="7096370" y="3061260"/>
              <a:ext cx="1296144" cy="0"/>
            </a:xfrm>
            <a:prstGeom prst="line">
              <a:avLst/>
            </a:prstGeom>
            <a:ln w="190500" cap="rnd">
              <a:solidFill>
                <a:schemeClr val="accent6">
                  <a:lumMod val="60000"/>
                  <a:lumOff val="40000"/>
                </a:schemeClr>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a:cxnSpLocks/>
            </p:cNvCxnSpPr>
            <p:nvPr/>
          </p:nvCxnSpPr>
          <p:spPr>
            <a:xfrm rot="18900000">
              <a:off x="5990042" y="3524227"/>
              <a:ext cx="1296144" cy="0"/>
            </a:xfrm>
            <a:prstGeom prst="line">
              <a:avLst/>
            </a:prstGeom>
            <a:ln w="190500" cap="rnd">
              <a:solidFill>
                <a:schemeClr val="accent6">
                  <a:lumMod val="60000"/>
                  <a:lumOff val="40000"/>
                </a:schemeClr>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a:cxnSpLocks/>
            </p:cNvCxnSpPr>
            <p:nvPr/>
          </p:nvCxnSpPr>
          <p:spPr>
            <a:xfrm flipV="1">
              <a:off x="8400256" y="1916832"/>
              <a:ext cx="1130464" cy="1130464"/>
            </a:xfrm>
            <a:prstGeom prst="line">
              <a:avLst/>
            </a:prstGeom>
            <a:ln w="190500" cap="rnd">
              <a:solidFill>
                <a:schemeClr val="accent6">
                  <a:lumMod val="60000"/>
                  <a:lumOff val="40000"/>
                </a:schemeClr>
              </a:solidFill>
              <a:round/>
              <a:tailEnd type="arrow"/>
            </a:ln>
          </p:spPr>
          <p:style>
            <a:lnRef idx="1">
              <a:schemeClr val="accent1"/>
            </a:lnRef>
            <a:fillRef idx="0">
              <a:schemeClr val="accent1"/>
            </a:fillRef>
            <a:effectRef idx="0">
              <a:schemeClr val="accent1"/>
            </a:effectRef>
            <a:fontRef idx="minor">
              <a:schemeClr val="tx1"/>
            </a:fontRef>
          </p:style>
        </p:cxnSp>
        <p:grpSp>
          <p:nvGrpSpPr>
            <p:cNvPr id="18" name="组合 17"/>
            <p:cNvGrpSpPr>
              <a:grpSpLocks/>
            </p:cNvGrpSpPr>
            <p:nvPr/>
          </p:nvGrpSpPr>
          <p:grpSpPr>
            <a:xfrm>
              <a:off x="4533016" y="3655582"/>
              <a:ext cx="653802" cy="653803"/>
              <a:chOff x="5675954" y="2249137"/>
              <a:chExt cx="648072" cy="648072"/>
            </a:xfrm>
          </p:grpSpPr>
          <p:sp>
            <p:nvSpPr>
              <p:cNvPr id="46" name="椭圆 45"/>
              <p:cNvSpPr/>
              <p:nvPr/>
            </p:nvSpPr>
            <p:spPr>
              <a:xfrm>
                <a:off x="5675954" y="2249137"/>
                <a:ext cx="648072" cy="648072"/>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p:nvSpPr>
              <p:cNvPr id="47" name="任意多边形: 形状 15"/>
              <p:cNvSpPr>
                <a:spLocks/>
              </p:cNvSpPr>
              <p:nvPr/>
            </p:nvSpPr>
            <p:spPr bwMode="auto">
              <a:xfrm>
                <a:off x="5809844" y="2390028"/>
                <a:ext cx="380293" cy="366291"/>
              </a:xfrm>
              <a:custGeom>
                <a:avLst/>
                <a:gdLst>
                  <a:gd name="connsiteX0" fmla="*/ 297615 w 597921"/>
                  <a:gd name="connsiteY0" fmla="*/ 96957 h 598324"/>
                  <a:gd name="connsiteX1" fmla="*/ 323434 w 597921"/>
                  <a:gd name="connsiteY1" fmla="*/ 122740 h 598324"/>
                  <a:gd name="connsiteX2" fmla="*/ 323434 w 597921"/>
                  <a:gd name="connsiteY2" fmla="*/ 289852 h 598324"/>
                  <a:gd name="connsiteX3" fmla="*/ 462572 w 597921"/>
                  <a:gd name="connsiteY3" fmla="*/ 289852 h 598324"/>
                  <a:gd name="connsiteX4" fmla="*/ 487913 w 597921"/>
                  <a:gd name="connsiteY4" fmla="*/ 315157 h 598324"/>
                  <a:gd name="connsiteX5" fmla="*/ 462572 w 597921"/>
                  <a:gd name="connsiteY5" fmla="*/ 340463 h 598324"/>
                  <a:gd name="connsiteX6" fmla="*/ 297615 w 597921"/>
                  <a:gd name="connsiteY6" fmla="*/ 340463 h 598324"/>
                  <a:gd name="connsiteX7" fmla="*/ 272274 w 597921"/>
                  <a:gd name="connsiteY7" fmla="*/ 315157 h 598324"/>
                  <a:gd name="connsiteX8" fmla="*/ 272274 w 597921"/>
                  <a:gd name="connsiteY8" fmla="*/ 122740 h 598324"/>
                  <a:gd name="connsiteX9" fmla="*/ 297615 w 597921"/>
                  <a:gd name="connsiteY9" fmla="*/ 96957 h 598324"/>
                  <a:gd name="connsiteX10" fmla="*/ 298127 w 597921"/>
                  <a:gd name="connsiteY10" fmla="*/ 0 h 598324"/>
                  <a:gd name="connsiteX11" fmla="*/ 597921 w 597921"/>
                  <a:gd name="connsiteY11" fmla="*/ 299401 h 598324"/>
                  <a:gd name="connsiteX12" fmla="*/ 298127 w 597921"/>
                  <a:gd name="connsiteY12" fmla="*/ 598324 h 598324"/>
                  <a:gd name="connsiteX13" fmla="*/ 35150 w 597921"/>
                  <a:gd name="connsiteY13" fmla="*/ 442177 h 598324"/>
                  <a:gd name="connsiteX14" fmla="*/ 34194 w 597921"/>
                  <a:gd name="connsiteY14" fmla="*/ 432149 h 598324"/>
                  <a:gd name="connsiteX15" fmla="*/ 40410 w 597921"/>
                  <a:gd name="connsiteY15" fmla="*/ 424509 h 598324"/>
                  <a:gd name="connsiteX16" fmla="*/ 74836 w 597921"/>
                  <a:gd name="connsiteY16" fmla="*/ 407796 h 598324"/>
                  <a:gd name="connsiteX17" fmla="*/ 91571 w 597921"/>
                  <a:gd name="connsiteY17" fmla="*/ 413049 h 598324"/>
                  <a:gd name="connsiteX18" fmla="*/ 298127 w 597921"/>
                  <a:gd name="connsiteY18" fmla="*/ 534815 h 598324"/>
                  <a:gd name="connsiteX19" fmla="*/ 534328 w 597921"/>
                  <a:gd name="connsiteY19" fmla="*/ 299401 h 598324"/>
                  <a:gd name="connsiteX20" fmla="*/ 298127 w 597921"/>
                  <a:gd name="connsiteY20" fmla="*/ 63509 h 598324"/>
                  <a:gd name="connsiteX21" fmla="*/ 145123 w 597921"/>
                  <a:gd name="connsiteY21" fmla="*/ 120333 h 598324"/>
                  <a:gd name="connsiteX22" fmla="*/ 200587 w 597921"/>
                  <a:gd name="connsiteY22" fmla="*/ 142299 h 598324"/>
                  <a:gd name="connsiteX23" fmla="*/ 208237 w 597921"/>
                  <a:gd name="connsiteY23" fmla="*/ 152327 h 598324"/>
                  <a:gd name="connsiteX24" fmla="*/ 203456 w 597921"/>
                  <a:gd name="connsiteY24" fmla="*/ 164265 h 598324"/>
                  <a:gd name="connsiteX25" fmla="*/ 48060 w 597921"/>
                  <a:gd name="connsiteY25" fmla="*/ 285553 h 598324"/>
                  <a:gd name="connsiteX26" fmla="*/ 35150 w 597921"/>
                  <a:gd name="connsiteY26" fmla="*/ 287463 h 598324"/>
                  <a:gd name="connsiteX27" fmla="*/ 27500 w 597921"/>
                  <a:gd name="connsiteY27" fmla="*/ 277435 h 598324"/>
                  <a:gd name="connsiteX28" fmla="*/ 246 w 597921"/>
                  <a:gd name="connsiteY28" fmla="*/ 82132 h 598324"/>
                  <a:gd name="connsiteX29" fmla="*/ 4550 w 597921"/>
                  <a:gd name="connsiteY29" fmla="*/ 70194 h 598324"/>
                  <a:gd name="connsiteX30" fmla="*/ 17459 w 597921"/>
                  <a:gd name="connsiteY30" fmla="*/ 68762 h 598324"/>
                  <a:gd name="connsiteX31" fmla="*/ 80574 w 597921"/>
                  <a:gd name="connsiteY31" fmla="*/ 94070 h 598324"/>
                  <a:gd name="connsiteX32" fmla="*/ 298127 w 597921"/>
                  <a:gd name="connsiteY32" fmla="*/ 0 h 59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97921" h="598324">
                    <a:moveTo>
                      <a:pt x="297615" y="96957"/>
                    </a:moveTo>
                    <a:cubicBezTo>
                      <a:pt x="311959" y="96957"/>
                      <a:pt x="323434" y="108416"/>
                      <a:pt x="323434" y="122740"/>
                    </a:cubicBezTo>
                    <a:lnTo>
                      <a:pt x="323434" y="289852"/>
                    </a:lnTo>
                    <a:lnTo>
                      <a:pt x="462572" y="289852"/>
                    </a:lnTo>
                    <a:cubicBezTo>
                      <a:pt x="476438" y="289852"/>
                      <a:pt x="487913" y="301311"/>
                      <a:pt x="487913" y="315157"/>
                    </a:cubicBezTo>
                    <a:cubicBezTo>
                      <a:pt x="487913" y="329004"/>
                      <a:pt x="476438" y="340463"/>
                      <a:pt x="462572" y="340463"/>
                    </a:cubicBezTo>
                    <a:lnTo>
                      <a:pt x="297615" y="340463"/>
                    </a:lnTo>
                    <a:cubicBezTo>
                      <a:pt x="283749" y="340463"/>
                      <a:pt x="272274" y="329004"/>
                      <a:pt x="272274" y="315157"/>
                    </a:cubicBezTo>
                    <a:lnTo>
                      <a:pt x="272274" y="122740"/>
                    </a:lnTo>
                    <a:cubicBezTo>
                      <a:pt x="272274" y="108416"/>
                      <a:pt x="283749" y="96957"/>
                      <a:pt x="297615" y="96957"/>
                    </a:cubicBezTo>
                    <a:close/>
                    <a:moveTo>
                      <a:pt x="298127" y="0"/>
                    </a:moveTo>
                    <a:cubicBezTo>
                      <a:pt x="463564" y="0"/>
                      <a:pt x="597921" y="134181"/>
                      <a:pt x="597921" y="299401"/>
                    </a:cubicBezTo>
                    <a:cubicBezTo>
                      <a:pt x="597921" y="464143"/>
                      <a:pt x="463564" y="598324"/>
                      <a:pt x="298127" y="598324"/>
                    </a:cubicBezTo>
                    <a:cubicBezTo>
                      <a:pt x="188155" y="598324"/>
                      <a:pt x="87268" y="538635"/>
                      <a:pt x="35150" y="442177"/>
                    </a:cubicBezTo>
                    <a:cubicBezTo>
                      <a:pt x="33238" y="438835"/>
                      <a:pt x="32760" y="435492"/>
                      <a:pt x="34194" y="432149"/>
                    </a:cubicBezTo>
                    <a:cubicBezTo>
                      <a:pt x="35150" y="428807"/>
                      <a:pt x="37541" y="425942"/>
                      <a:pt x="40410" y="424509"/>
                    </a:cubicBezTo>
                    <a:lnTo>
                      <a:pt x="74836" y="407796"/>
                    </a:lnTo>
                    <a:cubicBezTo>
                      <a:pt x="81052" y="404931"/>
                      <a:pt x="88702" y="407319"/>
                      <a:pt x="91571" y="413049"/>
                    </a:cubicBezTo>
                    <a:cubicBezTo>
                      <a:pt x="133169" y="488018"/>
                      <a:pt x="212540" y="534815"/>
                      <a:pt x="298127" y="534815"/>
                    </a:cubicBezTo>
                    <a:cubicBezTo>
                      <a:pt x="428181" y="534815"/>
                      <a:pt x="534328" y="429284"/>
                      <a:pt x="534328" y="299401"/>
                    </a:cubicBezTo>
                    <a:cubicBezTo>
                      <a:pt x="534328" y="169517"/>
                      <a:pt x="428181" y="63509"/>
                      <a:pt x="298127" y="63509"/>
                    </a:cubicBezTo>
                    <a:cubicBezTo>
                      <a:pt x="242185" y="63509"/>
                      <a:pt x="187677" y="83565"/>
                      <a:pt x="145123" y="120333"/>
                    </a:cubicBezTo>
                    <a:lnTo>
                      <a:pt x="200587" y="142299"/>
                    </a:lnTo>
                    <a:cubicBezTo>
                      <a:pt x="204890" y="144209"/>
                      <a:pt x="207759" y="148029"/>
                      <a:pt x="208237" y="152327"/>
                    </a:cubicBezTo>
                    <a:cubicBezTo>
                      <a:pt x="208715" y="157102"/>
                      <a:pt x="207281" y="161399"/>
                      <a:pt x="203456" y="164265"/>
                    </a:cubicBezTo>
                    <a:lnTo>
                      <a:pt x="48060" y="285553"/>
                    </a:lnTo>
                    <a:cubicBezTo>
                      <a:pt x="44235" y="288418"/>
                      <a:pt x="39454" y="289373"/>
                      <a:pt x="35150" y="287463"/>
                    </a:cubicBezTo>
                    <a:cubicBezTo>
                      <a:pt x="31325" y="285553"/>
                      <a:pt x="27978" y="281733"/>
                      <a:pt x="27500" y="277435"/>
                    </a:cubicBezTo>
                    <a:lnTo>
                      <a:pt x="246" y="82132"/>
                    </a:lnTo>
                    <a:cubicBezTo>
                      <a:pt x="-710" y="77835"/>
                      <a:pt x="1203" y="73060"/>
                      <a:pt x="4550" y="70194"/>
                    </a:cubicBezTo>
                    <a:cubicBezTo>
                      <a:pt x="8375" y="67807"/>
                      <a:pt x="13156" y="66852"/>
                      <a:pt x="17459" y="68762"/>
                    </a:cubicBezTo>
                    <a:lnTo>
                      <a:pt x="80574" y="94070"/>
                    </a:lnTo>
                    <a:cubicBezTo>
                      <a:pt x="137472" y="33426"/>
                      <a:pt x="214931" y="0"/>
                      <a:pt x="298127" y="0"/>
                    </a:cubicBezTo>
                    <a:close/>
                  </a:path>
                </a:pathLst>
              </a:custGeom>
              <a:solidFill>
                <a:schemeClr val="bg1"/>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grpSp>
          <p:nvGrpSpPr>
            <p:cNvPr id="19" name="组合 18"/>
            <p:cNvGrpSpPr>
              <a:grpSpLocks/>
            </p:cNvGrpSpPr>
            <p:nvPr/>
          </p:nvGrpSpPr>
          <p:grpSpPr>
            <a:xfrm>
              <a:off x="6719417" y="2739332"/>
              <a:ext cx="653802" cy="653803"/>
              <a:chOff x="7442747" y="2249137"/>
              <a:chExt cx="648072" cy="648072"/>
            </a:xfrm>
          </p:grpSpPr>
          <p:sp>
            <p:nvSpPr>
              <p:cNvPr id="44" name="椭圆 43"/>
              <p:cNvSpPr/>
              <p:nvPr/>
            </p:nvSpPr>
            <p:spPr>
              <a:xfrm>
                <a:off x="7442747" y="2249137"/>
                <a:ext cx="648072" cy="648072"/>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p:nvSpPr>
              <p:cNvPr id="45" name="任意多边形: 形状 18"/>
              <p:cNvSpPr>
                <a:spLocks/>
              </p:cNvSpPr>
              <p:nvPr/>
            </p:nvSpPr>
            <p:spPr bwMode="auto">
              <a:xfrm>
                <a:off x="7576637" y="2390028"/>
                <a:ext cx="380293" cy="366291"/>
              </a:xfrm>
              <a:custGeom>
                <a:avLst/>
                <a:gdLst>
                  <a:gd name="connsiteX0" fmla="*/ 304701 w 609473"/>
                  <a:gd name="connsiteY0" fmla="*/ 381618 h 587034"/>
                  <a:gd name="connsiteX1" fmla="*/ 325879 w 609473"/>
                  <a:gd name="connsiteY1" fmla="*/ 394101 h 587034"/>
                  <a:gd name="connsiteX2" fmla="*/ 309542 w 609473"/>
                  <a:gd name="connsiteY2" fmla="*/ 410914 h 587034"/>
                  <a:gd name="connsiteX3" fmla="*/ 331022 w 609473"/>
                  <a:gd name="connsiteY3" fmla="*/ 433867 h 587034"/>
                  <a:gd name="connsiteX4" fmla="*/ 312466 w 609473"/>
                  <a:gd name="connsiteY4" fmla="*/ 468800 h 587034"/>
                  <a:gd name="connsiteX5" fmla="*/ 294112 w 609473"/>
                  <a:gd name="connsiteY5" fmla="*/ 468096 h 587034"/>
                  <a:gd name="connsiteX6" fmla="*/ 278380 w 609473"/>
                  <a:gd name="connsiteY6" fmla="*/ 432055 h 587034"/>
                  <a:gd name="connsiteX7" fmla="*/ 299861 w 609473"/>
                  <a:gd name="connsiteY7" fmla="*/ 410612 h 587034"/>
                  <a:gd name="connsiteX8" fmla="*/ 284028 w 609473"/>
                  <a:gd name="connsiteY8" fmla="*/ 393397 h 587034"/>
                  <a:gd name="connsiteX9" fmla="*/ 224835 w 609473"/>
                  <a:gd name="connsiteY9" fmla="*/ 380559 h 587034"/>
                  <a:gd name="connsiteX10" fmla="*/ 283211 w 609473"/>
                  <a:gd name="connsiteY10" fmla="*/ 483344 h 587034"/>
                  <a:gd name="connsiteX11" fmla="*/ 305190 w 609473"/>
                  <a:gd name="connsiteY11" fmla="*/ 499753 h 587034"/>
                  <a:gd name="connsiteX12" fmla="*/ 327069 w 609473"/>
                  <a:gd name="connsiteY12" fmla="*/ 483646 h 587034"/>
                  <a:gd name="connsiteX13" fmla="*/ 387865 w 609473"/>
                  <a:gd name="connsiteY13" fmla="*/ 380861 h 587034"/>
                  <a:gd name="connsiteX14" fmla="*/ 498972 w 609473"/>
                  <a:gd name="connsiteY14" fmla="*/ 386700 h 587034"/>
                  <a:gd name="connsiteX15" fmla="*/ 581344 w 609473"/>
                  <a:gd name="connsiteY15" fmla="*/ 414485 h 587034"/>
                  <a:gd name="connsiteX16" fmla="*/ 609473 w 609473"/>
                  <a:gd name="connsiteY16" fmla="*/ 494820 h 587034"/>
                  <a:gd name="connsiteX17" fmla="*/ 609473 w 609473"/>
                  <a:gd name="connsiteY17" fmla="*/ 529048 h 587034"/>
                  <a:gd name="connsiteX18" fmla="*/ 551399 w 609473"/>
                  <a:gd name="connsiteY18" fmla="*/ 587034 h 587034"/>
                  <a:gd name="connsiteX19" fmla="*/ 58074 w 609473"/>
                  <a:gd name="connsiteY19" fmla="*/ 587034 h 587034"/>
                  <a:gd name="connsiteX20" fmla="*/ 0 w 609473"/>
                  <a:gd name="connsiteY20" fmla="*/ 529048 h 587034"/>
                  <a:gd name="connsiteX21" fmla="*/ 0 w 609473"/>
                  <a:gd name="connsiteY21" fmla="*/ 494820 h 587034"/>
                  <a:gd name="connsiteX22" fmla="*/ 28129 w 609473"/>
                  <a:gd name="connsiteY22" fmla="*/ 414485 h 587034"/>
                  <a:gd name="connsiteX23" fmla="*/ 110501 w 609473"/>
                  <a:gd name="connsiteY23" fmla="*/ 386700 h 587034"/>
                  <a:gd name="connsiteX24" fmla="*/ 316407 w 609473"/>
                  <a:gd name="connsiteY24" fmla="*/ 206077 h 587034"/>
                  <a:gd name="connsiteX25" fmla="*/ 316407 w 609473"/>
                  <a:gd name="connsiteY25" fmla="*/ 272924 h 587034"/>
                  <a:gd name="connsiteX26" fmla="*/ 335965 w 609473"/>
                  <a:gd name="connsiteY26" fmla="*/ 266783 h 587034"/>
                  <a:gd name="connsiteX27" fmla="*/ 346551 w 609473"/>
                  <a:gd name="connsiteY27" fmla="*/ 239602 h 587034"/>
                  <a:gd name="connsiteX28" fmla="*/ 336570 w 609473"/>
                  <a:gd name="connsiteY28" fmla="*/ 216346 h 587034"/>
                  <a:gd name="connsiteX29" fmla="*/ 316407 w 609473"/>
                  <a:gd name="connsiteY29" fmla="*/ 206077 h 587034"/>
                  <a:gd name="connsiteX30" fmla="*/ 299872 w 609473"/>
                  <a:gd name="connsiteY30" fmla="*/ 94230 h 587034"/>
                  <a:gd name="connsiteX31" fmla="*/ 277793 w 609473"/>
                  <a:gd name="connsiteY31" fmla="*/ 102183 h 587034"/>
                  <a:gd name="connsiteX32" fmla="*/ 270534 w 609473"/>
                  <a:gd name="connsiteY32" fmla="*/ 122922 h 587034"/>
                  <a:gd name="connsiteX33" fmla="*/ 281322 w 609473"/>
                  <a:gd name="connsiteY33" fmla="*/ 145674 h 587034"/>
                  <a:gd name="connsiteX34" fmla="*/ 299872 w 609473"/>
                  <a:gd name="connsiteY34" fmla="*/ 154231 h 587034"/>
                  <a:gd name="connsiteX35" fmla="*/ 316407 w 609473"/>
                  <a:gd name="connsiteY35" fmla="*/ 42585 h 587034"/>
                  <a:gd name="connsiteX36" fmla="*/ 316407 w 609473"/>
                  <a:gd name="connsiteY36" fmla="*/ 56478 h 587034"/>
                  <a:gd name="connsiteX37" fmla="*/ 360061 w 609473"/>
                  <a:gd name="connsiteY37" fmla="*/ 70169 h 587034"/>
                  <a:gd name="connsiteX38" fmla="*/ 389904 w 609473"/>
                  <a:gd name="connsiteY38" fmla="*/ 129465 h 587034"/>
                  <a:gd name="connsiteX39" fmla="*/ 344837 w 609473"/>
                  <a:gd name="connsiteY39" fmla="*/ 129465 h 587034"/>
                  <a:gd name="connsiteX40" fmla="*/ 339797 w 609473"/>
                  <a:gd name="connsiteY40" fmla="*/ 107217 h 587034"/>
                  <a:gd name="connsiteX41" fmla="*/ 316407 w 609473"/>
                  <a:gd name="connsiteY41" fmla="*/ 93928 h 587034"/>
                  <a:gd name="connsiteX42" fmla="*/ 316407 w 609473"/>
                  <a:gd name="connsiteY42" fmla="*/ 159063 h 587034"/>
                  <a:gd name="connsiteX43" fmla="*/ 371050 w 609473"/>
                  <a:gd name="connsiteY43" fmla="*/ 183829 h 587034"/>
                  <a:gd name="connsiteX44" fmla="*/ 394037 w 609473"/>
                  <a:gd name="connsiteY44" fmla="*/ 234467 h 587034"/>
                  <a:gd name="connsiteX45" fmla="*/ 362380 w 609473"/>
                  <a:gd name="connsiteY45" fmla="*/ 297086 h 587034"/>
                  <a:gd name="connsiteX46" fmla="*/ 316407 w 609473"/>
                  <a:gd name="connsiteY46" fmla="*/ 311079 h 587034"/>
                  <a:gd name="connsiteX47" fmla="*/ 316407 w 609473"/>
                  <a:gd name="connsiteY47" fmla="*/ 318328 h 587034"/>
                  <a:gd name="connsiteX48" fmla="*/ 445959 w 609473"/>
                  <a:gd name="connsiteY48" fmla="*/ 180507 h 587034"/>
                  <a:gd name="connsiteX49" fmla="*/ 316407 w 609473"/>
                  <a:gd name="connsiteY49" fmla="*/ 42585 h 587034"/>
                  <a:gd name="connsiteX50" fmla="*/ 299872 w 609473"/>
                  <a:gd name="connsiteY50" fmla="*/ 42484 h 587034"/>
                  <a:gd name="connsiteX51" fmla="*/ 168808 w 609473"/>
                  <a:gd name="connsiteY51" fmla="*/ 180507 h 587034"/>
                  <a:gd name="connsiteX52" fmla="*/ 299872 w 609473"/>
                  <a:gd name="connsiteY52" fmla="*/ 318428 h 587034"/>
                  <a:gd name="connsiteX53" fmla="*/ 299872 w 609473"/>
                  <a:gd name="connsiteY53" fmla="*/ 311381 h 587034"/>
                  <a:gd name="connsiteX54" fmla="*/ 249564 w 609473"/>
                  <a:gd name="connsiteY54" fmla="*/ 296683 h 587034"/>
                  <a:gd name="connsiteX55" fmla="*/ 220729 w 609473"/>
                  <a:gd name="connsiteY55" fmla="*/ 229635 h 587034"/>
                  <a:gd name="connsiteX56" fmla="*/ 266904 w 609473"/>
                  <a:gd name="connsiteY56" fmla="*/ 229635 h 587034"/>
                  <a:gd name="connsiteX57" fmla="*/ 273659 w 609473"/>
                  <a:gd name="connsiteY57" fmla="*/ 258528 h 587034"/>
                  <a:gd name="connsiteX58" fmla="*/ 299872 w 609473"/>
                  <a:gd name="connsiteY58" fmla="*/ 273428 h 587034"/>
                  <a:gd name="connsiteX59" fmla="*/ 299872 w 609473"/>
                  <a:gd name="connsiteY59" fmla="*/ 200440 h 587034"/>
                  <a:gd name="connsiteX60" fmla="*/ 285959 w 609473"/>
                  <a:gd name="connsiteY60" fmla="*/ 196312 h 587034"/>
                  <a:gd name="connsiteX61" fmla="*/ 239784 w 609473"/>
                  <a:gd name="connsiteY61" fmla="*/ 169634 h 587034"/>
                  <a:gd name="connsiteX62" fmla="*/ 226375 w 609473"/>
                  <a:gd name="connsiteY62" fmla="*/ 128459 h 587034"/>
                  <a:gd name="connsiteX63" fmla="*/ 231618 w 609473"/>
                  <a:gd name="connsiteY63" fmla="*/ 99566 h 587034"/>
                  <a:gd name="connsiteX64" fmla="*/ 246237 w 609473"/>
                  <a:gd name="connsiteY64" fmla="*/ 77115 h 587034"/>
                  <a:gd name="connsiteX65" fmla="*/ 273256 w 609473"/>
                  <a:gd name="connsiteY65" fmla="*/ 60404 h 587034"/>
                  <a:gd name="connsiteX66" fmla="*/ 299872 w 609473"/>
                  <a:gd name="connsiteY66" fmla="*/ 56075 h 587034"/>
                  <a:gd name="connsiteX67" fmla="*/ 307333 w 609473"/>
                  <a:gd name="connsiteY67" fmla="*/ 0 h 587034"/>
                  <a:gd name="connsiteX68" fmla="*/ 488101 w 609473"/>
                  <a:gd name="connsiteY68" fmla="*/ 180507 h 587034"/>
                  <a:gd name="connsiteX69" fmla="*/ 307333 w 609473"/>
                  <a:gd name="connsiteY69" fmla="*/ 361013 h 587034"/>
                  <a:gd name="connsiteX70" fmla="*/ 126665 w 609473"/>
                  <a:gd name="connsiteY70" fmla="*/ 180507 h 587034"/>
                  <a:gd name="connsiteX71" fmla="*/ 307333 w 609473"/>
                  <a:gd name="connsiteY71" fmla="*/ 0 h 58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609473" h="587034">
                    <a:moveTo>
                      <a:pt x="304701" y="381618"/>
                    </a:moveTo>
                    <a:lnTo>
                      <a:pt x="325879" y="394101"/>
                    </a:lnTo>
                    <a:lnTo>
                      <a:pt x="309542" y="410914"/>
                    </a:lnTo>
                    <a:lnTo>
                      <a:pt x="331022" y="433867"/>
                    </a:lnTo>
                    <a:lnTo>
                      <a:pt x="312466" y="468800"/>
                    </a:lnTo>
                    <a:cubicBezTo>
                      <a:pt x="307021" y="479069"/>
                      <a:pt x="298751" y="478767"/>
                      <a:pt x="294112" y="468096"/>
                    </a:cubicBezTo>
                    <a:lnTo>
                      <a:pt x="278380" y="432055"/>
                    </a:lnTo>
                    <a:lnTo>
                      <a:pt x="299861" y="410612"/>
                    </a:lnTo>
                    <a:lnTo>
                      <a:pt x="284028" y="393397"/>
                    </a:lnTo>
                    <a:close/>
                    <a:moveTo>
                      <a:pt x="224835" y="380559"/>
                    </a:moveTo>
                    <a:lnTo>
                      <a:pt x="283211" y="483344"/>
                    </a:lnTo>
                    <a:cubicBezTo>
                      <a:pt x="289260" y="493914"/>
                      <a:pt x="297024" y="499753"/>
                      <a:pt x="305190" y="499753"/>
                    </a:cubicBezTo>
                    <a:cubicBezTo>
                      <a:pt x="313155" y="499753"/>
                      <a:pt x="320919" y="494015"/>
                      <a:pt x="327069" y="483646"/>
                    </a:cubicBezTo>
                    <a:lnTo>
                      <a:pt x="387865" y="380861"/>
                    </a:lnTo>
                    <a:lnTo>
                      <a:pt x="498972" y="386700"/>
                    </a:lnTo>
                    <a:cubicBezTo>
                      <a:pt x="529521" y="388311"/>
                      <a:pt x="565716" y="400492"/>
                      <a:pt x="581344" y="414485"/>
                    </a:cubicBezTo>
                    <a:cubicBezTo>
                      <a:pt x="597072" y="428679"/>
                      <a:pt x="609473" y="464015"/>
                      <a:pt x="609473" y="494820"/>
                    </a:cubicBezTo>
                    <a:lnTo>
                      <a:pt x="609473" y="529048"/>
                    </a:lnTo>
                    <a:cubicBezTo>
                      <a:pt x="609473" y="561061"/>
                      <a:pt x="583360" y="587034"/>
                      <a:pt x="551399" y="587034"/>
                    </a:cubicBezTo>
                    <a:lnTo>
                      <a:pt x="58074" y="587034"/>
                    </a:lnTo>
                    <a:cubicBezTo>
                      <a:pt x="26012" y="587034"/>
                      <a:pt x="0" y="561061"/>
                      <a:pt x="0" y="529048"/>
                    </a:cubicBezTo>
                    <a:lnTo>
                      <a:pt x="0" y="494820"/>
                    </a:lnTo>
                    <a:cubicBezTo>
                      <a:pt x="0" y="464015"/>
                      <a:pt x="12401" y="428679"/>
                      <a:pt x="28129" y="414485"/>
                    </a:cubicBezTo>
                    <a:cubicBezTo>
                      <a:pt x="43757" y="400492"/>
                      <a:pt x="79851" y="388311"/>
                      <a:pt x="110501" y="386700"/>
                    </a:cubicBezTo>
                    <a:close/>
                    <a:moveTo>
                      <a:pt x="316407" y="206077"/>
                    </a:moveTo>
                    <a:lnTo>
                      <a:pt x="316407" y="272924"/>
                    </a:lnTo>
                    <a:cubicBezTo>
                      <a:pt x="325379" y="271817"/>
                      <a:pt x="331832" y="269703"/>
                      <a:pt x="335965" y="266783"/>
                    </a:cubicBezTo>
                    <a:cubicBezTo>
                      <a:pt x="343023" y="261548"/>
                      <a:pt x="346551" y="252488"/>
                      <a:pt x="346551" y="239602"/>
                    </a:cubicBezTo>
                    <a:cubicBezTo>
                      <a:pt x="346551" y="229736"/>
                      <a:pt x="343224" y="222084"/>
                      <a:pt x="336570" y="216346"/>
                    </a:cubicBezTo>
                    <a:cubicBezTo>
                      <a:pt x="332638" y="213024"/>
                      <a:pt x="325884" y="209601"/>
                      <a:pt x="316407" y="206077"/>
                    </a:cubicBezTo>
                    <a:close/>
                    <a:moveTo>
                      <a:pt x="299872" y="94230"/>
                    </a:moveTo>
                    <a:cubicBezTo>
                      <a:pt x="289891" y="94431"/>
                      <a:pt x="282531" y="97149"/>
                      <a:pt x="277793" y="102183"/>
                    </a:cubicBezTo>
                    <a:cubicBezTo>
                      <a:pt x="272954" y="107317"/>
                      <a:pt x="270534" y="114163"/>
                      <a:pt x="270534" y="122922"/>
                    </a:cubicBezTo>
                    <a:cubicBezTo>
                      <a:pt x="270534" y="132586"/>
                      <a:pt x="274163" y="140137"/>
                      <a:pt x="281322" y="145674"/>
                    </a:cubicBezTo>
                    <a:cubicBezTo>
                      <a:pt x="285354" y="148795"/>
                      <a:pt x="291504" y="151613"/>
                      <a:pt x="299872" y="154231"/>
                    </a:cubicBezTo>
                    <a:close/>
                    <a:moveTo>
                      <a:pt x="316407" y="42585"/>
                    </a:moveTo>
                    <a:lnTo>
                      <a:pt x="316407" y="56478"/>
                    </a:lnTo>
                    <a:cubicBezTo>
                      <a:pt x="334957" y="57887"/>
                      <a:pt x="349576" y="62518"/>
                      <a:pt x="360061" y="70169"/>
                    </a:cubicBezTo>
                    <a:cubicBezTo>
                      <a:pt x="379318" y="82350"/>
                      <a:pt x="389198" y="102082"/>
                      <a:pt x="389904" y="129465"/>
                    </a:cubicBezTo>
                    <a:lnTo>
                      <a:pt x="344837" y="129465"/>
                    </a:lnTo>
                    <a:cubicBezTo>
                      <a:pt x="344031" y="119297"/>
                      <a:pt x="342317" y="111948"/>
                      <a:pt x="339797" y="107217"/>
                    </a:cubicBezTo>
                    <a:cubicBezTo>
                      <a:pt x="335562" y="99163"/>
                      <a:pt x="327698" y="94733"/>
                      <a:pt x="316407" y="93928"/>
                    </a:cubicBezTo>
                    <a:lnTo>
                      <a:pt x="316407" y="159063"/>
                    </a:lnTo>
                    <a:cubicBezTo>
                      <a:pt x="343527" y="168426"/>
                      <a:pt x="361674" y="176681"/>
                      <a:pt x="371050" y="183829"/>
                    </a:cubicBezTo>
                    <a:cubicBezTo>
                      <a:pt x="386375" y="195809"/>
                      <a:pt x="394037" y="212722"/>
                      <a:pt x="394037" y="234467"/>
                    </a:cubicBezTo>
                    <a:cubicBezTo>
                      <a:pt x="394037" y="263159"/>
                      <a:pt x="383451" y="284099"/>
                      <a:pt x="362380" y="297086"/>
                    </a:cubicBezTo>
                    <a:cubicBezTo>
                      <a:pt x="349475" y="305039"/>
                      <a:pt x="334151" y="309670"/>
                      <a:pt x="316407" y="311079"/>
                    </a:cubicBezTo>
                    <a:lnTo>
                      <a:pt x="316407" y="318328"/>
                    </a:lnTo>
                    <a:cubicBezTo>
                      <a:pt x="388593" y="313697"/>
                      <a:pt x="445959" y="253696"/>
                      <a:pt x="445959" y="180507"/>
                    </a:cubicBezTo>
                    <a:cubicBezTo>
                      <a:pt x="445959" y="107217"/>
                      <a:pt x="388593" y="47316"/>
                      <a:pt x="316407" y="42585"/>
                    </a:cubicBezTo>
                    <a:close/>
                    <a:moveTo>
                      <a:pt x="299872" y="42484"/>
                    </a:moveTo>
                    <a:cubicBezTo>
                      <a:pt x="226980" y="46410"/>
                      <a:pt x="168808" y="106713"/>
                      <a:pt x="168808" y="180507"/>
                    </a:cubicBezTo>
                    <a:cubicBezTo>
                      <a:pt x="168808" y="254199"/>
                      <a:pt x="226980" y="314502"/>
                      <a:pt x="299872" y="318428"/>
                    </a:cubicBezTo>
                    <a:lnTo>
                      <a:pt x="299872" y="311381"/>
                    </a:lnTo>
                    <a:cubicBezTo>
                      <a:pt x="277390" y="308864"/>
                      <a:pt x="260553" y="303931"/>
                      <a:pt x="249564" y="296683"/>
                    </a:cubicBezTo>
                    <a:cubicBezTo>
                      <a:pt x="230005" y="283596"/>
                      <a:pt x="220427" y="261246"/>
                      <a:pt x="220729" y="229635"/>
                    </a:cubicBezTo>
                    <a:lnTo>
                      <a:pt x="266904" y="229635"/>
                    </a:lnTo>
                    <a:cubicBezTo>
                      <a:pt x="268518" y="244031"/>
                      <a:pt x="270736" y="253696"/>
                      <a:pt x="273659" y="258528"/>
                    </a:cubicBezTo>
                    <a:cubicBezTo>
                      <a:pt x="278095" y="266179"/>
                      <a:pt x="286867" y="271112"/>
                      <a:pt x="299872" y="273428"/>
                    </a:cubicBezTo>
                    <a:lnTo>
                      <a:pt x="299872" y="200440"/>
                    </a:lnTo>
                    <a:lnTo>
                      <a:pt x="285959" y="196312"/>
                    </a:lnTo>
                    <a:cubicBezTo>
                      <a:pt x="264182" y="189970"/>
                      <a:pt x="248757" y="181010"/>
                      <a:pt x="239784" y="169634"/>
                    </a:cubicBezTo>
                    <a:cubicBezTo>
                      <a:pt x="230811" y="158258"/>
                      <a:pt x="226375" y="144466"/>
                      <a:pt x="226375" y="128459"/>
                    </a:cubicBezTo>
                    <a:cubicBezTo>
                      <a:pt x="226375" y="117787"/>
                      <a:pt x="228089" y="108223"/>
                      <a:pt x="231618" y="99566"/>
                    </a:cubicBezTo>
                    <a:cubicBezTo>
                      <a:pt x="235046" y="90908"/>
                      <a:pt x="239986" y="83357"/>
                      <a:pt x="246237" y="77115"/>
                    </a:cubicBezTo>
                    <a:cubicBezTo>
                      <a:pt x="254302" y="69062"/>
                      <a:pt x="263376" y="63424"/>
                      <a:pt x="273256" y="60404"/>
                    </a:cubicBezTo>
                    <a:cubicBezTo>
                      <a:pt x="279406" y="58390"/>
                      <a:pt x="288177" y="56981"/>
                      <a:pt x="299872" y="56075"/>
                    </a:cubicBezTo>
                    <a:close/>
                    <a:moveTo>
                      <a:pt x="307333" y="0"/>
                    </a:moveTo>
                    <a:cubicBezTo>
                      <a:pt x="407043" y="0"/>
                      <a:pt x="488101" y="80941"/>
                      <a:pt x="488101" y="180507"/>
                    </a:cubicBezTo>
                    <a:cubicBezTo>
                      <a:pt x="488101" y="279971"/>
                      <a:pt x="407043" y="361013"/>
                      <a:pt x="307333" y="361013"/>
                    </a:cubicBezTo>
                    <a:cubicBezTo>
                      <a:pt x="207724" y="361013"/>
                      <a:pt x="126665" y="279971"/>
                      <a:pt x="126665" y="180507"/>
                    </a:cubicBezTo>
                    <a:cubicBezTo>
                      <a:pt x="126665" y="80941"/>
                      <a:pt x="207724" y="0"/>
                      <a:pt x="307333" y="0"/>
                    </a:cubicBezTo>
                    <a:close/>
                  </a:path>
                </a:pathLst>
              </a:custGeom>
              <a:solidFill>
                <a:schemeClr val="bg1"/>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grpSp>
          <p:nvGrpSpPr>
            <p:cNvPr id="20" name="组合 19"/>
            <p:cNvGrpSpPr>
              <a:grpSpLocks/>
            </p:cNvGrpSpPr>
            <p:nvPr/>
          </p:nvGrpSpPr>
          <p:grpSpPr>
            <a:xfrm>
              <a:off x="8109954" y="2739332"/>
              <a:ext cx="653802" cy="653803"/>
              <a:chOff x="4792557" y="2249137"/>
              <a:chExt cx="648072" cy="648072"/>
            </a:xfrm>
          </p:grpSpPr>
          <p:sp>
            <p:nvSpPr>
              <p:cNvPr id="42" name="椭圆 41"/>
              <p:cNvSpPr/>
              <p:nvPr/>
            </p:nvSpPr>
            <p:spPr>
              <a:xfrm>
                <a:off x="4792557" y="2249137"/>
                <a:ext cx="648072" cy="648072"/>
              </a:xfrm>
              <a:prstGeom prst="ellipse">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p:nvSpPr>
              <p:cNvPr id="43" name="任意多边形: 形状 21"/>
              <p:cNvSpPr>
                <a:spLocks/>
              </p:cNvSpPr>
              <p:nvPr/>
            </p:nvSpPr>
            <p:spPr bwMode="auto">
              <a:xfrm>
                <a:off x="4926447" y="2390028"/>
                <a:ext cx="380293" cy="366291"/>
              </a:xfrm>
              <a:custGeom>
                <a:avLst/>
                <a:gdLst>
                  <a:gd name="T0" fmla="*/ 4096 w 6827"/>
                  <a:gd name="T1" fmla="*/ 4551 h 6827"/>
                  <a:gd name="T2" fmla="*/ 6258 w 6827"/>
                  <a:gd name="T3" fmla="*/ 4096 h 6827"/>
                  <a:gd name="T4" fmla="*/ 2348 w 6827"/>
                  <a:gd name="T5" fmla="*/ 4911 h 6827"/>
                  <a:gd name="T6" fmla="*/ 569 w 6827"/>
                  <a:gd name="T7" fmla="*/ 4551 h 6827"/>
                  <a:gd name="T8" fmla="*/ 569 w 6827"/>
                  <a:gd name="T9" fmla="*/ 3982 h 6827"/>
                  <a:gd name="T10" fmla="*/ 1707 w 6827"/>
                  <a:gd name="T11" fmla="*/ 2503 h 6827"/>
                  <a:gd name="T12" fmla="*/ 3868 w 6827"/>
                  <a:gd name="T13" fmla="*/ 2731 h 6827"/>
                  <a:gd name="T14" fmla="*/ 5827 w 6827"/>
                  <a:gd name="T15" fmla="*/ 2004 h 6827"/>
                  <a:gd name="T16" fmla="*/ 6258 w 6827"/>
                  <a:gd name="T17" fmla="*/ 1820 h 6827"/>
                  <a:gd name="T18" fmla="*/ 4779 w 6827"/>
                  <a:gd name="T19" fmla="*/ 0 h 6827"/>
                  <a:gd name="T20" fmla="*/ 2854 w 6827"/>
                  <a:gd name="T21" fmla="*/ 2381 h 6827"/>
                  <a:gd name="T22" fmla="*/ 1239 w 6827"/>
                  <a:gd name="T23" fmla="*/ 2257 h 6827"/>
                  <a:gd name="T24" fmla="*/ 569 w 6827"/>
                  <a:gd name="T25" fmla="*/ 2844 h 6827"/>
                  <a:gd name="T26" fmla="*/ 569 w 6827"/>
                  <a:gd name="T27" fmla="*/ 2276 h 6827"/>
                  <a:gd name="T28" fmla="*/ 569 w 6827"/>
                  <a:gd name="T29" fmla="*/ 1707 h 6827"/>
                  <a:gd name="T30" fmla="*/ 569 w 6827"/>
                  <a:gd name="T31" fmla="*/ 1138 h 6827"/>
                  <a:gd name="T32" fmla="*/ 569 w 6827"/>
                  <a:gd name="T33" fmla="*/ 569 h 6827"/>
                  <a:gd name="T34" fmla="*/ 341 w 6827"/>
                  <a:gd name="T35" fmla="*/ 0 h 6827"/>
                  <a:gd name="T36" fmla="*/ 114 w 6827"/>
                  <a:gd name="T37" fmla="*/ 569 h 6827"/>
                  <a:gd name="T38" fmla="*/ 114 w 6827"/>
                  <a:gd name="T39" fmla="*/ 1138 h 6827"/>
                  <a:gd name="T40" fmla="*/ 114 w 6827"/>
                  <a:gd name="T41" fmla="*/ 1707 h 6827"/>
                  <a:gd name="T42" fmla="*/ 114 w 6827"/>
                  <a:gd name="T43" fmla="*/ 2276 h 6827"/>
                  <a:gd name="T44" fmla="*/ 114 w 6827"/>
                  <a:gd name="T45" fmla="*/ 2844 h 6827"/>
                  <a:gd name="T46" fmla="*/ 114 w 6827"/>
                  <a:gd name="T47" fmla="*/ 3413 h 6827"/>
                  <a:gd name="T48" fmla="*/ 114 w 6827"/>
                  <a:gd name="T49" fmla="*/ 3982 h 6827"/>
                  <a:gd name="T50" fmla="*/ 114 w 6827"/>
                  <a:gd name="T51" fmla="*/ 4551 h 6827"/>
                  <a:gd name="T52" fmla="*/ 114 w 6827"/>
                  <a:gd name="T53" fmla="*/ 5120 h 6827"/>
                  <a:gd name="T54" fmla="*/ 114 w 6827"/>
                  <a:gd name="T55" fmla="*/ 5689 h 6827"/>
                  <a:gd name="T56" fmla="*/ 114 w 6827"/>
                  <a:gd name="T57" fmla="*/ 6258 h 6827"/>
                  <a:gd name="T58" fmla="*/ 683 w 6827"/>
                  <a:gd name="T59" fmla="*/ 6713 h 6827"/>
                  <a:gd name="T60" fmla="*/ 1252 w 6827"/>
                  <a:gd name="T61" fmla="*/ 6713 h 6827"/>
                  <a:gd name="T62" fmla="*/ 1820 w 6827"/>
                  <a:gd name="T63" fmla="*/ 6713 h 6827"/>
                  <a:gd name="T64" fmla="*/ 2389 w 6827"/>
                  <a:gd name="T65" fmla="*/ 6713 h 6827"/>
                  <a:gd name="T66" fmla="*/ 2958 w 6827"/>
                  <a:gd name="T67" fmla="*/ 6713 h 6827"/>
                  <a:gd name="T68" fmla="*/ 3527 w 6827"/>
                  <a:gd name="T69" fmla="*/ 6713 h 6827"/>
                  <a:gd name="T70" fmla="*/ 4096 w 6827"/>
                  <a:gd name="T71" fmla="*/ 6713 h 6827"/>
                  <a:gd name="T72" fmla="*/ 4665 w 6827"/>
                  <a:gd name="T73" fmla="*/ 6713 h 6827"/>
                  <a:gd name="T74" fmla="*/ 5234 w 6827"/>
                  <a:gd name="T75" fmla="*/ 6713 h 6827"/>
                  <a:gd name="T76" fmla="*/ 5803 w 6827"/>
                  <a:gd name="T77" fmla="*/ 6713 h 6827"/>
                  <a:gd name="T78" fmla="*/ 6371 w 6827"/>
                  <a:gd name="T79" fmla="*/ 6713 h 6827"/>
                  <a:gd name="T80" fmla="*/ 6827 w 6827"/>
                  <a:gd name="T81" fmla="*/ 6485 h 6827"/>
                  <a:gd name="T82" fmla="*/ 6371 w 6827"/>
                  <a:gd name="T83" fmla="*/ 6258 h 6827"/>
                  <a:gd name="T84" fmla="*/ 5803 w 6827"/>
                  <a:gd name="T85" fmla="*/ 6258 h 6827"/>
                  <a:gd name="T86" fmla="*/ 5234 w 6827"/>
                  <a:gd name="T87" fmla="*/ 6258 h 6827"/>
                  <a:gd name="T88" fmla="*/ 4665 w 6827"/>
                  <a:gd name="T89" fmla="*/ 6258 h 6827"/>
                  <a:gd name="T90" fmla="*/ 4096 w 6827"/>
                  <a:gd name="T91" fmla="*/ 6258 h 6827"/>
                  <a:gd name="T92" fmla="*/ 3527 w 6827"/>
                  <a:gd name="T93" fmla="*/ 6258 h 6827"/>
                  <a:gd name="T94" fmla="*/ 2958 w 6827"/>
                  <a:gd name="T95" fmla="*/ 6258 h 6827"/>
                  <a:gd name="T96" fmla="*/ 2389 w 6827"/>
                  <a:gd name="T97" fmla="*/ 6258 h 6827"/>
                  <a:gd name="T98" fmla="*/ 1820 w 6827"/>
                  <a:gd name="T99" fmla="*/ 6258 h 6827"/>
                  <a:gd name="T100" fmla="*/ 1252 w 6827"/>
                  <a:gd name="T101" fmla="*/ 6258 h 6827"/>
                  <a:gd name="T102" fmla="*/ 683 w 6827"/>
                  <a:gd name="T103" fmla="*/ 6258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827" h="6827">
                    <a:moveTo>
                      <a:pt x="1263" y="5234"/>
                    </a:moveTo>
                    <a:cubicBezTo>
                      <a:pt x="1316" y="5493"/>
                      <a:pt x="1546" y="5689"/>
                      <a:pt x="1820" y="5689"/>
                    </a:cubicBezTo>
                    <a:cubicBezTo>
                      <a:pt x="2114" y="5689"/>
                      <a:pt x="2354" y="5464"/>
                      <a:pt x="2383" y="5178"/>
                    </a:cubicBezTo>
                    <a:lnTo>
                      <a:pt x="3568" y="4191"/>
                    </a:lnTo>
                    <a:cubicBezTo>
                      <a:pt x="3652" y="4401"/>
                      <a:pt x="3856" y="4551"/>
                      <a:pt x="4096" y="4551"/>
                    </a:cubicBezTo>
                    <a:cubicBezTo>
                      <a:pt x="4348" y="4551"/>
                      <a:pt x="4560" y="4385"/>
                      <a:pt x="4635" y="4157"/>
                    </a:cubicBezTo>
                    <a:lnTo>
                      <a:pt x="5696" y="4736"/>
                    </a:lnTo>
                    <a:cubicBezTo>
                      <a:pt x="5732" y="5016"/>
                      <a:pt x="5969" y="5234"/>
                      <a:pt x="6258" y="5234"/>
                    </a:cubicBezTo>
                    <a:cubicBezTo>
                      <a:pt x="6571" y="5234"/>
                      <a:pt x="6827" y="4979"/>
                      <a:pt x="6827" y="4665"/>
                    </a:cubicBezTo>
                    <a:cubicBezTo>
                      <a:pt x="6827" y="4351"/>
                      <a:pt x="6571" y="4096"/>
                      <a:pt x="6258" y="4096"/>
                    </a:cubicBezTo>
                    <a:cubicBezTo>
                      <a:pt x="6006" y="4096"/>
                      <a:pt x="5794" y="4262"/>
                      <a:pt x="5719" y="4490"/>
                    </a:cubicBezTo>
                    <a:lnTo>
                      <a:pt x="4658" y="3911"/>
                    </a:lnTo>
                    <a:cubicBezTo>
                      <a:pt x="4622" y="3631"/>
                      <a:pt x="4385" y="3413"/>
                      <a:pt x="4096" y="3413"/>
                    </a:cubicBezTo>
                    <a:cubicBezTo>
                      <a:pt x="3802" y="3413"/>
                      <a:pt x="3563" y="3638"/>
                      <a:pt x="3533" y="3924"/>
                    </a:cubicBezTo>
                    <a:lnTo>
                      <a:pt x="2348" y="4911"/>
                    </a:lnTo>
                    <a:cubicBezTo>
                      <a:pt x="2265" y="4701"/>
                      <a:pt x="2060" y="4551"/>
                      <a:pt x="1820" y="4551"/>
                    </a:cubicBezTo>
                    <a:cubicBezTo>
                      <a:pt x="1546" y="4551"/>
                      <a:pt x="1316" y="4747"/>
                      <a:pt x="1263" y="5006"/>
                    </a:cubicBezTo>
                    <a:lnTo>
                      <a:pt x="455" y="5006"/>
                    </a:lnTo>
                    <a:lnTo>
                      <a:pt x="455" y="4551"/>
                    </a:lnTo>
                    <a:lnTo>
                      <a:pt x="569" y="4551"/>
                    </a:lnTo>
                    <a:cubicBezTo>
                      <a:pt x="632" y="4551"/>
                      <a:pt x="683" y="4500"/>
                      <a:pt x="683" y="4437"/>
                    </a:cubicBezTo>
                    <a:cubicBezTo>
                      <a:pt x="683" y="4374"/>
                      <a:pt x="632" y="4324"/>
                      <a:pt x="569" y="4324"/>
                    </a:cubicBezTo>
                    <a:lnTo>
                      <a:pt x="455" y="4324"/>
                    </a:lnTo>
                    <a:lnTo>
                      <a:pt x="455" y="3982"/>
                    </a:lnTo>
                    <a:lnTo>
                      <a:pt x="569" y="3982"/>
                    </a:lnTo>
                    <a:cubicBezTo>
                      <a:pt x="632" y="3982"/>
                      <a:pt x="683" y="3931"/>
                      <a:pt x="683" y="3868"/>
                    </a:cubicBezTo>
                    <a:cubicBezTo>
                      <a:pt x="683" y="3806"/>
                      <a:pt x="632" y="3755"/>
                      <a:pt x="569" y="3755"/>
                    </a:cubicBezTo>
                    <a:lnTo>
                      <a:pt x="480" y="3755"/>
                    </a:lnTo>
                    <a:lnTo>
                      <a:pt x="1407" y="2416"/>
                    </a:lnTo>
                    <a:cubicBezTo>
                      <a:pt x="1494" y="2470"/>
                      <a:pt x="1596" y="2503"/>
                      <a:pt x="1707" y="2503"/>
                    </a:cubicBezTo>
                    <a:cubicBezTo>
                      <a:pt x="1888" y="2503"/>
                      <a:pt x="2048" y="2416"/>
                      <a:pt x="2152" y="2284"/>
                    </a:cubicBezTo>
                    <a:lnTo>
                      <a:pt x="2752" y="2584"/>
                    </a:lnTo>
                    <a:cubicBezTo>
                      <a:pt x="2740" y="2631"/>
                      <a:pt x="2731" y="2680"/>
                      <a:pt x="2731" y="2731"/>
                    </a:cubicBezTo>
                    <a:cubicBezTo>
                      <a:pt x="2731" y="3044"/>
                      <a:pt x="2986" y="3300"/>
                      <a:pt x="3300" y="3300"/>
                    </a:cubicBezTo>
                    <a:cubicBezTo>
                      <a:pt x="3613" y="3300"/>
                      <a:pt x="3868" y="3044"/>
                      <a:pt x="3868" y="2731"/>
                    </a:cubicBezTo>
                    <a:cubicBezTo>
                      <a:pt x="3868" y="2608"/>
                      <a:pt x="3829" y="2496"/>
                      <a:pt x="3763" y="2403"/>
                    </a:cubicBezTo>
                    <a:lnTo>
                      <a:pt x="4488" y="1055"/>
                    </a:lnTo>
                    <a:cubicBezTo>
                      <a:pt x="4574" y="1107"/>
                      <a:pt x="4672" y="1138"/>
                      <a:pt x="4779" y="1138"/>
                    </a:cubicBezTo>
                    <a:cubicBezTo>
                      <a:pt x="4891" y="1138"/>
                      <a:pt x="4995" y="1104"/>
                      <a:pt x="5083" y="1048"/>
                    </a:cubicBezTo>
                    <a:lnTo>
                      <a:pt x="5827" y="2004"/>
                    </a:lnTo>
                    <a:cubicBezTo>
                      <a:pt x="5829" y="2007"/>
                      <a:pt x="5833" y="2009"/>
                      <a:pt x="5836" y="2011"/>
                    </a:cubicBezTo>
                    <a:cubicBezTo>
                      <a:pt x="5745" y="2112"/>
                      <a:pt x="5689" y="2244"/>
                      <a:pt x="5689" y="2389"/>
                    </a:cubicBezTo>
                    <a:cubicBezTo>
                      <a:pt x="5689" y="2703"/>
                      <a:pt x="5944" y="2958"/>
                      <a:pt x="6258" y="2958"/>
                    </a:cubicBezTo>
                    <a:cubicBezTo>
                      <a:pt x="6571" y="2958"/>
                      <a:pt x="6827" y="2703"/>
                      <a:pt x="6827" y="2389"/>
                    </a:cubicBezTo>
                    <a:cubicBezTo>
                      <a:pt x="6827" y="2076"/>
                      <a:pt x="6571" y="1820"/>
                      <a:pt x="6258" y="1820"/>
                    </a:cubicBezTo>
                    <a:cubicBezTo>
                      <a:pt x="6170" y="1820"/>
                      <a:pt x="6087" y="1842"/>
                      <a:pt x="6013" y="1878"/>
                    </a:cubicBezTo>
                    <a:cubicBezTo>
                      <a:pt x="6010" y="1874"/>
                      <a:pt x="6010" y="1869"/>
                      <a:pt x="6006" y="1864"/>
                    </a:cubicBezTo>
                    <a:lnTo>
                      <a:pt x="5248" y="890"/>
                    </a:lnTo>
                    <a:cubicBezTo>
                      <a:pt x="5311" y="798"/>
                      <a:pt x="5348" y="688"/>
                      <a:pt x="5348" y="569"/>
                    </a:cubicBezTo>
                    <a:cubicBezTo>
                      <a:pt x="5348" y="255"/>
                      <a:pt x="5092" y="0"/>
                      <a:pt x="4779" y="0"/>
                    </a:cubicBezTo>
                    <a:cubicBezTo>
                      <a:pt x="4465" y="0"/>
                      <a:pt x="4210" y="255"/>
                      <a:pt x="4210" y="569"/>
                    </a:cubicBezTo>
                    <a:cubicBezTo>
                      <a:pt x="4210" y="691"/>
                      <a:pt x="4249" y="804"/>
                      <a:pt x="4315" y="897"/>
                    </a:cubicBezTo>
                    <a:lnTo>
                      <a:pt x="3590" y="2244"/>
                    </a:lnTo>
                    <a:cubicBezTo>
                      <a:pt x="3505" y="2193"/>
                      <a:pt x="3406" y="2162"/>
                      <a:pt x="3300" y="2162"/>
                    </a:cubicBezTo>
                    <a:cubicBezTo>
                      <a:pt x="3118" y="2162"/>
                      <a:pt x="2959" y="2248"/>
                      <a:pt x="2854" y="2381"/>
                    </a:cubicBezTo>
                    <a:lnTo>
                      <a:pt x="2254" y="2081"/>
                    </a:lnTo>
                    <a:cubicBezTo>
                      <a:pt x="2267" y="2034"/>
                      <a:pt x="2276" y="1985"/>
                      <a:pt x="2276" y="1934"/>
                    </a:cubicBezTo>
                    <a:cubicBezTo>
                      <a:pt x="2276" y="1621"/>
                      <a:pt x="2020" y="1365"/>
                      <a:pt x="1707" y="1365"/>
                    </a:cubicBezTo>
                    <a:cubicBezTo>
                      <a:pt x="1393" y="1365"/>
                      <a:pt x="1138" y="1621"/>
                      <a:pt x="1138" y="1934"/>
                    </a:cubicBezTo>
                    <a:cubicBezTo>
                      <a:pt x="1138" y="2054"/>
                      <a:pt x="1176" y="2166"/>
                      <a:pt x="1239" y="2257"/>
                    </a:cubicBezTo>
                    <a:lnTo>
                      <a:pt x="593" y="3191"/>
                    </a:lnTo>
                    <a:cubicBezTo>
                      <a:pt x="585" y="3189"/>
                      <a:pt x="578" y="3186"/>
                      <a:pt x="569" y="3186"/>
                    </a:cubicBezTo>
                    <a:lnTo>
                      <a:pt x="455" y="3186"/>
                    </a:lnTo>
                    <a:lnTo>
                      <a:pt x="455" y="2844"/>
                    </a:lnTo>
                    <a:lnTo>
                      <a:pt x="569" y="2844"/>
                    </a:lnTo>
                    <a:cubicBezTo>
                      <a:pt x="632" y="2844"/>
                      <a:pt x="683" y="2794"/>
                      <a:pt x="683" y="2731"/>
                    </a:cubicBezTo>
                    <a:cubicBezTo>
                      <a:pt x="683" y="2668"/>
                      <a:pt x="632" y="2617"/>
                      <a:pt x="569" y="2617"/>
                    </a:cubicBezTo>
                    <a:lnTo>
                      <a:pt x="455" y="2617"/>
                    </a:lnTo>
                    <a:lnTo>
                      <a:pt x="455" y="2276"/>
                    </a:lnTo>
                    <a:lnTo>
                      <a:pt x="569" y="2276"/>
                    </a:lnTo>
                    <a:cubicBezTo>
                      <a:pt x="632" y="2276"/>
                      <a:pt x="683" y="2225"/>
                      <a:pt x="683" y="2162"/>
                    </a:cubicBezTo>
                    <a:cubicBezTo>
                      <a:pt x="683" y="2099"/>
                      <a:pt x="632" y="2048"/>
                      <a:pt x="569" y="2048"/>
                    </a:cubicBezTo>
                    <a:lnTo>
                      <a:pt x="455" y="2048"/>
                    </a:lnTo>
                    <a:lnTo>
                      <a:pt x="455" y="1707"/>
                    </a:lnTo>
                    <a:lnTo>
                      <a:pt x="569" y="1707"/>
                    </a:lnTo>
                    <a:cubicBezTo>
                      <a:pt x="632" y="1707"/>
                      <a:pt x="683" y="1656"/>
                      <a:pt x="683" y="1593"/>
                    </a:cubicBezTo>
                    <a:cubicBezTo>
                      <a:pt x="683" y="1530"/>
                      <a:pt x="632" y="1479"/>
                      <a:pt x="569" y="1479"/>
                    </a:cubicBezTo>
                    <a:lnTo>
                      <a:pt x="455" y="1479"/>
                    </a:lnTo>
                    <a:lnTo>
                      <a:pt x="455" y="1138"/>
                    </a:lnTo>
                    <a:lnTo>
                      <a:pt x="569" y="1138"/>
                    </a:lnTo>
                    <a:cubicBezTo>
                      <a:pt x="632" y="1138"/>
                      <a:pt x="683" y="1087"/>
                      <a:pt x="683" y="1024"/>
                    </a:cubicBezTo>
                    <a:cubicBezTo>
                      <a:pt x="683" y="961"/>
                      <a:pt x="632" y="910"/>
                      <a:pt x="569" y="910"/>
                    </a:cubicBezTo>
                    <a:lnTo>
                      <a:pt x="455" y="910"/>
                    </a:lnTo>
                    <a:lnTo>
                      <a:pt x="455" y="569"/>
                    </a:lnTo>
                    <a:lnTo>
                      <a:pt x="569" y="569"/>
                    </a:lnTo>
                    <a:cubicBezTo>
                      <a:pt x="632" y="569"/>
                      <a:pt x="683" y="518"/>
                      <a:pt x="683" y="455"/>
                    </a:cubicBezTo>
                    <a:cubicBezTo>
                      <a:pt x="683" y="392"/>
                      <a:pt x="632" y="341"/>
                      <a:pt x="569" y="341"/>
                    </a:cubicBezTo>
                    <a:lnTo>
                      <a:pt x="455" y="341"/>
                    </a:lnTo>
                    <a:lnTo>
                      <a:pt x="455" y="114"/>
                    </a:lnTo>
                    <a:cubicBezTo>
                      <a:pt x="455" y="51"/>
                      <a:pt x="404" y="0"/>
                      <a:pt x="341" y="0"/>
                    </a:cubicBezTo>
                    <a:cubicBezTo>
                      <a:pt x="278" y="0"/>
                      <a:pt x="228" y="51"/>
                      <a:pt x="228" y="114"/>
                    </a:cubicBezTo>
                    <a:lnTo>
                      <a:pt x="228" y="341"/>
                    </a:lnTo>
                    <a:lnTo>
                      <a:pt x="114" y="341"/>
                    </a:lnTo>
                    <a:cubicBezTo>
                      <a:pt x="51" y="341"/>
                      <a:pt x="0" y="392"/>
                      <a:pt x="0" y="455"/>
                    </a:cubicBezTo>
                    <a:cubicBezTo>
                      <a:pt x="0" y="518"/>
                      <a:pt x="51" y="569"/>
                      <a:pt x="114" y="569"/>
                    </a:cubicBezTo>
                    <a:lnTo>
                      <a:pt x="228" y="569"/>
                    </a:lnTo>
                    <a:lnTo>
                      <a:pt x="228" y="910"/>
                    </a:lnTo>
                    <a:lnTo>
                      <a:pt x="114" y="910"/>
                    </a:lnTo>
                    <a:cubicBezTo>
                      <a:pt x="51" y="910"/>
                      <a:pt x="0" y="961"/>
                      <a:pt x="0" y="1024"/>
                    </a:cubicBezTo>
                    <a:cubicBezTo>
                      <a:pt x="0" y="1087"/>
                      <a:pt x="51" y="1138"/>
                      <a:pt x="114" y="1138"/>
                    </a:cubicBezTo>
                    <a:lnTo>
                      <a:pt x="228" y="1138"/>
                    </a:lnTo>
                    <a:lnTo>
                      <a:pt x="228" y="1479"/>
                    </a:lnTo>
                    <a:lnTo>
                      <a:pt x="114" y="1479"/>
                    </a:lnTo>
                    <a:cubicBezTo>
                      <a:pt x="51" y="1479"/>
                      <a:pt x="0" y="1530"/>
                      <a:pt x="0" y="1593"/>
                    </a:cubicBezTo>
                    <a:cubicBezTo>
                      <a:pt x="0" y="1656"/>
                      <a:pt x="51" y="1707"/>
                      <a:pt x="114" y="1707"/>
                    </a:cubicBezTo>
                    <a:lnTo>
                      <a:pt x="228" y="1707"/>
                    </a:lnTo>
                    <a:lnTo>
                      <a:pt x="228" y="2048"/>
                    </a:lnTo>
                    <a:lnTo>
                      <a:pt x="114" y="2048"/>
                    </a:lnTo>
                    <a:cubicBezTo>
                      <a:pt x="51" y="2048"/>
                      <a:pt x="0" y="2099"/>
                      <a:pt x="0" y="2162"/>
                    </a:cubicBezTo>
                    <a:cubicBezTo>
                      <a:pt x="0" y="2225"/>
                      <a:pt x="51" y="2276"/>
                      <a:pt x="114" y="2276"/>
                    </a:cubicBezTo>
                    <a:lnTo>
                      <a:pt x="228" y="2276"/>
                    </a:lnTo>
                    <a:lnTo>
                      <a:pt x="228" y="2617"/>
                    </a:lnTo>
                    <a:lnTo>
                      <a:pt x="114" y="2617"/>
                    </a:lnTo>
                    <a:cubicBezTo>
                      <a:pt x="51" y="2617"/>
                      <a:pt x="0" y="2668"/>
                      <a:pt x="0" y="2731"/>
                    </a:cubicBezTo>
                    <a:cubicBezTo>
                      <a:pt x="0" y="2794"/>
                      <a:pt x="51" y="2844"/>
                      <a:pt x="114" y="2844"/>
                    </a:cubicBezTo>
                    <a:lnTo>
                      <a:pt x="228" y="2844"/>
                    </a:lnTo>
                    <a:lnTo>
                      <a:pt x="228" y="3186"/>
                    </a:lnTo>
                    <a:lnTo>
                      <a:pt x="114" y="3186"/>
                    </a:lnTo>
                    <a:cubicBezTo>
                      <a:pt x="51" y="3186"/>
                      <a:pt x="0" y="3237"/>
                      <a:pt x="0" y="3300"/>
                    </a:cubicBezTo>
                    <a:cubicBezTo>
                      <a:pt x="0" y="3362"/>
                      <a:pt x="51" y="3413"/>
                      <a:pt x="114" y="3413"/>
                    </a:cubicBezTo>
                    <a:lnTo>
                      <a:pt x="228" y="3413"/>
                    </a:lnTo>
                    <a:lnTo>
                      <a:pt x="228" y="3755"/>
                    </a:lnTo>
                    <a:lnTo>
                      <a:pt x="114" y="3755"/>
                    </a:lnTo>
                    <a:cubicBezTo>
                      <a:pt x="51" y="3755"/>
                      <a:pt x="0" y="3806"/>
                      <a:pt x="0" y="3868"/>
                    </a:cubicBezTo>
                    <a:cubicBezTo>
                      <a:pt x="0" y="3931"/>
                      <a:pt x="51" y="3982"/>
                      <a:pt x="114" y="3982"/>
                    </a:cubicBezTo>
                    <a:lnTo>
                      <a:pt x="228" y="3982"/>
                    </a:lnTo>
                    <a:lnTo>
                      <a:pt x="228" y="4324"/>
                    </a:lnTo>
                    <a:lnTo>
                      <a:pt x="114" y="4324"/>
                    </a:lnTo>
                    <a:cubicBezTo>
                      <a:pt x="51" y="4324"/>
                      <a:pt x="0" y="4374"/>
                      <a:pt x="0" y="4437"/>
                    </a:cubicBezTo>
                    <a:cubicBezTo>
                      <a:pt x="0" y="4500"/>
                      <a:pt x="51" y="4551"/>
                      <a:pt x="114" y="4551"/>
                    </a:cubicBezTo>
                    <a:lnTo>
                      <a:pt x="228" y="4551"/>
                    </a:lnTo>
                    <a:lnTo>
                      <a:pt x="228" y="4892"/>
                    </a:lnTo>
                    <a:lnTo>
                      <a:pt x="114" y="4892"/>
                    </a:lnTo>
                    <a:cubicBezTo>
                      <a:pt x="51" y="4892"/>
                      <a:pt x="0" y="4943"/>
                      <a:pt x="0" y="5006"/>
                    </a:cubicBezTo>
                    <a:cubicBezTo>
                      <a:pt x="0" y="5069"/>
                      <a:pt x="51" y="5120"/>
                      <a:pt x="114" y="5120"/>
                    </a:cubicBezTo>
                    <a:lnTo>
                      <a:pt x="228" y="5120"/>
                    </a:lnTo>
                    <a:lnTo>
                      <a:pt x="228" y="5461"/>
                    </a:lnTo>
                    <a:lnTo>
                      <a:pt x="114" y="5461"/>
                    </a:lnTo>
                    <a:cubicBezTo>
                      <a:pt x="51" y="5461"/>
                      <a:pt x="0" y="5512"/>
                      <a:pt x="0" y="5575"/>
                    </a:cubicBezTo>
                    <a:cubicBezTo>
                      <a:pt x="0" y="5638"/>
                      <a:pt x="51" y="5689"/>
                      <a:pt x="114" y="5689"/>
                    </a:cubicBezTo>
                    <a:lnTo>
                      <a:pt x="228" y="5689"/>
                    </a:lnTo>
                    <a:lnTo>
                      <a:pt x="228" y="6030"/>
                    </a:lnTo>
                    <a:lnTo>
                      <a:pt x="114" y="6030"/>
                    </a:lnTo>
                    <a:cubicBezTo>
                      <a:pt x="51" y="6030"/>
                      <a:pt x="0" y="6081"/>
                      <a:pt x="0" y="6144"/>
                    </a:cubicBezTo>
                    <a:cubicBezTo>
                      <a:pt x="0" y="6207"/>
                      <a:pt x="51" y="6258"/>
                      <a:pt x="114" y="6258"/>
                    </a:cubicBezTo>
                    <a:lnTo>
                      <a:pt x="228" y="6258"/>
                    </a:lnTo>
                    <a:lnTo>
                      <a:pt x="228" y="6485"/>
                    </a:lnTo>
                    <a:cubicBezTo>
                      <a:pt x="228" y="6548"/>
                      <a:pt x="278" y="6599"/>
                      <a:pt x="341" y="6599"/>
                    </a:cubicBezTo>
                    <a:lnTo>
                      <a:pt x="683" y="6599"/>
                    </a:lnTo>
                    <a:lnTo>
                      <a:pt x="683" y="6713"/>
                    </a:lnTo>
                    <a:cubicBezTo>
                      <a:pt x="683" y="6776"/>
                      <a:pt x="734" y="6827"/>
                      <a:pt x="796" y="6827"/>
                    </a:cubicBezTo>
                    <a:cubicBezTo>
                      <a:pt x="859" y="6827"/>
                      <a:pt x="910" y="6776"/>
                      <a:pt x="910" y="6713"/>
                    </a:cubicBezTo>
                    <a:lnTo>
                      <a:pt x="910" y="6599"/>
                    </a:lnTo>
                    <a:lnTo>
                      <a:pt x="1252" y="6599"/>
                    </a:lnTo>
                    <a:lnTo>
                      <a:pt x="1252" y="6713"/>
                    </a:lnTo>
                    <a:cubicBezTo>
                      <a:pt x="1252" y="6776"/>
                      <a:pt x="1302" y="6827"/>
                      <a:pt x="1365" y="6827"/>
                    </a:cubicBezTo>
                    <a:cubicBezTo>
                      <a:pt x="1428" y="6827"/>
                      <a:pt x="1479" y="6776"/>
                      <a:pt x="1479" y="6713"/>
                    </a:cubicBezTo>
                    <a:lnTo>
                      <a:pt x="1479" y="6599"/>
                    </a:lnTo>
                    <a:lnTo>
                      <a:pt x="1820" y="6599"/>
                    </a:lnTo>
                    <a:lnTo>
                      <a:pt x="1820" y="6713"/>
                    </a:lnTo>
                    <a:cubicBezTo>
                      <a:pt x="1820" y="6776"/>
                      <a:pt x="1871" y="6827"/>
                      <a:pt x="1934" y="6827"/>
                    </a:cubicBezTo>
                    <a:cubicBezTo>
                      <a:pt x="1997" y="6827"/>
                      <a:pt x="2048" y="6776"/>
                      <a:pt x="2048" y="6713"/>
                    </a:cubicBezTo>
                    <a:lnTo>
                      <a:pt x="2048" y="6599"/>
                    </a:lnTo>
                    <a:lnTo>
                      <a:pt x="2389" y="6599"/>
                    </a:lnTo>
                    <a:lnTo>
                      <a:pt x="2389" y="6713"/>
                    </a:lnTo>
                    <a:cubicBezTo>
                      <a:pt x="2389" y="6776"/>
                      <a:pt x="2440" y="6827"/>
                      <a:pt x="2503" y="6827"/>
                    </a:cubicBezTo>
                    <a:cubicBezTo>
                      <a:pt x="2566" y="6827"/>
                      <a:pt x="2617" y="6776"/>
                      <a:pt x="2617" y="6713"/>
                    </a:cubicBezTo>
                    <a:lnTo>
                      <a:pt x="2617" y="6599"/>
                    </a:lnTo>
                    <a:lnTo>
                      <a:pt x="2958" y="6599"/>
                    </a:lnTo>
                    <a:lnTo>
                      <a:pt x="2958" y="6713"/>
                    </a:lnTo>
                    <a:cubicBezTo>
                      <a:pt x="2958" y="6776"/>
                      <a:pt x="3009" y="6827"/>
                      <a:pt x="3072" y="6827"/>
                    </a:cubicBezTo>
                    <a:cubicBezTo>
                      <a:pt x="3135" y="6827"/>
                      <a:pt x="3186" y="6776"/>
                      <a:pt x="3186" y="6713"/>
                    </a:cubicBezTo>
                    <a:lnTo>
                      <a:pt x="3186" y="6599"/>
                    </a:lnTo>
                    <a:lnTo>
                      <a:pt x="3527" y="6599"/>
                    </a:lnTo>
                    <a:lnTo>
                      <a:pt x="3527" y="6713"/>
                    </a:lnTo>
                    <a:cubicBezTo>
                      <a:pt x="3527" y="6776"/>
                      <a:pt x="3578" y="6827"/>
                      <a:pt x="3641" y="6827"/>
                    </a:cubicBezTo>
                    <a:cubicBezTo>
                      <a:pt x="3704" y="6827"/>
                      <a:pt x="3755" y="6776"/>
                      <a:pt x="3755" y="6713"/>
                    </a:cubicBezTo>
                    <a:lnTo>
                      <a:pt x="3755" y="6599"/>
                    </a:lnTo>
                    <a:lnTo>
                      <a:pt x="4096" y="6599"/>
                    </a:lnTo>
                    <a:lnTo>
                      <a:pt x="4096" y="6713"/>
                    </a:lnTo>
                    <a:cubicBezTo>
                      <a:pt x="4096" y="6776"/>
                      <a:pt x="4147" y="6827"/>
                      <a:pt x="4210" y="6827"/>
                    </a:cubicBezTo>
                    <a:cubicBezTo>
                      <a:pt x="4273" y="6827"/>
                      <a:pt x="4323" y="6776"/>
                      <a:pt x="4323" y="6713"/>
                    </a:cubicBezTo>
                    <a:lnTo>
                      <a:pt x="4323" y="6599"/>
                    </a:lnTo>
                    <a:lnTo>
                      <a:pt x="4665" y="6599"/>
                    </a:lnTo>
                    <a:lnTo>
                      <a:pt x="4665" y="6713"/>
                    </a:lnTo>
                    <a:cubicBezTo>
                      <a:pt x="4665" y="6776"/>
                      <a:pt x="4716" y="6827"/>
                      <a:pt x="4779" y="6827"/>
                    </a:cubicBezTo>
                    <a:cubicBezTo>
                      <a:pt x="4842" y="6827"/>
                      <a:pt x="4892" y="6776"/>
                      <a:pt x="4892" y="6713"/>
                    </a:cubicBezTo>
                    <a:lnTo>
                      <a:pt x="4892" y="6599"/>
                    </a:lnTo>
                    <a:lnTo>
                      <a:pt x="5234" y="6599"/>
                    </a:lnTo>
                    <a:lnTo>
                      <a:pt x="5234" y="6713"/>
                    </a:lnTo>
                    <a:cubicBezTo>
                      <a:pt x="5234" y="6776"/>
                      <a:pt x="5285" y="6827"/>
                      <a:pt x="5347" y="6827"/>
                    </a:cubicBezTo>
                    <a:cubicBezTo>
                      <a:pt x="5410" y="6827"/>
                      <a:pt x="5461" y="6776"/>
                      <a:pt x="5461" y="6713"/>
                    </a:cubicBezTo>
                    <a:lnTo>
                      <a:pt x="5461" y="6599"/>
                    </a:lnTo>
                    <a:lnTo>
                      <a:pt x="5803" y="6599"/>
                    </a:lnTo>
                    <a:lnTo>
                      <a:pt x="5803" y="6713"/>
                    </a:lnTo>
                    <a:cubicBezTo>
                      <a:pt x="5803" y="6776"/>
                      <a:pt x="5853" y="6827"/>
                      <a:pt x="5916" y="6827"/>
                    </a:cubicBezTo>
                    <a:cubicBezTo>
                      <a:pt x="5979" y="6827"/>
                      <a:pt x="6030" y="6776"/>
                      <a:pt x="6030" y="6713"/>
                    </a:cubicBezTo>
                    <a:lnTo>
                      <a:pt x="6030" y="6599"/>
                    </a:lnTo>
                    <a:lnTo>
                      <a:pt x="6371" y="6599"/>
                    </a:lnTo>
                    <a:lnTo>
                      <a:pt x="6371" y="6713"/>
                    </a:lnTo>
                    <a:cubicBezTo>
                      <a:pt x="6371" y="6776"/>
                      <a:pt x="6422" y="6827"/>
                      <a:pt x="6485" y="6827"/>
                    </a:cubicBezTo>
                    <a:cubicBezTo>
                      <a:pt x="6548" y="6827"/>
                      <a:pt x="6599" y="6776"/>
                      <a:pt x="6599" y="6713"/>
                    </a:cubicBezTo>
                    <a:lnTo>
                      <a:pt x="6599" y="6599"/>
                    </a:lnTo>
                    <a:lnTo>
                      <a:pt x="6713" y="6599"/>
                    </a:lnTo>
                    <a:cubicBezTo>
                      <a:pt x="6776" y="6599"/>
                      <a:pt x="6827" y="6548"/>
                      <a:pt x="6827" y="6485"/>
                    </a:cubicBezTo>
                    <a:cubicBezTo>
                      <a:pt x="6827" y="6422"/>
                      <a:pt x="6776" y="6372"/>
                      <a:pt x="6713" y="6372"/>
                    </a:cubicBezTo>
                    <a:lnTo>
                      <a:pt x="6599" y="6372"/>
                    </a:lnTo>
                    <a:lnTo>
                      <a:pt x="6599" y="6258"/>
                    </a:lnTo>
                    <a:cubicBezTo>
                      <a:pt x="6599" y="6195"/>
                      <a:pt x="6548" y="6144"/>
                      <a:pt x="6485" y="6144"/>
                    </a:cubicBezTo>
                    <a:cubicBezTo>
                      <a:pt x="6422" y="6144"/>
                      <a:pt x="6371" y="6195"/>
                      <a:pt x="6371" y="6258"/>
                    </a:cubicBezTo>
                    <a:lnTo>
                      <a:pt x="6371" y="6372"/>
                    </a:lnTo>
                    <a:lnTo>
                      <a:pt x="6030" y="6372"/>
                    </a:lnTo>
                    <a:lnTo>
                      <a:pt x="6030" y="6258"/>
                    </a:lnTo>
                    <a:cubicBezTo>
                      <a:pt x="6030" y="6195"/>
                      <a:pt x="5979" y="6144"/>
                      <a:pt x="5916" y="6144"/>
                    </a:cubicBezTo>
                    <a:cubicBezTo>
                      <a:pt x="5853" y="6144"/>
                      <a:pt x="5803" y="6195"/>
                      <a:pt x="5803" y="6258"/>
                    </a:cubicBezTo>
                    <a:lnTo>
                      <a:pt x="5803" y="6372"/>
                    </a:lnTo>
                    <a:lnTo>
                      <a:pt x="5461" y="6372"/>
                    </a:lnTo>
                    <a:lnTo>
                      <a:pt x="5461" y="6258"/>
                    </a:lnTo>
                    <a:cubicBezTo>
                      <a:pt x="5461" y="6195"/>
                      <a:pt x="5410" y="6144"/>
                      <a:pt x="5347" y="6144"/>
                    </a:cubicBezTo>
                    <a:cubicBezTo>
                      <a:pt x="5285" y="6144"/>
                      <a:pt x="5234" y="6195"/>
                      <a:pt x="5234" y="6258"/>
                    </a:cubicBezTo>
                    <a:lnTo>
                      <a:pt x="5234" y="6372"/>
                    </a:lnTo>
                    <a:lnTo>
                      <a:pt x="4892" y="6372"/>
                    </a:lnTo>
                    <a:lnTo>
                      <a:pt x="4892" y="6258"/>
                    </a:lnTo>
                    <a:cubicBezTo>
                      <a:pt x="4892" y="6195"/>
                      <a:pt x="4842" y="6144"/>
                      <a:pt x="4779" y="6144"/>
                    </a:cubicBezTo>
                    <a:cubicBezTo>
                      <a:pt x="4716" y="6144"/>
                      <a:pt x="4665" y="6195"/>
                      <a:pt x="4665" y="6258"/>
                    </a:cubicBezTo>
                    <a:lnTo>
                      <a:pt x="4665" y="6372"/>
                    </a:lnTo>
                    <a:lnTo>
                      <a:pt x="4323" y="6372"/>
                    </a:lnTo>
                    <a:lnTo>
                      <a:pt x="4323" y="6258"/>
                    </a:lnTo>
                    <a:cubicBezTo>
                      <a:pt x="4323" y="6195"/>
                      <a:pt x="4273" y="6144"/>
                      <a:pt x="4210" y="6144"/>
                    </a:cubicBezTo>
                    <a:cubicBezTo>
                      <a:pt x="4147" y="6144"/>
                      <a:pt x="4096" y="6195"/>
                      <a:pt x="4096" y="6258"/>
                    </a:cubicBezTo>
                    <a:lnTo>
                      <a:pt x="4096" y="6372"/>
                    </a:lnTo>
                    <a:lnTo>
                      <a:pt x="3755" y="6372"/>
                    </a:lnTo>
                    <a:lnTo>
                      <a:pt x="3755" y="6258"/>
                    </a:lnTo>
                    <a:cubicBezTo>
                      <a:pt x="3755" y="6195"/>
                      <a:pt x="3704" y="6144"/>
                      <a:pt x="3641" y="6144"/>
                    </a:cubicBezTo>
                    <a:cubicBezTo>
                      <a:pt x="3578" y="6144"/>
                      <a:pt x="3527" y="6195"/>
                      <a:pt x="3527" y="6258"/>
                    </a:cubicBezTo>
                    <a:lnTo>
                      <a:pt x="3527" y="6372"/>
                    </a:lnTo>
                    <a:lnTo>
                      <a:pt x="3186" y="6372"/>
                    </a:lnTo>
                    <a:lnTo>
                      <a:pt x="3186" y="6258"/>
                    </a:lnTo>
                    <a:cubicBezTo>
                      <a:pt x="3186" y="6195"/>
                      <a:pt x="3135" y="6144"/>
                      <a:pt x="3072" y="6144"/>
                    </a:cubicBezTo>
                    <a:cubicBezTo>
                      <a:pt x="3009" y="6144"/>
                      <a:pt x="2958" y="6195"/>
                      <a:pt x="2958" y="6258"/>
                    </a:cubicBezTo>
                    <a:lnTo>
                      <a:pt x="2958" y="6372"/>
                    </a:lnTo>
                    <a:lnTo>
                      <a:pt x="2617" y="6372"/>
                    </a:lnTo>
                    <a:lnTo>
                      <a:pt x="2617" y="6258"/>
                    </a:lnTo>
                    <a:cubicBezTo>
                      <a:pt x="2617" y="6195"/>
                      <a:pt x="2566" y="6144"/>
                      <a:pt x="2503" y="6144"/>
                    </a:cubicBezTo>
                    <a:cubicBezTo>
                      <a:pt x="2440" y="6144"/>
                      <a:pt x="2389" y="6195"/>
                      <a:pt x="2389" y="6258"/>
                    </a:cubicBezTo>
                    <a:lnTo>
                      <a:pt x="2389" y="6372"/>
                    </a:lnTo>
                    <a:lnTo>
                      <a:pt x="2048" y="6372"/>
                    </a:lnTo>
                    <a:lnTo>
                      <a:pt x="2048" y="6258"/>
                    </a:lnTo>
                    <a:cubicBezTo>
                      <a:pt x="2048" y="6195"/>
                      <a:pt x="1997" y="6144"/>
                      <a:pt x="1934" y="6144"/>
                    </a:cubicBezTo>
                    <a:cubicBezTo>
                      <a:pt x="1871" y="6144"/>
                      <a:pt x="1820" y="6195"/>
                      <a:pt x="1820" y="6258"/>
                    </a:cubicBezTo>
                    <a:lnTo>
                      <a:pt x="1820" y="6372"/>
                    </a:lnTo>
                    <a:lnTo>
                      <a:pt x="1479" y="6372"/>
                    </a:lnTo>
                    <a:lnTo>
                      <a:pt x="1479" y="6258"/>
                    </a:lnTo>
                    <a:cubicBezTo>
                      <a:pt x="1479" y="6195"/>
                      <a:pt x="1428" y="6144"/>
                      <a:pt x="1365" y="6144"/>
                    </a:cubicBezTo>
                    <a:cubicBezTo>
                      <a:pt x="1302" y="6144"/>
                      <a:pt x="1252" y="6195"/>
                      <a:pt x="1252" y="6258"/>
                    </a:cubicBezTo>
                    <a:lnTo>
                      <a:pt x="1252" y="6372"/>
                    </a:lnTo>
                    <a:lnTo>
                      <a:pt x="910" y="6372"/>
                    </a:lnTo>
                    <a:lnTo>
                      <a:pt x="910" y="6258"/>
                    </a:lnTo>
                    <a:cubicBezTo>
                      <a:pt x="910" y="6195"/>
                      <a:pt x="859" y="6144"/>
                      <a:pt x="796" y="6144"/>
                    </a:cubicBezTo>
                    <a:cubicBezTo>
                      <a:pt x="734" y="6144"/>
                      <a:pt x="683" y="6195"/>
                      <a:pt x="683" y="6258"/>
                    </a:cubicBezTo>
                    <a:lnTo>
                      <a:pt x="683" y="6372"/>
                    </a:lnTo>
                    <a:lnTo>
                      <a:pt x="455" y="6372"/>
                    </a:lnTo>
                    <a:lnTo>
                      <a:pt x="455" y="5234"/>
                    </a:lnTo>
                    <a:lnTo>
                      <a:pt x="1263" y="5234"/>
                    </a:lnTo>
                    <a:close/>
                  </a:path>
                </a:pathLst>
              </a:custGeom>
              <a:solidFill>
                <a:schemeClr val="bg1"/>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grpSp>
          <p:nvGrpSpPr>
            <p:cNvPr id="21" name="组合 20"/>
            <p:cNvGrpSpPr>
              <a:grpSpLocks/>
            </p:cNvGrpSpPr>
            <p:nvPr/>
          </p:nvGrpSpPr>
          <p:grpSpPr>
            <a:xfrm>
              <a:off x="3655322" y="4579844"/>
              <a:ext cx="653802" cy="653803"/>
              <a:chOff x="3909160" y="2249137"/>
              <a:chExt cx="648072" cy="648072"/>
            </a:xfrm>
          </p:grpSpPr>
          <p:sp>
            <p:nvSpPr>
              <p:cNvPr id="40" name="椭圆 39"/>
              <p:cNvSpPr/>
              <p:nvPr/>
            </p:nvSpPr>
            <p:spPr>
              <a:xfrm>
                <a:off x="3909160" y="2249137"/>
                <a:ext cx="648072" cy="648072"/>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p:nvSpPr>
              <p:cNvPr id="41" name="任意多边形: 形状 24"/>
              <p:cNvSpPr>
                <a:spLocks/>
              </p:cNvSpPr>
              <p:nvPr/>
            </p:nvSpPr>
            <p:spPr bwMode="auto">
              <a:xfrm>
                <a:off x="4043050" y="2390028"/>
                <a:ext cx="380293" cy="366291"/>
              </a:xfrm>
              <a:custGeom>
                <a:avLst/>
                <a:gdLst>
                  <a:gd name="T0" fmla="*/ 3413 w 6827"/>
                  <a:gd name="T1" fmla="*/ 0 h 5912"/>
                  <a:gd name="T2" fmla="*/ 0 w 6827"/>
                  <a:gd name="T3" fmla="*/ 5912 h 5912"/>
                  <a:gd name="T4" fmla="*/ 6827 w 6827"/>
                  <a:gd name="T5" fmla="*/ 5912 h 5912"/>
                  <a:gd name="T6" fmla="*/ 3413 w 6827"/>
                  <a:gd name="T7" fmla="*/ 0 h 5912"/>
                  <a:gd name="T8" fmla="*/ 3413 w 6827"/>
                  <a:gd name="T9" fmla="*/ 972 h 5912"/>
                  <a:gd name="T10" fmla="*/ 4489 w 6827"/>
                  <a:gd name="T11" fmla="*/ 2835 h 5912"/>
                  <a:gd name="T12" fmla="*/ 2338 w 6827"/>
                  <a:gd name="T13" fmla="*/ 2835 h 5912"/>
                  <a:gd name="T14" fmla="*/ 3413 w 6827"/>
                  <a:gd name="T15" fmla="*/ 972 h 5912"/>
                  <a:gd name="T16" fmla="*/ 842 w 6827"/>
                  <a:gd name="T17" fmla="*/ 5426 h 5912"/>
                  <a:gd name="T18" fmla="*/ 1917 w 6827"/>
                  <a:gd name="T19" fmla="*/ 3564 h 5912"/>
                  <a:gd name="T20" fmla="*/ 2993 w 6827"/>
                  <a:gd name="T21" fmla="*/ 5426 h 5912"/>
                  <a:gd name="T22" fmla="*/ 842 w 6827"/>
                  <a:gd name="T23" fmla="*/ 5426 h 5912"/>
                  <a:gd name="T24" fmla="*/ 2338 w 6827"/>
                  <a:gd name="T25" fmla="*/ 3321 h 5912"/>
                  <a:gd name="T26" fmla="*/ 4489 w 6827"/>
                  <a:gd name="T27" fmla="*/ 3321 h 5912"/>
                  <a:gd name="T28" fmla="*/ 3413 w 6827"/>
                  <a:gd name="T29" fmla="*/ 5183 h 5912"/>
                  <a:gd name="T30" fmla="*/ 2338 w 6827"/>
                  <a:gd name="T31" fmla="*/ 3321 h 5912"/>
                  <a:gd name="T32" fmla="*/ 4910 w 6827"/>
                  <a:gd name="T33" fmla="*/ 3564 h 5912"/>
                  <a:gd name="T34" fmla="*/ 5985 w 6827"/>
                  <a:gd name="T35" fmla="*/ 5426 h 5912"/>
                  <a:gd name="T36" fmla="*/ 3834 w 6827"/>
                  <a:gd name="T37" fmla="*/ 5426 h 5912"/>
                  <a:gd name="T38" fmla="*/ 4910 w 6827"/>
                  <a:gd name="T39" fmla="*/ 3564 h 5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27" h="5912">
                    <a:moveTo>
                      <a:pt x="3413" y="0"/>
                    </a:moveTo>
                    <a:lnTo>
                      <a:pt x="0" y="5912"/>
                    </a:lnTo>
                    <a:lnTo>
                      <a:pt x="6827" y="5912"/>
                    </a:lnTo>
                    <a:lnTo>
                      <a:pt x="3413" y="0"/>
                    </a:lnTo>
                    <a:close/>
                    <a:moveTo>
                      <a:pt x="3413" y="972"/>
                    </a:moveTo>
                    <a:lnTo>
                      <a:pt x="4489" y="2835"/>
                    </a:lnTo>
                    <a:lnTo>
                      <a:pt x="2338" y="2835"/>
                    </a:lnTo>
                    <a:lnTo>
                      <a:pt x="3413" y="972"/>
                    </a:lnTo>
                    <a:close/>
                    <a:moveTo>
                      <a:pt x="842" y="5426"/>
                    </a:moveTo>
                    <a:lnTo>
                      <a:pt x="1917" y="3564"/>
                    </a:lnTo>
                    <a:lnTo>
                      <a:pt x="2993" y="5426"/>
                    </a:lnTo>
                    <a:lnTo>
                      <a:pt x="842" y="5426"/>
                    </a:lnTo>
                    <a:close/>
                    <a:moveTo>
                      <a:pt x="2338" y="3321"/>
                    </a:moveTo>
                    <a:lnTo>
                      <a:pt x="4489" y="3321"/>
                    </a:lnTo>
                    <a:lnTo>
                      <a:pt x="3413" y="5183"/>
                    </a:lnTo>
                    <a:lnTo>
                      <a:pt x="2338" y="3321"/>
                    </a:lnTo>
                    <a:close/>
                    <a:moveTo>
                      <a:pt x="4910" y="3564"/>
                    </a:moveTo>
                    <a:lnTo>
                      <a:pt x="5985" y="5426"/>
                    </a:lnTo>
                    <a:lnTo>
                      <a:pt x="3834" y="5426"/>
                    </a:lnTo>
                    <a:lnTo>
                      <a:pt x="4910" y="3564"/>
                    </a:lnTo>
                    <a:close/>
                  </a:path>
                </a:pathLst>
              </a:custGeom>
              <a:solidFill>
                <a:schemeClr val="bg1"/>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grpSp>
          <p:nvGrpSpPr>
            <p:cNvPr id="22" name="组合 21"/>
            <p:cNvGrpSpPr/>
            <p:nvPr/>
          </p:nvGrpSpPr>
          <p:grpSpPr>
            <a:xfrm>
              <a:off x="1070860" y="4514742"/>
              <a:ext cx="2374396" cy="861008"/>
              <a:chOff x="251866" y="1988839"/>
              <a:chExt cx="3288629" cy="861008"/>
            </a:xfrm>
          </p:grpSpPr>
          <p:sp>
            <p:nvSpPr>
              <p:cNvPr id="38" name="文本框 26"/>
              <p:cNvSpPr txBox="1"/>
              <p:nvPr/>
            </p:nvSpPr>
            <p:spPr>
              <a:xfrm>
                <a:off x="251866" y="2372216"/>
                <a:ext cx="3288629" cy="477631"/>
              </a:xfrm>
              <a:prstGeom prst="rect">
                <a:avLst/>
              </a:prstGeom>
              <a:noFill/>
            </p:spPr>
            <p:txBody>
              <a:bodyPr wrap="square" lIns="0" tIns="0" rIns="0" bIns="0" anchor="ctr">
                <a:noAutofit/>
              </a:bodyPr>
              <a:lstStyle/>
              <a:p>
                <a:pPr marL="0" marR="0" lvl="0" indent="0" algn="r"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团队自身定位</a:t>
                </a:r>
                <a:endParaRPr kumimoji="0" lang="en-US" altLang="zh-CN" sz="1400" b="0" i="0" u="none" strike="noStrike" kern="1200" cap="none" spc="0" normalizeH="0" baseline="0" noProof="0" dirty="0">
                  <a:ln>
                    <a:noFill/>
                  </a:ln>
                  <a:solidFill>
                    <a:srgbClr val="000000"/>
                  </a:solidFill>
                  <a:effectLst/>
                  <a:uLnTx/>
                  <a:uFillTx/>
                  <a:latin typeface="微软雅黑 Light" panose="020F0502020204030204"/>
                  <a:cs typeface="+mn-ea"/>
                  <a:sym typeface="+mn-lt"/>
                </a:endParaRPr>
              </a:p>
              <a:p>
                <a:pPr marL="0" marR="0" lvl="0" indent="0" algn="r"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产品定位 </a:t>
                </a:r>
              </a:p>
            </p:txBody>
          </p:sp>
          <p:sp>
            <p:nvSpPr>
              <p:cNvPr id="39" name="矩形 38"/>
              <p:cNvSpPr/>
              <p:nvPr/>
            </p:nvSpPr>
            <p:spPr>
              <a:xfrm>
                <a:off x="251866" y="1988839"/>
                <a:ext cx="3288629" cy="306375"/>
              </a:xfrm>
              <a:prstGeom prst="rect">
                <a:avLst/>
              </a:prstGeom>
            </p:spPr>
            <p:txBody>
              <a:bodyPr wrap="none" lIns="0" tIns="0" rIns="0" bIns="0" anchor="ctr">
                <a:normAutofit/>
              </a:bodyPr>
              <a:lstStyle/>
              <a:p>
                <a:pPr marL="0" marR="0" lvl="0" indent="0" algn="r" defTabSz="914378" rtl="0" eaLnBrk="1" fontAlgn="auto" latinLnBrk="0" hangingPunct="1">
                  <a:lnSpc>
                    <a:spcPct val="100000"/>
                  </a:lnSpc>
                  <a:spcBef>
                    <a:spcPct val="0"/>
                  </a:spcBef>
                  <a:spcAft>
                    <a:spcPts val="0"/>
                  </a:spcAft>
                  <a:buClrTx/>
                  <a:buSzTx/>
                  <a:buFontTx/>
                  <a:buNone/>
                  <a:tabLst/>
                  <a:defRPr/>
                </a:pPr>
                <a:r>
                  <a:rPr kumimoji="0" lang="zh-CN" altLang="en-US" sz="2000" b="1" i="0" u="none" strike="noStrike" kern="1200" cap="none" spc="0" normalizeH="0" baseline="0" noProof="0" dirty="0">
                    <a:ln>
                      <a:noFill/>
                    </a:ln>
                    <a:solidFill>
                      <a:srgbClr val="C6E0F2">
                        <a:lumMod val="90000"/>
                      </a:srgbClr>
                    </a:solidFill>
                    <a:effectLst/>
                    <a:uLnTx/>
                    <a:uFillTx/>
                    <a:latin typeface="微软雅黑 Light" panose="020F0502020204030204"/>
                    <a:cs typeface="+mn-ea"/>
                    <a:sym typeface="+mn-lt"/>
                  </a:rPr>
                  <a:t>品牌战略</a:t>
                </a:r>
              </a:p>
            </p:txBody>
          </p:sp>
        </p:grpSp>
        <p:grpSp>
          <p:nvGrpSpPr>
            <p:cNvPr id="23" name="组合 22"/>
            <p:cNvGrpSpPr/>
            <p:nvPr/>
          </p:nvGrpSpPr>
          <p:grpSpPr>
            <a:xfrm>
              <a:off x="8714275" y="2881469"/>
              <a:ext cx="2453174" cy="1531616"/>
              <a:chOff x="-91831" y="2022896"/>
              <a:chExt cx="3356327" cy="1531616"/>
            </a:xfrm>
          </p:grpSpPr>
          <p:sp>
            <p:nvSpPr>
              <p:cNvPr id="36" name="文本框 29"/>
              <p:cNvSpPr txBox="1"/>
              <p:nvPr/>
            </p:nvSpPr>
            <p:spPr>
              <a:xfrm>
                <a:off x="-24133" y="2349488"/>
                <a:ext cx="3288629" cy="1205024"/>
              </a:xfrm>
              <a:prstGeom prst="rect">
                <a:avLst/>
              </a:prstGeom>
              <a:noFill/>
            </p:spPr>
            <p:txBody>
              <a:bodyPr wrap="square" lIns="0" tIns="0" rIns="0" bIns="0" anchor="ctr">
                <a:noAutofit/>
              </a:bodyPr>
              <a:lstStyle/>
              <a:p>
                <a:pPr marL="0" marR="0" lvl="0" indent="0" algn="ctr"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免费试用</a:t>
                </a:r>
                <a:endParaRPr kumimoji="0" lang="en-US" altLang="zh-CN" sz="1400" b="0" i="0" u="none" strike="noStrike" kern="1200" cap="none" spc="0" normalizeH="0" baseline="0" noProof="0" dirty="0">
                  <a:ln>
                    <a:noFill/>
                  </a:ln>
                  <a:solidFill>
                    <a:srgbClr val="000000"/>
                  </a:solidFill>
                  <a:effectLst/>
                  <a:uLnTx/>
                  <a:uFillTx/>
                  <a:latin typeface="微软雅黑 Light" panose="020F0502020204030204"/>
                  <a:cs typeface="+mn-ea"/>
                  <a:sym typeface="+mn-lt"/>
                </a:endParaRPr>
              </a:p>
              <a:p>
                <a:pPr marL="0" marR="0" lvl="0" indent="0" algn="ctr"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单次收费</a:t>
                </a:r>
                <a:endParaRPr kumimoji="0" lang="en-US" altLang="zh-CN" sz="1400" b="0" i="0" u="none" strike="noStrike" kern="1200" cap="none" spc="0" normalizeH="0" baseline="0" noProof="0" dirty="0">
                  <a:ln>
                    <a:noFill/>
                  </a:ln>
                  <a:solidFill>
                    <a:srgbClr val="000000"/>
                  </a:solidFill>
                  <a:effectLst/>
                  <a:uLnTx/>
                  <a:uFillTx/>
                  <a:latin typeface="微软雅黑 Light" panose="020F0502020204030204"/>
                  <a:cs typeface="+mn-ea"/>
                  <a:sym typeface="+mn-lt"/>
                </a:endParaRPr>
              </a:p>
              <a:p>
                <a:pPr marL="0" marR="0" lvl="0" indent="0" algn="ctr"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会员收费</a:t>
                </a:r>
                <a:endParaRPr kumimoji="0" lang="en-US" altLang="zh-CN" sz="1400" b="0" i="0" u="none" strike="noStrike" kern="1200" cap="none" spc="0" normalizeH="0" baseline="0" noProof="0" dirty="0">
                  <a:ln>
                    <a:noFill/>
                  </a:ln>
                  <a:solidFill>
                    <a:srgbClr val="000000"/>
                  </a:solidFill>
                  <a:effectLst/>
                  <a:uLnTx/>
                  <a:uFillTx/>
                  <a:latin typeface="微软雅黑 Light" panose="020F0502020204030204"/>
                  <a:cs typeface="+mn-ea"/>
                  <a:sym typeface="+mn-lt"/>
                </a:endParaRPr>
              </a:p>
              <a:p>
                <a:pPr marL="0" marR="0" lvl="0" indent="0" algn="ctr"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机构收费</a:t>
                </a:r>
                <a:endParaRPr kumimoji="0" lang="en-US" altLang="zh-CN" sz="1400" b="0" i="0" u="none" strike="noStrike" kern="1200" cap="none" spc="0" normalizeH="0" baseline="0" noProof="0" dirty="0">
                  <a:ln>
                    <a:noFill/>
                  </a:ln>
                  <a:solidFill>
                    <a:srgbClr val="000000"/>
                  </a:solidFill>
                  <a:effectLst/>
                  <a:uLnTx/>
                  <a:uFillTx/>
                  <a:latin typeface="微软雅黑 Light" panose="020F0502020204030204"/>
                  <a:cs typeface="+mn-ea"/>
                  <a:sym typeface="+mn-lt"/>
                </a:endParaRPr>
              </a:p>
            </p:txBody>
          </p:sp>
          <p:sp>
            <p:nvSpPr>
              <p:cNvPr id="37" name="矩形 36"/>
              <p:cNvSpPr/>
              <p:nvPr/>
            </p:nvSpPr>
            <p:spPr>
              <a:xfrm>
                <a:off x="-91831" y="2022896"/>
                <a:ext cx="3288629" cy="306375"/>
              </a:xfrm>
              <a:prstGeom prst="rect">
                <a:avLst/>
              </a:prstGeom>
            </p:spPr>
            <p:txBody>
              <a:bodyPr wrap="none" lIns="0" tIns="0" rIns="0" bIns="0" anchor="ctr">
                <a:normAutofit/>
              </a:bodyPr>
              <a:lstStyle/>
              <a:p>
                <a:pPr marL="0" marR="0" lvl="0" indent="0" algn="ctr" defTabSz="914378" rtl="0" eaLnBrk="1" fontAlgn="auto" latinLnBrk="0" hangingPunct="1">
                  <a:lnSpc>
                    <a:spcPct val="100000"/>
                  </a:lnSpc>
                  <a:spcBef>
                    <a:spcPct val="0"/>
                  </a:spcBef>
                  <a:spcAft>
                    <a:spcPts val="0"/>
                  </a:spcAft>
                  <a:buClrTx/>
                  <a:buSzTx/>
                  <a:buFontTx/>
                  <a:buNone/>
                  <a:tabLst/>
                  <a:defRPr/>
                </a:pPr>
                <a:r>
                  <a:rPr kumimoji="0" lang="zh-CN" altLang="en-US" sz="2000" b="1" i="0" u="none" strike="noStrike" kern="1200" cap="none" spc="0" normalizeH="0" baseline="0" noProof="0" dirty="0">
                    <a:ln>
                      <a:noFill/>
                    </a:ln>
                    <a:solidFill>
                      <a:srgbClr val="1F608B"/>
                    </a:solidFill>
                    <a:effectLst/>
                    <a:uLnTx/>
                    <a:uFillTx/>
                    <a:latin typeface="微软雅黑 Light" panose="020F0502020204030204"/>
                    <a:cs typeface="+mn-ea"/>
                    <a:sym typeface="+mn-lt"/>
                  </a:rPr>
                  <a:t>定价策略</a:t>
                </a:r>
              </a:p>
            </p:txBody>
          </p:sp>
        </p:grpSp>
        <p:sp>
          <p:nvSpPr>
            <p:cNvPr id="35" name="矩形 34"/>
            <p:cNvSpPr/>
            <p:nvPr/>
          </p:nvSpPr>
          <p:spPr>
            <a:xfrm>
              <a:off x="5761187" y="2269506"/>
              <a:ext cx="2374396" cy="306375"/>
            </a:xfrm>
            <a:prstGeom prst="rect">
              <a:avLst/>
            </a:prstGeom>
          </p:spPr>
          <p:txBody>
            <a:bodyPr wrap="none" lIns="0" tIns="0" rIns="0" bIns="0" anchor="ctr">
              <a:normAutofit/>
            </a:bodyPr>
            <a:lstStyle/>
            <a:p>
              <a:pPr marL="0" marR="0" lvl="0" indent="0" algn="ctr" defTabSz="914378" rtl="0" eaLnBrk="1" fontAlgn="auto" latinLnBrk="0" hangingPunct="1">
                <a:lnSpc>
                  <a:spcPct val="100000"/>
                </a:lnSpc>
                <a:spcBef>
                  <a:spcPct val="0"/>
                </a:spcBef>
                <a:spcAft>
                  <a:spcPts val="0"/>
                </a:spcAft>
                <a:buClrTx/>
                <a:buSzTx/>
                <a:buFontTx/>
                <a:buNone/>
                <a:tabLst/>
                <a:defRPr/>
              </a:pPr>
              <a:r>
                <a:rPr kumimoji="0" lang="zh-CN" altLang="en-US" sz="2000" b="1" i="0" u="none" strike="noStrike" kern="1200" cap="none" spc="0" normalizeH="0" baseline="0" noProof="0" dirty="0">
                  <a:ln>
                    <a:noFill/>
                  </a:ln>
                  <a:solidFill>
                    <a:srgbClr val="2980B9"/>
                  </a:solidFill>
                  <a:effectLst/>
                  <a:uLnTx/>
                  <a:uFillTx/>
                  <a:latin typeface="微软雅黑 Light" panose="020F0502020204030204"/>
                  <a:cs typeface="+mn-ea"/>
                  <a:sym typeface="+mn-lt"/>
                </a:rPr>
                <a:t>渠道策略</a:t>
              </a:r>
            </a:p>
          </p:txBody>
        </p:sp>
        <p:grpSp>
          <p:nvGrpSpPr>
            <p:cNvPr id="25" name="组合 24"/>
            <p:cNvGrpSpPr/>
            <p:nvPr/>
          </p:nvGrpSpPr>
          <p:grpSpPr>
            <a:xfrm>
              <a:off x="4999404" y="4435813"/>
              <a:ext cx="2374396" cy="861008"/>
              <a:chOff x="251866" y="1988839"/>
              <a:chExt cx="3288629" cy="861008"/>
            </a:xfrm>
          </p:grpSpPr>
          <p:sp>
            <p:nvSpPr>
              <p:cNvPr id="32" name="文本框 35"/>
              <p:cNvSpPr txBox="1"/>
              <p:nvPr/>
            </p:nvSpPr>
            <p:spPr>
              <a:xfrm>
                <a:off x="251866" y="2372216"/>
                <a:ext cx="3288629" cy="477631"/>
              </a:xfrm>
              <a:prstGeom prst="rect">
                <a:avLst/>
              </a:prstGeom>
              <a:noFill/>
            </p:spPr>
            <p:txBody>
              <a:bodyPr wrap="square" lIns="0" tIns="0" rIns="0" bIns="0" anchor="ctr">
                <a:noAutofit/>
              </a:bodyPr>
              <a:lstStyle/>
              <a:p>
                <a:pPr marL="0" marR="0" lvl="0" indent="0" algn="ctr"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免费试用</a:t>
                </a:r>
                <a:endParaRPr kumimoji="0" lang="en-US" altLang="zh-CN" sz="1400" b="0" i="0" u="none" strike="noStrike" kern="1200" cap="none" spc="0" normalizeH="0" baseline="0" noProof="0" dirty="0">
                  <a:ln>
                    <a:noFill/>
                  </a:ln>
                  <a:solidFill>
                    <a:srgbClr val="000000"/>
                  </a:solidFill>
                  <a:effectLst/>
                  <a:uLnTx/>
                  <a:uFillTx/>
                  <a:latin typeface="微软雅黑 Light" panose="020F0502020204030204"/>
                  <a:cs typeface="+mn-ea"/>
                  <a:sym typeface="+mn-lt"/>
                </a:endParaRPr>
              </a:p>
              <a:p>
                <a:pPr marL="0" marR="0" lvl="0" indent="0" algn="ctr"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现金返利</a:t>
                </a:r>
              </a:p>
            </p:txBody>
          </p:sp>
          <p:sp>
            <p:nvSpPr>
              <p:cNvPr id="33" name="矩形 32"/>
              <p:cNvSpPr/>
              <p:nvPr/>
            </p:nvSpPr>
            <p:spPr>
              <a:xfrm>
                <a:off x="251866" y="1988839"/>
                <a:ext cx="3288629" cy="306375"/>
              </a:xfrm>
              <a:prstGeom prst="rect">
                <a:avLst/>
              </a:prstGeom>
            </p:spPr>
            <p:txBody>
              <a:bodyPr wrap="none" lIns="0" tIns="0" rIns="0" bIns="0" anchor="ctr">
                <a:normAutofit/>
              </a:bodyPr>
              <a:lstStyle/>
              <a:p>
                <a:pPr marL="0" marR="0" lvl="0" indent="0" algn="ctr" defTabSz="914378" rtl="0" eaLnBrk="1" fontAlgn="auto" latinLnBrk="0" hangingPunct="1">
                  <a:lnSpc>
                    <a:spcPct val="100000"/>
                  </a:lnSpc>
                  <a:spcBef>
                    <a:spcPct val="0"/>
                  </a:spcBef>
                  <a:spcAft>
                    <a:spcPts val="0"/>
                  </a:spcAft>
                  <a:buClrTx/>
                  <a:buSzTx/>
                  <a:buFontTx/>
                  <a:buNone/>
                  <a:tabLst/>
                  <a:defRPr/>
                </a:pPr>
                <a:r>
                  <a:rPr kumimoji="0" lang="zh-CN" altLang="en-US" sz="2000" b="1" i="0" u="none" strike="noStrike" kern="1200" cap="none" spc="0" normalizeH="0" baseline="0" noProof="0" dirty="0">
                    <a:ln>
                      <a:noFill/>
                    </a:ln>
                    <a:solidFill>
                      <a:srgbClr val="7BB8E1"/>
                    </a:solidFill>
                    <a:effectLst/>
                    <a:uLnTx/>
                    <a:uFillTx/>
                    <a:latin typeface="微软雅黑 Light" panose="020F0502020204030204"/>
                    <a:cs typeface="+mn-ea"/>
                    <a:sym typeface="+mn-lt"/>
                  </a:rPr>
                  <a:t>推广策略</a:t>
                </a:r>
              </a:p>
            </p:txBody>
          </p:sp>
        </p:grpSp>
        <p:grpSp>
          <p:nvGrpSpPr>
            <p:cNvPr id="26" name="组合 25"/>
            <p:cNvGrpSpPr>
              <a:grpSpLocks/>
            </p:cNvGrpSpPr>
            <p:nvPr/>
          </p:nvGrpSpPr>
          <p:grpSpPr>
            <a:xfrm>
              <a:off x="5859701" y="3655582"/>
              <a:ext cx="653802" cy="653803"/>
              <a:chOff x="5675954" y="2249137"/>
              <a:chExt cx="648072" cy="648072"/>
            </a:xfrm>
          </p:grpSpPr>
          <p:sp>
            <p:nvSpPr>
              <p:cNvPr id="30" name="椭圆 29"/>
              <p:cNvSpPr/>
              <p:nvPr/>
            </p:nvSpPr>
            <p:spPr>
              <a:xfrm>
                <a:off x="5675954" y="2249137"/>
                <a:ext cx="648072" cy="648072"/>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p:nvSpPr>
              <p:cNvPr id="31" name="任意多边形: 形状 45"/>
              <p:cNvSpPr>
                <a:spLocks/>
              </p:cNvSpPr>
              <p:nvPr/>
            </p:nvSpPr>
            <p:spPr bwMode="auto">
              <a:xfrm>
                <a:off x="5809844" y="2390028"/>
                <a:ext cx="380293" cy="366291"/>
              </a:xfrm>
              <a:custGeom>
                <a:avLst/>
                <a:gdLst>
                  <a:gd name="connsiteX0" fmla="*/ 297615 w 597921"/>
                  <a:gd name="connsiteY0" fmla="*/ 96957 h 598324"/>
                  <a:gd name="connsiteX1" fmla="*/ 323434 w 597921"/>
                  <a:gd name="connsiteY1" fmla="*/ 122740 h 598324"/>
                  <a:gd name="connsiteX2" fmla="*/ 323434 w 597921"/>
                  <a:gd name="connsiteY2" fmla="*/ 289852 h 598324"/>
                  <a:gd name="connsiteX3" fmla="*/ 462572 w 597921"/>
                  <a:gd name="connsiteY3" fmla="*/ 289852 h 598324"/>
                  <a:gd name="connsiteX4" fmla="*/ 487913 w 597921"/>
                  <a:gd name="connsiteY4" fmla="*/ 315157 h 598324"/>
                  <a:gd name="connsiteX5" fmla="*/ 462572 w 597921"/>
                  <a:gd name="connsiteY5" fmla="*/ 340463 h 598324"/>
                  <a:gd name="connsiteX6" fmla="*/ 297615 w 597921"/>
                  <a:gd name="connsiteY6" fmla="*/ 340463 h 598324"/>
                  <a:gd name="connsiteX7" fmla="*/ 272274 w 597921"/>
                  <a:gd name="connsiteY7" fmla="*/ 315157 h 598324"/>
                  <a:gd name="connsiteX8" fmla="*/ 272274 w 597921"/>
                  <a:gd name="connsiteY8" fmla="*/ 122740 h 598324"/>
                  <a:gd name="connsiteX9" fmla="*/ 297615 w 597921"/>
                  <a:gd name="connsiteY9" fmla="*/ 96957 h 598324"/>
                  <a:gd name="connsiteX10" fmla="*/ 298127 w 597921"/>
                  <a:gd name="connsiteY10" fmla="*/ 0 h 598324"/>
                  <a:gd name="connsiteX11" fmla="*/ 597921 w 597921"/>
                  <a:gd name="connsiteY11" fmla="*/ 299401 h 598324"/>
                  <a:gd name="connsiteX12" fmla="*/ 298127 w 597921"/>
                  <a:gd name="connsiteY12" fmla="*/ 598324 h 598324"/>
                  <a:gd name="connsiteX13" fmla="*/ 35150 w 597921"/>
                  <a:gd name="connsiteY13" fmla="*/ 442177 h 598324"/>
                  <a:gd name="connsiteX14" fmla="*/ 34194 w 597921"/>
                  <a:gd name="connsiteY14" fmla="*/ 432149 h 598324"/>
                  <a:gd name="connsiteX15" fmla="*/ 40410 w 597921"/>
                  <a:gd name="connsiteY15" fmla="*/ 424509 h 598324"/>
                  <a:gd name="connsiteX16" fmla="*/ 74836 w 597921"/>
                  <a:gd name="connsiteY16" fmla="*/ 407796 h 598324"/>
                  <a:gd name="connsiteX17" fmla="*/ 91571 w 597921"/>
                  <a:gd name="connsiteY17" fmla="*/ 413049 h 598324"/>
                  <a:gd name="connsiteX18" fmla="*/ 298127 w 597921"/>
                  <a:gd name="connsiteY18" fmla="*/ 534815 h 598324"/>
                  <a:gd name="connsiteX19" fmla="*/ 534328 w 597921"/>
                  <a:gd name="connsiteY19" fmla="*/ 299401 h 598324"/>
                  <a:gd name="connsiteX20" fmla="*/ 298127 w 597921"/>
                  <a:gd name="connsiteY20" fmla="*/ 63509 h 598324"/>
                  <a:gd name="connsiteX21" fmla="*/ 145123 w 597921"/>
                  <a:gd name="connsiteY21" fmla="*/ 120333 h 598324"/>
                  <a:gd name="connsiteX22" fmla="*/ 200587 w 597921"/>
                  <a:gd name="connsiteY22" fmla="*/ 142299 h 598324"/>
                  <a:gd name="connsiteX23" fmla="*/ 208237 w 597921"/>
                  <a:gd name="connsiteY23" fmla="*/ 152327 h 598324"/>
                  <a:gd name="connsiteX24" fmla="*/ 203456 w 597921"/>
                  <a:gd name="connsiteY24" fmla="*/ 164265 h 598324"/>
                  <a:gd name="connsiteX25" fmla="*/ 48060 w 597921"/>
                  <a:gd name="connsiteY25" fmla="*/ 285553 h 598324"/>
                  <a:gd name="connsiteX26" fmla="*/ 35150 w 597921"/>
                  <a:gd name="connsiteY26" fmla="*/ 287463 h 598324"/>
                  <a:gd name="connsiteX27" fmla="*/ 27500 w 597921"/>
                  <a:gd name="connsiteY27" fmla="*/ 277435 h 598324"/>
                  <a:gd name="connsiteX28" fmla="*/ 246 w 597921"/>
                  <a:gd name="connsiteY28" fmla="*/ 82132 h 598324"/>
                  <a:gd name="connsiteX29" fmla="*/ 4550 w 597921"/>
                  <a:gd name="connsiteY29" fmla="*/ 70194 h 598324"/>
                  <a:gd name="connsiteX30" fmla="*/ 17459 w 597921"/>
                  <a:gd name="connsiteY30" fmla="*/ 68762 h 598324"/>
                  <a:gd name="connsiteX31" fmla="*/ 80574 w 597921"/>
                  <a:gd name="connsiteY31" fmla="*/ 94070 h 598324"/>
                  <a:gd name="connsiteX32" fmla="*/ 298127 w 597921"/>
                  <a:gd name="connsiteY32" fmla="*/ 0 h 59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97921" h="598324">
                    <a:moveTo>
                      <a:pt x="297615" y="96957"/>
                    </a:moveTo>
                    <a:cubicBezTo>
                      <a:pt x="311959" y="96957"/>
                      <a:pt x="323434" y="108416"/>
                      <a:pt x="323434" y="122740"/>
                    </a:cubicBezTo>
                    <a:lnTo>
                      <a:pt x="323434" y="289852"/>
                    </a:lnTo>
                    <a:lnTo>
                      <a:pt x="462572" y="289852"/>
                    </a:lnTo>
                    <a:cubicBezTo>
                      <a:pt x="476438" y="289852"/>
                      <a:pt x="487913" y="301311"/>
                      <a:pt x="487913" y="315157"/>
                    </a:cubicBezTo>
                    <a:cubicBezTo>
                      <a:pt x="487913" y="329004"/>
                      <a:pt x="476438" y="340463"/>
                      <a:pt x="462572" y="340463"/>
                    </a:cubicBezTo>
                    <a:lnTo>
                      <a:pt x="297615" y="340463"/>
                    </a:lnTo>
                    <a:cubicBezTo>
                      <a:pt x="283749" y="340463"/>
                      <a:pt x="272274" y="329004"/>
                      <a:pt x="272274" y="315157"/>
                    </a:cubicBezTo>
                    <a:lnTo>
                      <a:pt x="272274" y="122740"/>
                    </a:lnTo>
                    <a:cubicBezTo>
                      <a:pt x="272274" y="108416"/>
                      <a:pt x="283749" y="96957"/>
                      <a:pt x="297615" y="96957"/>
                    </a:cubicBezTo>
                    <a:close/>
                    <a:moveTo>
                      <a:pt x="298127" y="0"/>
                    </a:moveTo>
                    <a:cubicBezTo>
                      <a:pt x="463564" y="0"/>
                      <a:pt x="597921" y="134181"/>
                      <a:pt x="597921" y="299401"/>
                    </a:cubicBezTo>
                    <a:cubicBezTo>
                      <a:pt x="597921" y="464143"/>
                      <a:pt x="463564" y="598324"/>
                      <a:pt x="298127" y="598324"/>
                    </a:cubicBezTo>
                    <a:cubicBezTo>
                      <a:pt x="188155" y="598324"/>
                      <a:pt x="87268" y="538635"/>
                      <a:pt x="35150" y="442177"/>
                    </a:cubicBezTo>
                    <a:cubicBezTo>
                      <a:pt x="33238" y="438835"/>
                      <a:pt x="32760" y="435492"/>
                      <a:pt x="34194" y="432149"/>
                    </a:cubicBezTo>
                    <a:cubicBezTo>
                      <a:pt x="35150" y="428807"/>
                      <a:pt x="37541" y="425942"/>
                      <a:pt x="40410" y="424509"/>
                    </a:cubicBezTo>
                    <a:lnTo>
                      <a:pt x="74836" y="407796"/>
                    </a:lnTo>
                    <a:cubicBezTo>
                      <a:pt x="81052" y="404931"/>
                      <a:pt x="88702" y="407319"/>
                      <a:pt x="91571" y="413049"/>
                    </a:cubicBezTo>
                    <a:cubicBezTo>
                      <a:pt x="133169" y="488018"/>
                      <a:pt x="212540" y="534815"/>
                      <a:pt x="298127" y="534815"/>
                    </a:cubicBezTo>
                    <a:cubicBezTo>
                      <a:pt x="428181" y="534815"/>
                      <a:pt x="534328" y="429284"/>
                      <a:pt x="534328" y="299401"/>
                    </a:cubicBezTo>
                    <a:cubicBezTo>
                      <a:pt x="534328" y="169517"/>
                      <a:pt x="428181" y="63509"/>
                      <a:pt x="298127" y="63509"/>
                    </a:cubicBezTo>
                    <a:cubicBezTo>
                      <a:pt x="242185" y="63509"/>
                      <a:pt x="187677" y="83565"/>
                      <a:pt x="145123" y="120333"/>
                    </a:cubicBezTo>
                    <a:lnTo>
                      <a:pt x="200587" y="142299"/>
                    </a:lnTo>
                    <a:cubicBezTo>
                      <a:pt x="204890" y="144209"/>
                      <a:pt x="207759" y="148029"/>
                      <a:pt x="208237" y="152327"/>
                    </a:cubicBezTo>
                    <a:cubicBezTo>
                      <a:pt x="208715" y="157102"/>
                      <a:pt x="207281" y="161399"/>
                      <a:pt x="203456" y="164265"/>
                    </a:cubicBezTo>
                    <a:lnTo>
                      <a:pt x="48060" y="285553"/>
                    </a:lnTo>
                    <a:cubicBezTo>
                      <a:pt x="44235" y="288418"/>
                      <a:pt x="39454" y="289373"/>
                      <a:pt x="35150" y="287463"/>
                    </a:cubicBezTo>
                    <a:cubicBezTo>
                      <a:pt x="31325" y="285553"/>
                      <a:pt x="27978" y="281733"/>
                      <a:pt x="27500" y="277435"/>
                    </a:cubicBezTo>
                    <a:lnTo>
                      <a:pt x="246" y="82132"/>
                    </a:lnTo>
                    <a:cubicBezTo>
                      <a:pt x="-710" y="77835"/>
                      <a:pt x="1203" y="73060"/>
                      <a:pt x="4550" y="70194"/>
                    </a:cubicBezTo>
                    <a:cubicBezTo>
                      <a:pt x="8375" y="67807"/>
                      <a:pt x="13156" y="66852"/>
                      <a:pt x="17459" y="68762"/>
                    </a:cubicBezTo>
                    <a:lnTo>
                      <a:pt x="80574" y="94070"/>
                    </a:lnTo>
                    <a:cubicBezTo>
                      <a:pt x="137472" y="33426"/>
                      <a:pt x="214931" y="0"/>
                      <a:pt x="298127" y="0"/>
                    </a:cubicBezTo>
                    <a:close/>
                  </a:path>
                </a:pathLst>
              </a:custGeom>
              <a:solidFill>
                <a:schemeClr val="bg1"/>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sp>
          <p:nvSpPr>
            <p:cNvPr id="29" name="矩形 28"/>
            <p:cNvSpPr/>
            <p:nvPr/>
          </p:nvSpPr>
          <p:spPr>
            <a:xfrm>
              <a:off x="3578057" y="3281656"/>
              <a:ext cx="2374396" cy="306375"/>
            </a:xfrm>
            <a:prstGeom prst="rect">
              <a:avLst/>
            </a:prstGeom>
          </p:spPr>
          <p:txBody>
            <a:bodyPr wrap="none" lIns="0" tIns="0" rIns="0" bIns="0" anchor="ctr">
              <a:normAutofit/>
            </a:bodyPr>
            <a:lstStyle/>
            <a:p>
              <a:pPr marL="0" marR="0" lvl="0" indent="0" algn="ctr" defTabSz="914378" rtl="0" eaLnBrk="1" fontAlgn="auto" latinLnBrk="0" hangingPunct="1">
                <a:lnSpc>
                  <a:spcPct val="100000"/>
                </a:lnSpc>
                <a:spcBef>
                  <a:spcPct val="0"/>
                </a:spcBef>
                <a:spcAft>
                  <a:spcPts val="0"/>
                </a:spcAft>
                <a:buClrTx/>
                <a:buSzTx/>
                <a:buFontTx/>
                <a:buNone/>
                <a:tabLst/>
                <a:defRPr/>
              </a:pPr>
              <a:r>
                <a:rPr kumimoji="0" lang="zh-CN" altLang="en-US" sz="2000" b="1" i="0" u="none" strike="noStrike" kern="1200" cap="none" spc="0" normalizeH="0" baseline="0" noProof="0" dirty="0">
                  <a:ln>
                    <a:noFill/>
                  </a:ln>
                  <a:solidFill>
                    <a:srgbClr val="9FCBE9">
                      <a:lumMod val="75000"/>
                    </a:srgbClr>
                  </a:solidFill>
                  <a:effectLst/>
                  <a:uLnTx/>
                  <a:uFillTx/>
                  <a:latin typeface="微软雅黑 Light" panose="020F0502020204030204"/>
                  <a:cs typeface="+mn-ea"/>
                  <a:sym typeface="+mn-lt"/>
                </a:rPr>
                <a:t>发展战略</a:t>
              </a:r>
            </a:p>
          </p:txBody>
        </p:sp>
      </p:grpSp>
    </p:spTree>
    <p:extLst>
      <p:ext uri="{BB962C8B-B14F-4D97-AF65-F5344CB8AC3E}">
        <p14:creationId xmlns:p14="http://schemas.microsoft.com/office/powerpoint/2010/main" val="1569443883"/>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plus(in)">
                                      <p:cBhvr>
                                        <p:cTn id="7"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214491"/>
            <a:ext cx="3586480" cy="589280"/>
            <a:chOff x="0" y="416560"/>
            <a:chExt cx="3586480" cy="589280"/>
          </a:xfrm>
        </p:grpSpPr>
        <p:sp>
          <p:nvSpPr>
            <p:cNvPr id="9" name="五边形 8"/>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600" normalizeH="0" baseline="0" noProof="0" dirty="0">
                  <a:ln>
                    <a:noFill/>
                  </a:ln>
                  <a:solidFill>
                    <a:srgbClr val="FFFFFF"/>
                  </a:solidFill>
                  <a:effectLst/>
                  <a:uLnTx/>
                  <a:uFillTx/>
                  <a:latin typeface="微软雅黑 Light" panose="020F0502020204030204"/>
                  <a:cs typeface="+mn-ea"/>
                  <a:sym typeface="+mn-lt"/>
                </a:rPr>
                <a:t>盈利模式</a:t>
              </a:r>
            </a:p>
          </p:txBody>
        </p:sp>
        <p:sp>
          <p:nvSpPr>
            <p:cNvPr id="10" name="燕尾形 9"/>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grpSp>
        <p:nvGrpSpPr>
          <p:cNvPr id="5" name="4b4c2808-0d1f-4e56-b42d-ea05f3860765"/>
          <p:cNvGrpSpPr>
            <a:grpSpLocks noChangeAspect="1"/>
          </p:cNvGrpSpPr>
          <p:nvPr/>
        </p:nvGrpSpPr>
        <p:grpSpPr>
          <a:xfrm>
            <a:off x="1309402" y="1627883"/>
            <a:ext cx="9356525" cy="4394226"/>
            <a:chOff x="1140747" y="1216025"/>
            <a:chExt cx="6706397" cy="2798693"/>
          </a:xfrm>
        </p:grpSpPr>
        <p:grpSp>
          <p:nvGrpSpPr>
            <p:cNvPr id="6" name="组合 5"/>
            <p:cNvGrpSpPr/>
            <p:nvPr/>
          </p:nvGrpSpPr>
          <p:grpSpPr>
            <a:xfrm>
              <a:off x="2906955" y="1216025"/>
              <a:ext cx="3330090" cy="1855463"/>
              <a:chOff x="2906955" y="1127125"/>
              <a:chExt cx="3330090" cy="1855463"/>
            </a:xfrm>
          </p:grpSpPr>
          <p:sp>
            <p:nvSpPr>
              <p:cNvPr id="51" name="矩形 50"/>
              <p:cNvSpPr>
                <a:spLocks/>
              </p:cNvSpPr>
              <p:nvPr/>
            </p:nvSpPr>
            <p:spPr bwMode="auto">
              <a:xfrm>
                <a:off x="5008189" y="1313114"/>
                <a:ext cx="365336" cy="604465"/>
              </a:xfrm>
              <a:prstGeom prst="rect">
                <a:avLst/>
              </a:prstGeom>
              <a:solidFill>
                <a:schemeClr val="accent1"/>
              </a:solidFill>
              <a:ln w="9525">
                <a:noFill/>
                <a:miter lim="800000"/>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nvGrpSpPr>
              <p:cNvPr id="52" name="组合 51"/>
              <p:cNvGrpSpPr/>
              <p:nvPr/>
            </p:nvGrpSpPr>
            <p:grpSpPr>
              <a:xfrm>
                <a:off x="2906955" y="1127125"/>
                <a:ext cx="3330090" cy="1855463"/>
                <a:chOff x="2906955" y="1624214"/>
                <a:chExt cx="3330090" cy="1855463"/>
              </a:xfrm>
            </p:grpSpPr>
            <p:sp>
              <p:nvSpPr>
                <p:cNvPr id="53" name="任意多边形: 形状 4"/>
                <p:cNvSpPr>
                  <a:spLocks/>
                </p:cNvSpPr>
                <p:nvPr/>
              </p:nvSpPr>
              <p:spPr bwMode="auto">
                <a:xfrm>
                  <a:off x="2906955" y="3138697"/>
                  <a:ext cx="701888" cy="340980"/>
                </a:xfrm>
                <a:custGeom>
                  <a:avLst/>
                  <a:gdLst/>
                  <a:ahLst/>
                  <a:cxnLst>
                    <a:cxn ang="0">
                      <a:pos x="0" y="17"/>
                    </a:cxn>
                    <a:cxn ang="0">
                      <a:pos x="317" y="154"/>
                    </a:cxn>
                    <a:cxn ang="0">
                      <a:pos x="317" y="117"/>
                    </a:cxn>
                    <a:cxn ang="0">
                      <a:pos x="126" y="0"/>
                    </a:cxn>
                    <a:cxn ang="0">
                      <a:pos x="0" y="17"/>
                    </a:cxn>
                  </a:cxnLst>
                  <a:rect l="0" t="0" r="r" b="b"/>
                  <a:pathLst>
                    <a:path w="317" h="154">
                      <a:moveTo>
                        <a:pt x="0" y="17"/>
                      </a:moveTo>
                      <a:lnTo>
                        <a:pt x="317" y="154"/>
                      </a:lnTo>
                      <a:lnTo>
                        <a:pt x="317" y="117"/>
                      </a:lnTo>
                      <a:lnTo>
                        <a:pt x="126" y="0"/>
                      </a:lnTo>
                      <a:lnTo>
                        <a:pt x="0" y="17"/>
                      </a:lnTo>
                      <a:close/>
                    </a:path>
                  </a:pathLst>
                </a:custGeom>
                <a:solidFill>
                  <a:schemeClr val="tx2">
                    <a:lumMod val="75000"/>
                  </a:schemeClr>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4" name="任意多边形: 形状 5"/>
                <p:cNvSpPr>
                  <a:spLocks/>
                </p:cNvSpPr>
                <p:nvPr/>
              </p:nvSpPr>
              <p:spPr bwMode="auto">
                <a:xfrm>
                  <a:off x="5546228" y="3182980"/>
                  <a:ext cx="690817" cy="247985"/>
                </a:xfrm>
                <a:custGeom>
                  <a:avLst/>
                  <a:gdLst/>
                  <a:ahLst/>
                  <a:cxnLst>
                    <a:cxn ang="0">
                      <a:pos x="199" y="0"/>
                    </a:cxn>
                    <a:cxn ang="0">
                      <a:pos x="312" y="0"/>
                    </a:cxn>
                    <a:cxn ang="0">
                      <a:pos x="0" y="112"/>
                    </a:cxn>
                    <a:cxn ang="0">
                      <a:pos x="2" y="79"/>
                    </a:cxn>
                    <a:cxn ang="0">
                      <a:pos x="199" y="0"/>
                    </a:cxn>
                  </a:cxnLst>
                  <a:rect l="0" t="0" r="r" b="b"/>
                  <a:pathLst>
                    <a:path w="312" h="112">
                      <a:moveTo>
                        <a:pt x="199" y="0"/>
                      </a:moveTo>
                      <a:lnTo>
                        <a:pt x="312" y="0"/>
                      </a:lnTo>
                      <a:lnTo>
                        <a:pt x="0" y="112"/>
                      </a:lnTo>
                      <a:lnTo>
                        <a:pt x="2" y="79"/>
                      </a:lnTo>
                      <a:lnTo>
                        <a:pt x="199" y="0"/>
                      </a:lnTo>
                      <a:close/>
                    </a:path>
                  </a:pathLst>
                </a:custGeom>
                <a:solidFill>
                  <a:schemeClr val="tx2">
                    <a:lumMod val="75000"/>
                  </a:schemeClr>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5" name="任意多边形: 形状 6"/>
                <p:cNvSpPr>
                  <a:spLocks/>
                </p:cNvSpPr>
                <p:nvPr/>
              </p:nvSpPr>
              <p:spPr bwMode="auto">
                <a:xfrm>
                  <a:off x="2906955" y="1624214"/>
                  <a:ext cx="3330090" cy="1558766"/>
                </a:xfrm>
                <a:custGeom>
                  <a:avLst/>
                  <a:gdLst/>
                  <a:ahLst/>
                  <a:cxnLst>
                    <a:cxn ang="0">
                      <a:pos x="1391" y="704"/>
                    </a:cxn>
                    <a:cxn ang="0">
                      <a:pos x="1504" y="704"/>
                    </a:cxn>
                    <a:cxn ang="0">
                      <a:pos x="746" y="0"/>
                    </a:cxn>
                    <a:cxn ang="0">
                      <a:pos x="0" y="701"/>
                    </a:cxn>
                    <a:cxn ang="0">
                      <a:pos x="118" y="701"/>
                    </a:cxn>
                    <a:cxn ang="0">
                      <a:pos x="753" y="106"/>
                    </a:cxn>
                    <a:cxn ang="0">
                      <a:pos x="1391" y="704"/>
                    </a:cxn>
                  </a:cxnLst>
                  <a:rect l="0" t="0" r="r" b="b"/>
                  <a:pathLst>
                    <a:path w="1504" h="704">
                      <a:moveTo>
                        <a:pt x="1391" y="704"/>
                      </a:moveTo>
                      <a:lnTo>
                        <a:pt x="1504" y="704"/>
                      </a:lnTo>
                      <a:lnTo>
                        <a:pt x="746" y="0"/>
                      </a:lnTo>
                      <a:lnTo>
                        <a:pt x="0" y="701"/>
                      </a:lnTo>
                      <a:lnTo>
                        <a:pt x="118" y="701"/>
                      </a:lnTo>
                      <a:lnTo>
                        <a:pt x="753" y="106"/>
                      </a:lnTo>
                      <a:lnTo>
                        <a:pt x="1391" y="704"/>
                      </a:lnTo>
                      <a:close/>
                    </a:path>
                  </a:pathLst>
                </a:custGeom>
                <a:solidFill>
                  <a:schemeClr val="tx2">
                    <a:lumMod val="20000"/>
                    <a:lumOff val="80000"/>
                  </a:schemeClr>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6" name="任意多边形: 形状 7"/>
                <p:cNvSpPr>
                  <a:spLocks/>
                </p:cNvSpPr>
                <p:nvPr/>
              </p:nvSpPr>
              <p:spPr bwMode="auto">
                <a:xfrm>
                  <a:off x="3168225" y="1836773"/>
                  <a:ext cx="2838547" cy="1594192"/>
                </a:xfrm>
                <a:custGeom>
                  <a:avLst/>
                  <a:gdLst/>
                  <a:ahLst/>
                  <a:cxnLst>
                    <a:cxn ang="0">
                      <a:pos x="184" y="720"/>
                    </a:cxn>
                    <a:cxn ang="0">
                      <a:pos x="0" y="607"/>
                    </a:cxn>
                    <a:cxn ang="0">
                      <a:pos x="635" y="0"/>
                    </a:cxn>
                    <a:cxn ang="0">
                      <a:pos x="1282" y="608"/>
                    </a:cxn>
                    <a:cxn ang="0">
                      <a:pos x="1067" y="711"/>
                    </a:cxn>
                    <a:cxn ang="0">
                      <a:pos x="1074" y="607"/>
                    </a:cxn>
                    <a:cxn ang="0">
                      <a:pos x="1179" y="608"/>
                    </a:cxn>
                    <a:cxn ang="0">
                      <a:pos x="632" y="82"/>
                    </a:cxn>
                    <a:cxn ang="0">
                      <a:pos x="85" y="607"/>
                    </a:cxn>
                    <a:cxn ang="0">
                      <a:pos x="189" y="608"/>
                    </a:cxn>
                    <a:cxn ang="0">
                      <a:pos x="184" y="720"/>
                    </a:cxn>
                  </a:cxnLst>
                  <a:rect l="0" t="0" r="r" b="b"/>
                  <a:pathLst>
                    <a:path w="1282" h="720">
                      <a:moveTo>
                        <a:pt x="184" y="720"/>
                      </a:moveTo>
                      <a:lnTo>
                        <a:pt x="0" y="607"/>
                      </a:lnTo>
                      <a:lnTo>
                        <a:pt x="635" y="0"/>
                      </a:lnTo>
                      <a:lnTo>
                        <a:pt x="1282" y="608"/>
                      </a:lnTo>
                      <a:lnTo>
                        <a:pt x="1067" y="711"/>
                      </a:lnTo>
                      <a:lnTo>
                        <a:pt x="1074" y="607"/>
                      </a:lnTo>
                      <a:lnTo>
                        <a:pt x="1179" y="608"/>
                      </a:lnTo>
                      <a:lnTo>
                        <a:pt x="632" y="82"/>
                      </a:lnTo>
                      <a:lnTo>
                        <a:pt x="85" y="607"/>
                      </a:lnTo>
                      <a:lnTo>
                        <a:pt x="189" y="608"/>
                      </a:lnTo>
                      <a:lnTo>
                        <a:pt x="184" y="720"/>
                      </a:lnTo>
                      <a:close/>
                    </a:path>
                  </a:pathLst>
                </a:custGeom>
                <a:solidFill>
                  <a:schemeClr val="tx2"/>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grpSp>
        <p:sp>
          <p:nvSpPr>
            <p:cNvPr id="7" name="任意多边形: 形状 8"/>
            <p:cNvSpPr>
              <a:spLocks/>
            </p:cNvSpPr>
            <p:nvPr/>
          </p:nvSpPr>
          <p:spPr bwMode="auto">
            <a:xfrm>
              <a:off x="3168225" y="1428584"/>
              <a:ext cx="2838547" cy="1594192"/>
            </a:xfrm>
            <a:custGeom>
              <a:avLst/>
              <a:gdLst/>
              <a:ahLst/>
              <a:cxnLst>
                <a:cxn ang="0">
                  <a:pos x="184" y="720"/>
                </a:cxn>
                <a:cxn ang="0">
                  <a:pos x="0" y="607"/>
                </a:cxn>
                <a:cxn ang="0">
                  <a:pos x="635" y="0"/>
                </a:cxn>
                <a:cxn ang="0">
                  <a:pos x="1282" y="608"/>
                </a:cxn>
                <a:cxn ang="0">
                  <a:pos x="1067" y="711"/>
                </a:cxn>
                <a:cxn ang="0">
                  <a:pos x="1074" y="607"/>
                </a:cxn>
                <a:cxn ang="0">
                  <a:pos x="1179" y="608"/>
                </a:cxn>
                <a:cxn ang="0">
                  <a:pos x="632" y="82"/>
                </a:cxn>
                <a:cxn ang="0">
                  <a:pos x="85" y="607"/>
                </a:cxn>
                <a:cxn ang="0">
                  <a:pos x="189" y="608"/>
                </a:cxn>
                <a:cxn ang="0">
                  <a:pos x="184" y="720"/>
                </a:cxn>
              </a:cxnLst>
              <a:rect l="0" t="0" r="r" b="b"/>
              <a:pathLst>
                <a:path w="1282" h="720">
                  <a:moveTo>
                    <a:pt x="184" y="720"/>
                  </a:moveTo>
                  <a:lnTo>
                    <a:pt x="0" y="607"/>
                  </a:lnTo>
                  <a:lnTo>
                    <a:pt x="635" y="0"/>
                  </a:lnTo>
                  <a:lnTo>
                    <a:pt x="1282" y="608"/>
                  </a:lnTo>
                  <a:lnTo>
                    <a:pt x="1067" y="711"/>
                  </a:lnTo>
                  <a:lnTo>
                    <a:pt x="1074" y="607"/>
                  </a:lnTo>
                  <a:lnTo>
                    <a:pt x="1179" y="608"/>
                  </a:lnTo>
                  <a:lnTo>
                    <a:pt x="632" y="82"/>
                  </a:lnTo>
                  <a:lnTo>
                    <a:pt x="85" y="607"/>
                  </a:lnTo>
                  <a:lnTo>
                    <a:pt x="189" y="608"/>
                  </a:lnTo>
                  <a:lnTo>
                    <a:pt x="184" y="720"/>
                  </a:lnTo>
                </a:path>
              </a:pathLst>
            </a:custGeom>
            <a:no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8" name="任意多边形: 形状 9"/>
            <p:cNvSpPr>
              <a:spLocks/>
            </p:cNvSpPr>
            <p:nvPr/>
          </p:nvSpPr>
          <p:spPr bwMode="auto">
            <a:xfrm>
              <a:off x="4051674" y="1605716"/>
              <a:ext cx="1018512" cy="673103"/>
            </a:xfrm>
            <a:custGeom>
              <a:avLst/>
              <a:gdLst/>
              <a:ahLst/>
              <a:cxnLst>
                <a:cxn ang="0">
                  <a:pos x="310" y="142"/>
                </a:cxn>
                <a:cxn ang="0">
                  <a:pos x="158" y="0"/>
                </a:cxn>
                <a:cxn ang="0">
                  <a:pos x="0" y="142"/>
                </a:cxn>
                <a:cxn ang="0">
                  <a:pos x="112" y="142"/>
                </a:cxn>
                <a:cxn ang="0">
                  <a:pos x="110" y="164"/>
                </a:cxn>
                <a:cxn ang="0">
                  <a:pos x="155" y="205"/>
                </a:cxn>
                <a:cxn ang="0">
                  <a:pos x="200" y="164"/>
                </a:cxn>
                <a:cxn ang="0">
                  <a:pos x="197" y="142"/>
                </a:cxn>
                <a:cxn ang="0">
                  <a:pos x="310" y="142"/>
                </a:cxn>
              </a:cxnLst>
              <a:rect l="0" t="0" r="r" b="b"/>
              <a:pathLst>
                <a:path w="310" h="205">
                  <a:moveTo>
                    <a:pt x="310" y="142"/>
                  </a:moveTo>
                  <a:cubicBezTo>
                    <a:pt x="158" y="0"/>
                    <a:pt x="158" y="0"/>
                    <a:pt x="158" y="0"/>
                  </a:cubicBezTo>
                  <a:cubicBezTo>
                    <a:pt x="0" y="142"/>
                    <a:pt x="0" y="142"/>
                    <a:pt x="0" y="142"/>
                  </a:cubicBezTo>
                  <a:cubicBezTo>
                    <a:pt x="112" y="142"/>
                    <a:pt x="112" y="142"/>
                    <a:pt x="112" y="142"/>
                  </a:cubicBezTo>
                  <a:cubicBezTo>
                    <a:pt x="108" y="149"/>
                    <a:pt x="110" y="155"/>
                    <a:pt x="110" y="164"/>
                  </a:cubicBezTo>
                  <a:cubicBezTo>
                    <a:pt x="110" y="188"/>
                    <a:pt x="131" y="205"/>
                    <a:pt x="155" y="205"/>
                  </a:cubicBezTo>
                  <a:cubicBezTo>
                    <a:pt x="179" y="205"/>
                    <a:pt x="200" y="188"/>
                    <a:pt x="200" y="164"/>
                  </a:cubicBezTo>
                  <a:cubicBezTo>
                    <a:pt x="200" y="156"/>
                    <a:pt x="201" y="149"/>
                    <a:pt x="197" y="142"/>
                  </a:cubicBezTo>
                  <a:cubicBezTo>
                    <a:pt x="310" y="142"/>
                    <a:pt x="310" y="142"/>
                    <a:pt x="310" y="142"/>
                  </a:cubicBezTo>
                </a:path>
              </a:pathLst>
            </a:custGeom>
            <a:solidFill>
              <a:schemeClr val="bg1">
                <a:lumMod val="85000"/>
              </a:schemeClr>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12" name="任意多边形: 形状 10"/>
            <p:cNvSpPr>
              <a:spLocks/>
            </p:cNvSpPr>
            <p:nvPr/>
          </p:nvSpPr>
          <p:spPr bwMode="auto">
            <a:xfrm>
              <a:off x="5118897" y="3033848"/>
              <a:ext cx="6643" cy="4428"/>
            </a:xfrm>
            <a:custGeom>
              <a:avLst/>
              <a:gdLst/>
              <a:ahLst/>
              <a:cxnLst>
                <a:cxn ang="0">
                  <a:pos x="3" y="2"/>
                </a:cxn>
                <a:cxn ang="0">
                  <a:pos x="3" y="0"/>
                </a:cxn>
                <a:cxn ang="0">
                  <a:pos x="0" y="0"/>
                </a:cxn>
                <a:cxn ang="0">
                  <a:pos x="3" y="2"/>
                </a:cxn>
              </a:cxnLst>
              <a:rect l="0" t="0" r="r" b="b"/>
              <a:pathLst>
                <a:path w="3" h="2">
                  <a:moveTo>
                    <a:pt x="3" y="2"/>
                  </a:moveTo>
                  <a:lnTo>
                    <a:pt x="3" y="0"/>
                  </a:lnTo>
                  <a:lnTo>
                    <a:pt x="0" y="0"/>
                  </a:lnTo>
                  <a:lnTo>
                    <a:pt x="3" y="2"/>
                  </a:lnTo>
                  <a:close/>
                </a:path>
              </a:pathLst>
            </a:custGeom>
            <a:solidFill>
              <a:srgbClr val="191313"/>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13" name="任意多边形: 形状 11"/>
            <p:cNvSpPr>
              <a:spLocks/>
            </p:cNvSpPr>
            <p:nvPr/>
          </p:nvSpPr>
          <p:spPr bwMode="auto">
            <a:xfrm>
              <a:off x="4859840" y="2088402"/>
              <a:ext cx="918875" cy="945445"/>
            </a:xfrm>
            <a:custGeom>
              <a:avLst/>
              <a:gdLst/>
              <a:ahLst/>
              <a:cxnLst>
                <a:cxn ang="0">
                  <a:pos x="70" y="0"/>
                </a:cxn>
                <a:cxn ang="0">
                  <a:pos x="74" y="108"/>
                </a:cxn>
                <a:cxn ang="0">
                  <a:pos x="65" y="100"/>
                </a:cxn>
                <a:cxn ang="0">
                  <a:pos x="42" y="93"/>
                </a:cxn>
                <a:cxn ang="0">
                  <a:pos x="0" y="134"/>
                </a:cxn>
                <a:cxn ang="0">
                  <a:pos x="41" y="175"/>
                </a:cxn>
                <a:cxn ang="0">
                  <a:pos x="67" y="167"/>
                </a:cxn>
                <a:cxn ang="0">
                  <a:pos x="76" y="158"/>
                </a:cxn>
                <a:cxn ang="0">
                  <a:pos x="81" y="288"/>
                </a:cxn>
                <a:cxn ang="0">
                  <a:pos x="109" y="288"/>
                </a:cxn>
                <a:cxn ang="0">
                  <a:pos x="95" y="256"/>
                </a:cxn>
                <a:cxn ang="0">
                  <a:pos x="140" y="212"/>
                </a:cxn>
                <a:cxn ang="0">
                  <a:pos x="185" y="256"/>
                </a:cxn>
                <a:cxn ang="0">
                  <a:pos x="173" y="288"/>
                </a:cxn>
                <a:cxn ang="0">
                  <a:pos x="210" y="287"/>
                </a:cxn>
                <a:cxn ang="0">
                  <a:pos x="209" y="207"/>
                </a:cxn>
                <a:cxn ang="0">
                  <a:pos x="280" y="210"/>
                </a:cxn>
                <a:cxn ang="0">
                  <a:pos x="70" y="0"/>
                </a:cxn>
              </a:cxnLst>
              <a:rect l="0" t="0" r="r" b="b"/>
              <a:pathLst>
                <a:path w="280" h="288">
                  <a:moveTo>
                    <a:pt x="70" y="0"/>
                  </a:moveTo>
                  <a:cubicBezTo>
                    <a:pt x="74" y="108"/>
                    <a:pt x="74" y="108"/>
                    <a:pt x="74" y="108"/>
                  </a:cubicBezTo>
                  <a:cubicBezTo>
                    <a:pt x="71" y="105"/>
                    <a:pt x="68" y="102"/>
                    <a:pt x="65" y="100"/>
                  </a:cubicBezTo>
                  <a:cubicBezTo>
                    <a:pt x="58" y="96"/>
                    <a:pt x="50" y="93"/>
                    <a:pt x="42" y="93"/>
                  </a:cubicBezTo>
                  <a:cubicBezTo>
                    <a:pt x="19" y="93"/>
                    <a:pt x="0" y="111"/>
                    <a:pt x="0" y="134"/>
                  </a:cubicBezTo>
                  <a:cubicBezTo>
                    <a:pt x="0" y="156"/>
                    <a:pt x="18" y="175"/>
                    <a:pt x="41" y="175"/>
                  </a:cubicBezTo>
                  <a:cubicBezTo>
                    <a:pt x="51" y="175"/>
                    <a:pt x="60" y="172"/>
                    <a:pt x="67" y="167"/>
                  </a:cubicBezTo>
                  <a:cubicBezTo>
                    <a:pt x="70" y="164"/>
                    <a:pt x="73" y="161"/>
                    <a:pt x="76" y="158"/>
                  </a:cubicBezTo>
                  <a:cubicBezTo>
                    <a:pt x="81" y="288"/>
                    <a:pt x="81" y="288"/>
                    <a:pt x="81" y="288"/>
                  </a:cubicBezTo>
                  <a:cubicBezTo>
                    <a:pt x="109" y="288"/>
                    <a:pt x="109" y="288"/>
                    <a:pt x="109" y="288"/>
                  </a:cubicBezTo>
                  <a:cubicBezTo>
                    <a:pt x="103" y="279"/>
                    <a:pt x="95" y="267"/>
                    <a:pt x="95" y="256"/>
                  </a:cubicBezTo>
                  <a:cubicBezTo>
                    <a:pt x="95" y="229"/>
                    <a:pt x="114" y="212"/>
                    <a:pt x="140" y="212"/>
                  </a:cubicBezTo>
                  <a:cubicBezTo>
                    <a:pt x="166" y="212"/>
                    <a:pt x="185" y="230"/>
                    <a:pt x="185" y="256"/>
                  </a:cubicBezTo>
                  <a:cubicBezTo>
                    <a:pt x="185" y="266"/>
                    <a:pt x="178" y="280"/>
                    <a:pt x="173" y="288"/>
                  </a:cubicBezTo>
                  <a:cubicBezTo>
                    <a:pt x="210" y="287"/>
                    <a:pt x="210" y="287"/>
                    <a:pt x="210" y="287"/>
                  </a:cubicBezTo>
                  <a:cubicBezTo>
                    <a:pt x="209" y="207"/>
                    <a:pt x="209" y="207"/>
                    <a:pt x="209" y="207"/>
                  </a:cubicBezTo>
                  <a:cubicBezTo>
                    <a:pt x="280" y="210"/>
                    <a:pt x="280" y="210"/>
                    <a:pt x="280" y="210"/>
                  </a:cubicBezTo>
                  <a:cubicBezTo>
                    <a:pt x="70" y="0"/>
                    <a:pt x="70" y="0"/>
                    <a:pt x="70" y="0"/>
                  </a:cubicBezTo>
                </a:path>
              </a:pathLst>
            </a:custGeom>
            <a:solidFill>
              <a:schemeClr val="accent2"/>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14" name="任意多边形: 形状 12"/>
            <p:cNvSpPr>
              <a:spLocks/>
            </p:cNvSpPr>
            <p:nvPr/>
          </p:nvSpPr>
          <p:spPr bwMode="auto">
            <a:xfrm>
              <a:off x="4000748" y="3044918"/>
              <a:ext cx="6643" cy="2215"/>
            </a:xfrm>
            <a:custGeom>
              <a:avLst/>
              <a:gdLst/>
              <a:ahLst/>
              <a:cxnLst>
                <a:cxn ang="0">
                  <a:pos x="0" y="1"/>
                </a:cxn>
                <a:cxn ang="0">
                  <a:pos x="3" y="0"/>
                </a:cxn>
                <a:cxn ang="0">
                  <a:pos x="0" y="0"/>
                </a:cxn>
                <a:cxn ang="0">
                  <a:pos x="0" y="1"/>
                </a:cxn>
              </a:cxnLst>
              <a:rect l="0" t="0" r="r" b="b"/>
              <a:pathLst>
                <a:path w="3" h="1">
                  <a:moveTo>
                    <a:pt x="0" y="1"/>
                  </a:moveTo>
                  <a:lnTo>
                    <a:pt x="3" y="0"/>
                  </a:lnTo>
                  <a:lnTo>
                    <a:pt x="0" y="0"/>
                  </a:lnTo>
                  <a:lnTo>
                    <a:pt x="0" y="1"/>
                  </a:lnTo>
                  <a:close/>
                </a:path>
              </a:pathLst>
            </a:custGeom>
            <a:solidFill>
              <a:srgbClr val="1F40B5"/>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15" name="任意多边形: 形状 13"/>
            <p:cNvSpPr>
              <a:spLocks/>
            </p:cNvSpPr>
            <p:nvPr/>
          </p:nvSpPr>
          <p:spPr bwMode="auto">
            <a:xfrm>
              <a:off x="3343144" y="2088402"/>
              <a:ext cx="925517" cy="949874"/>
            </a:xfrm>
            <a:custGeom>
              <a:avLst/>
              <a:gdLst/>
              <a:ahLst/>
              <a:cxnLst>
                <a:cxn ang="0">
                  <a:pos x="240" y="95"/>
                </a:cxn>
                <a:cxn ang="0">
                  <a:pos x="217" y="101"/>
                </a:cxn>
                <a:cxn ang="0">
                  <a:pos x="208" y="110"/>
                </a:cxn>
                <a:cxn ang="0">
                  <a:pos x="212" y="0"/>
                </a:cxn>
                <a:cxn ang="0">
                  <a:pos x="0" y="212"/>
                </a:cxn>
                <a:cxn ang="0">
                  <a:pos x="71" y="209"/>
                </a:cxn>
                <a:cxn ang="0">
                  <a:pos x="71" y="286"/>
                </a:cxn>
                <a:cxn ang="0">
                  <a:pos x="110" y="287"/>
                </a:cxn>
                <a:cxn ang="0">
                  <a:pos x="97" y="262"/>
                </a:cxn>
                <a:cxn ang="0">
                  <a:pos x="145" y="212"/>
                </a:cxn>
                <a:cxn ang="0">
                  <a:pos x="188" y="257"/>
                </a:cxn>
                <a:cxn ang="0">
                  <a:pos x="171" y="286"/>
                </a:cxn>
                <a:cxn ang="0">
                  <a:pos x="201" y="289"/>
                </a:cxn>
                <a:cxn ang="0">
                  <a:pos x="206" y="160"/>
                </a:cxn>
                <a:cxn ang="0">
                  <a:pos x="215" y="169"/>
                </a:cxn>
                <a:cxn ang="0">
                  <a:pos x="240" y="177"/>
                </a:cxn>
                <a:cxn ang="0">
                  <a:pos x="282" y="136"/>
                </a:cxn>
                <a:cxn ang="0">
                  <a:pos x="240" y="95"/>
                </a:cxn>
              </a:cxnLst>
              <a:rect l="0" t="0" r="r" b="b"/>
              <a:pathLst>
                <a:path w="282" h="289">
                  <a:moveTo>
                    <a:pt x="240" y="95"/>
                  </a:moveTo>
                  <a:cubicBezTo>
                    <a:pt x="231" y="95"/>
                    <a:pt x="223" y="97"/>
                    <a:pt x="217" y="101"/>
                  </a:cubicBezTo>
                  <a:cubicBezTo>
                    <a:pt x="213" y="104"/>
                    <a:pt x="210" y="106"/>
                    <a:pt x="208" y="110"/>
                  </a:cubicBezTo>
                  <a:cubicBezTo>
                    <a:pt x="212" y="0"/>
                    <a:pt x="212" y="0"/>
                    <a:pt x="212" y="0"/>
                  </a:cubicBezTo>
                  <a:cubicBezTo>
                    <a:pt x="0" y="212"/>
                    <a:pt x="0" y="212"/>
                    <a:pt x="0" y="212"/>
                  </a:cubicBezTo>
                  <a:cubicBezTo>
                    <a:pt x="71" y="209"/>
                    <a:pt x="71" y="209"/>
                    <a:pt x="71" y="209"/>
                  </a:cubicBezTo>
                  <a:cubicBezTo>
                    <a:pt x="71" y="286"/>
                    <a:pt x="71" y="286"/>
                    <a:pt x="71" y="286"/>
                  </a:cubicBezTo>
                  <a:cubicBezTo>
                    <a:pt x="110" y="287"/>
                    <a:pt x="110" y="287"/>
                    <a:pt x="110" y="287"/>
                  </a:cubicBezTo>
                  <a:cubicBezTo>
                    <a:pt x="103" y="281"/>
                    <a:pt x="97" y="271"/>
                    <a:pt x="97" y="262"/>
                  </a:cubicBezTo>
                  <a:cubicBezTo>
                    <a:pt x="97" y="230"/>
                    <a:pt x="118" y="212"/>
                    <a:pt x="145" y="212"/>
                  </a:cubicBezTo>
                  <a:cubicBezTo>
                    <a:pt x="171" y="212"/>
                    <a:pt x="188" y="230"/>
                    <a:pt x="188" y="257"/>
                  </a:cubicBezTo>
                  <a:cubicBezTo>
                    <a:pt x="188" y="267"/>
                    <a:pt x="181" y="280"/>
                    <a:pt x="171" y="286"/>
                  </a:cubicBezTo>
                  <a:cubicBezTo>
                    <a:pt x="201" y="289"/>
                    <a:pt x="201" y="289"/>
                    <a:pt x="201" y="289"/>
                  </a:cubicBezTo>
                  <a:cubicBezTo>
                    <a:pt x="206" y="160"/>
                    <a:pt x="206" y="160"/>
                    <a:pt x="206" y="160"/>
                  </a:cubicBezTo>
                  <a:cubicBezTo>
                    <a:pt x="208" y="163"/>
                    <a:pt x="211" y="166"/>
                    <a:pt x="215" y="169"/>
                  </a:cubicBezTo>
                  <a:cubicBezTo>
                    <a:pt x="222" y="174"/>
                    <a:pt x="231" y="177"/>
                    <a:pt x="240" y="177"/>
                  </a:cubicBezTo>
                  <a:cubicBezTo>
                    <a:pt x="263" y="177"/>
                    <a:pt x="282" y="159"/>
                    <a:pt x="282" y="136"/>
                  </a:cubicBezTo>
                  <a:cubicBezTo>
                    <a:pt x="282" y="113"/>
                    <a:pt x="263" y="95"/>
                    <a:pt x="240" y="95"/>
                  </a:cubicBezTo>
                </a:path>
              </a:pathLst>
            </a:custGeom>
            <a:solidFill>
              <a:schemeClr val="accent3"/>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16" name="任意多边形: 形状 14"/>
            <p:cNvSpPr>
              <a:spLocks/>
            </p:cNvSpPr>
            <p:nvPr/>
          </p:nvSpPr>
          <p:spPr bwMode="auto">
            <a:xfrm>
              <a:off x="4022889" y="2093659"/>
              <a:ext cx="1080508" cy="960944"/>
            </a:xfrm>
            <a:custGeom>
              <a:avLst/>
              <a:gdLst/>
              <a:ahLst/>
              <a:cxnLst>
                <a:cxn ang="0">
                  <a:pos x="17" y="0"/>
                </a:cxn>
                <a:cxn ang="0">
                  <a:pos x="8" y="9"/>
                </a:cxn>
                <a:cxn ang="0">
                  <a:pos x="5" y="103"/>
                </a:cxn>
                <a:cxn ang="0">
                  <a:pos x="34" y="93"/>
                </a:cxn>
                <a:cxn ang="0">
                  <a:pos x="83" y="140"/>
                </a:cxn>
                <a:cxn ang="0">
                  <a:pos x="34" y="188"/>
                </a:cxn>
                <a:cxn ang="0">
                  <a:pos x="3" y="177"/>
                </a:cxn>
                <a:cxn ang="0">
                  <a:pos x="0" y="289"/>
                </a:cxn>
                <a:cxn ang="0">
                  <a:pos x="122" y="290"/>
                </a:cxn>
                <a:cxn ang="0">
                  <a:pos x="115" y="266"/>
                </a:cxn>
                <a:cxn ang="0">
                  <a:pos x="164" y="219"/>
                </a:cxn>
                <a:cxn ang="0">
                  <a:pos x="213" y="266"/>
                </a:cxn>
                <a:cxn ang="0">
                  <a:pos x="205" y="291"/>
                </a:cxn>
                <a:cxn ang="0">
                  <a:pos x="329" y="293"/>
                </a:cxn>
                <a:cxn ang="0">
                  <a:pos x="326" y="175"/>
                </a:cxn>
                <a:cxn ang="0">
                  <a:pos x="297" y="185"/>
                </a:cxn>
                <a:cxn ang="0">
                  <a:pos x="248" y="138"/>
                </a:cxn>
                <a:cxn ang="0">
                  <a:pos x="297" y="90"/>
                </a:cxn>
                <a:cxn ang="0">
                  <a:pos x="323" y="98"/>
                </a:cxn>
                <a:cxn ang="0">
                  <a:pos x="320" y="5"/>
                </a:cxn>
                <a:cxn ang="0">
                  <a:pos x="316" y="1"/>
                </a:cxn>
                <a:cxn ang="0">
                  <a:pos x="210" y="1"/>
                </a:cxn>
                <a:cxn ang="0">
                  <a:pos x="213" y="17"/>
                </a:cxn>
                <a:cxn ang="0">
                  <a:pos x="164" y="64"/>
                </a:cxn>
                <a:cxn ang="0">
                  <a:pos x="115" y="17"/>
                </a:cxn>
                <a:cxn ang="0">
                  <a:pos x="119" y="0"/>
                </a:cxn>
                <a:cxn ang="0">
                  <a:pos x="17" y="0"/>
                </a:cxn>
              </a:cxnLst>
              <a:rect l="0" t="0" r="r" b="b"/>
              <a:pathLst>
                <a:path w="329" h="293">
                  <a:moveTo>
                    <a:pt x="17" y="0"/>
                  </a:moveTo>
                  <a:cubicBezTo>
                    <a:pt x="8" y="9"/>
                    <a:pt x="8" y="9"/>
                    <a:pt x="8" y="9"/>
                  </a:cubicBezTo>
                  <a:cubicBezTo>
                    <a:pt x="5" y="103"/>
                    <a:pt x="5" y="103"/>
                    <a:pt x="5" y="103"/>
                  </a:cubicBezTo>
                  <a:cubicBezTo>
                    <a:pt x="13" y="97"/>
                    <a:pt x="23" y="93"/>
                    <a:pt x="34" y="93"/>
                  </a:cubicBezTo>
                  <a:cubicBezTo>
                    <a:pt x="61" y="93"/>
                    <a:pt x="83" y="114"/>
                    <a:pt x="83" y="140"/>
                  </a:cubicBezTo>
                  <a:cubicBezTo>
                    <a:pt x="83" y="166"/>
                    <a:pt x="61" y="188"/>
                    <a:pt x="34" y="188"/>
                  </a:cubicBezTo>
                  <a:cubicBezTo>
                    <a:pt x="22" y="188"/>
                    <a:pt x="11" y="183"/>
                    <a:pt x="3" y="177"/>
                  </a:cubicBezTo>
                  <a:cubicBezTo>
                    <a:pt x="0" y="289"/>
                    <a:pt x="0" y="289"/>
                    <a:pt x="0" y="289"/>
                  </a:cubicBezTo>
                  <a:cubicBezTo>
                    <a:pt x="122" y="290"/>
                    <a:pt x="122" y="290"/>
                    <a:pt x="122" y="290"/>
                  </a:cubicBezTo>
                  <a:cubicBezTo>
                    <a:pt x="118" y="283"/>
                    <a:pt x="115" y="275"/>
                    <a:pt x="115" y="266"/>
                  </a:cubicBezTo>
                  <a:cubicBezTo>
                    <a:pt x="115" y="240"/>
                    <a:pt x="137" y="219"/>
                    <a:pt x="164" y="219"/>
                  </a:cubicBezTo>
                  <a:cubicBezTo>
                    <a:pt x="191" y="219"/>
                    <a:pt x="213" y="240"/>
                    <a:pt x="213" y="266"/>
                  </a:cubicBezTo>
                  <a:cubicBezTo>
                    <a:pt x="213" y="275"/>
                    <a:pt x="210" y="284"/>
                    <a:pt x="205" y="291"/>
                  </a:cubicBezTo>
                  <a:cubicBezTo>
                    <a:pt x="329" y="293"/>
                    <a:pt x="329" y="293"/>
                    <a:pt x="329" y="293"/>
                  </a:cubicBezTo>
                  <a:cubicBezTo>
                    <a:pt x="326" y="175"/>
                    <a:pt x="326" y="175"/>
                    <a:pt x="326" y="175"/>
                  </a:cubicBezTo>
                  <a:cubicBezTo>
                    <a:pt x="318" y="181"/>
                    <a:pt x="307" y="185"/>
                    <a:pt x="297" y="185"/>
                  </a:cubicBezTo>
                  <a:cubicBezTo>
                    <a:pt x="270" y="185"/>
                    <a:pt x="248" y="164"/>
                    <a:pt x="248" y="138"/>
                  </a:cubicBezTo>
                  <a:cubicBezTo>
                    <a:pt x="248" y="112"/>
                    <a:pt x="270" y="90"/>
                    <a:pt x="297" y="90"/>
                  </a:cubicBezTo>
                  <a:cubicBezTo>
                    <a:pt x="306" y="90"/>
                    <a:pt x="316" y="93"/>
                    <a:pt x="323" y="98"/>
                  </a:cubicBezTo>
                  <a:cubicBezTo>
                    <a:pt x="320" y="5"/>
                    <a:pt x="320" y="5"/>
                    <a:pt x="320" y="5"/>
                  </a:cubicBezTo>
                  <a:cubicBezTo>
                    <a:pt x="316" y="1"/>
                    <a:pt x="316" y="1"/>
                    <a:pt x="316" y="1"/>
                  </a:cubicBezTo>
                  <a:cubicBezTo>
                    <a:pt x="210" y="1"/>
                    <a:pt x="210" y="1"/>
                    <a:pt x="210" y="1"/>
                  </a:cubicBezTo>
                  <a:cubicBezTo>
                    <a:pt x="211" y="6"/>
                    <a:pt x="213" y="11"/>
                    <a:pt x="213" y="17"/>
                  </a:cubicBezTo>
                  <a:cubicBezTo>
                    <a:pt x="213" y="43"/>
                    <a:pt x="191" y="64"/>
                    <a:pt x="164" y="64"/>
                  </a:cubicBezTo>
                  <a:cubicBezTo>
                    <a:pt x="137" y="64"/>
                    <a:pt x="115" y="43"/>
                    <a:pt x="115" y="17"/>
                  </a:cubicBezTo>
                  <a:cubicBezTo>
                    <a:pt x="115" y="11"/>
                    <a:pt x="117" y="6"/>
                    <a:pt x="119" y="0"/>
                  </a:cubicBezTo>
                  <a:cubicBezTo>
                    <a:pt x="17" y="0"/>
                    <a:pt x="17" y="0"/>
                    <a:pt x="17" y="0"/>
                  </a:cubicBezTo>
                </a:path>
              </a:pathLst>
            </a:custGeom>
            <a:solidFill>
              <a:schemeClr val="bg1">
                <a:lumMod val="85000"/>
              </a:schemeClr>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17" name="任意多边形: 形状 15"/>
            <p:cNvSpPr>
              <a:spLocks/>
            </p:cNvSpPr>
            <p:nvPr/>
          </p:nvSpPr>
          <p:spPr bwMode="auto">
            <a:xfrm>
              <a:off x="4049459" y="2079546"/>
              <a:ext cx="1025155" cy="28785"/>
            </a:xfrm>
            <a:custGeom>
              <a:avLst/>
              <a:gdLst/>
              <a:ahLst/>
              <a:cxnLst>
                <a:cxn ang="0">
                  <a:pos x="457" y="1"/>
                </a:cxn>
                <a:cxn ang="0">
                  <a:pos x="463" y="7"/>
                </a:cxn>
                <a:cxn ang="0">
                  <a:pos x="463" y="1"/>
                </a:cxn>
                <a:cxn ang="0">
                  <a:pos x="457" y="1"/>
                </a:cxn>
                <a:cxn ang="0">
                  <a:pos x="0" y="0"/>
                </a:cxn>
                <a:cxn ang="0">
                  <a:pos x="0" y="13"/>
                </a:cxn>
                <a:cxn ang="0">
                  <a:pos x="13" y="0"/>
                </a:cxn>
                <a:cxn ang="0">
                  <a:pos x="0" y="0"/>
                </a:cxn>
              </a:cxnLst>
              <a:rect l="0" t="0" r="r" b="b"/>
              <a:pathLst>
                <a:path w="463" h="13">
                  <a:moveTo>
                    <a:pt x="457" y="1"/>
                  </a:moveTo>
                  <a:lnTo>
                    <a:pt x="463" y="7"/>
                  </a:lnTo>
                  <a:lnTo>
                    <a:pt x="463" y="1"/>
                  </a:lnTo>
                  <a:lnTo>
                    <a:pt x="457" y="1"/>
                  </a:lnTo>
                  <a:close/>
                  <a:moveTo>
                    <a:pt x="0" y="0"/>
                  </a:moveTo>
                  <a:lnTo>
                    <a:pt x="0" y="13"/>
                  </a:lnTo>
                  <a:lnTo>
                    <a:pt x="13" y="0"/>
                  </a:lnTo>
                  <a:lnTo>
                    <a:pt x="0" y="0"/>
                  </a:lnTo>
                  <a:close/>
                </a:path>
              </a:pathLst>
            </a:custGeom>
            <a:solidFill>
              <a:srgbClr val="9E857F"/>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18" name="任意多边形: 形状 16"/>
            <p:cNvSpPr>
              <a:spLocks/>
            </p:cNvSpPr>
            <p:nvPr/>
          </p:nvSpPr>
          <p:spPr bwMode="auto">
            <a:xfrm>
              <a:off x="4049459" y="2079546"/>
              <a:ext cx="1025155" cy="28785"/>
            </a:xfrm>
            <a:custGeom>
              <a:avLst/>
              <a:gdLst/>
              <a:ahLst/>
              <a:cxnLst>
                <a:cxn ang="0">
                  <a:pos x="457" y="1"/>
                </a:cxn>
                <a:cxn ang="0">
                  <a:pos x="463" y="7"/>
                </a:cxn>
                <a:cxn ang="0">
                  <a:pos x="463" y="1"/>
                </a:cxn>
                <a:cxn ang="0">
                  <a:pos x="457" y="1"/>
                </a:cxn>
                <a:cxn ang="0">
                  <a:pos x="0" y="0"/>
                </a:cxn>
                <a:cxn ang="0">
                  <a:pos x="0" y="13"/>
                </a:cxn>
                <a:cxn ang="0">
                  <a:pos x="13" y="0"/>
                </a:cxn>
                <a:cxn ang="0">
                  <a:pos x="0" y="0"/>
                </a:cxn>
              </a:cxnLst>
              <a:rect l="0" t="0" r="r" b="b"/>
              <a:pathLst>
                <a:path w="463" h="13">
                  <a:moveTo>
                    <a:pt x="457" y="1"/>
                  </a:moveTo>
                  <a:lnTo>
                    <a:pt x="463" y="7"/>
                  </a:lnTo>
                  <a:lnTo>
                    <a:pt x="463" y="1"/>
                  </a:lnTo>
                  <a:lnTo>
                    <a:pt x="457" y="1"/>
                  </a:lnTo>
                  <a:moveTo>
                    <a:pt x="0" y="0"/>
                  </a:moveTo>
                  <a:lnTo>
                    <a:pt x="0" y="13"/>
                  </a:lnTo>
                  <a:lnTo>
                    <a:pt x="13" y="0"/>
                  </a:lnTo>
                  <a:lnTo>
                    <a:pt x="0" y="0"/>
                  </a:lnTo>
                </a:path>
              </a:pathLst>
            </a:custGeom>
            <a:no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nvGrpSpPr>
            <p:cNvPr id="19" name="组合 18"/>
            <p:cNvGrpSpPr/>
            <p:nvPr/>
          </p:nvGrpSpPr>
          <p:grpSpPr>
            <a:xfrm>
              <a:off x="3766047" y="2814646"/>
              <a:ext cx="1607477" cy="1200072"/>
              <a:chOff x="3766047" y="2725746"/>
              <a:chExt cx="1607477" cy="1200072"/>
            </a:xfrm>
          </p:grpSpPr>
          <p:sp>
            <p:nvSpPr>
              <p:cNvPr id="47" name="任意多边形: 形状 18"/>
              <p:cNvSpPr>
                <a:spLocks/>
              </p:cNvSpPr>
              <p:nvPr/>
            </p:nvSpPr>
            <p:spPr bwMode="auto">
              <a:xfrm>
                <a:off x="4729206" y="3257143"/>
                <a:ext cx="77496" cy="668675"/>
              </a:xfrm>
              <a:custGeom>
                <a:avLst/>
                <a:gdLst/>
                <a:ahLst/>
                <a:cxnLst>
                  <a:cxn ang="0">
                    <a:pos x="3" y="247"/>
                  </a:cxn>
                  <a:cxn ang="0">
                    <a:pos x="35" y="302"/>
                  </a:cxn>
                  <a:cxn ang="0">
                    <a:pos x="34" y="0"/>
                  </a:cxn>
                  <a:cxn ang="0">
                    <a:pos x="0" y="6"/>
                  </a:cxn>
                  <a:cxn ang="0">
                    <a:pos x="3" y="247"/>
                  </a:cxn>
                </a:cxnLst>
                <a:rect l="0" t="0" r="r" b="b"/>
                <a:pathLst>
                  <a:path w="35" h="302">
                    <a:moveTo>
                      <a:pt x="3" y="247"/>
                    </a:moveTo>
                    <a:lnTo>
                      <a:pt x="35" y="302"/>
                    </a:lnTo>
                    <a:lnTo>
                      <a:pt x="34" y="0"/>
                    </a:lnTo>
                    <a:lnTo>
                      <a:pt x="0" y="6"/>
                    </a:lnTo>
                    <a:lnTo>
                      <a:pt x="3" y="247"/>
                    </a:lnTo>
                    <a:close/>
                  </a:path>
                </a:pathLst>
              </a:custGeom>
              <a:solidFill>
                <a:schemeClr val="accent1">
                  <a:lumMod val="75000"/>
                </a:schemeClr>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8" name="任意多边形: 形状 19"/>
              <p:cNvSpPr>
                <a:spLocks/>
              </p:cNvSpPr>
              <p:nvPr/>
            </p:nvSpPr>
            <p:spPr bwMode="auto">
              <a:xfrm>
                <a:off x="4315158" y="3270428"/>
                <a:ext cx="75281" cy="650962"/>
              </a:xfrm>
              <a:custGeom>
                <a:avLst/>
                <a:gdLst/>
                <a:ahLst/>
                <a:cxnLst>
                  <a:cxn ang="0">
                    <a:pos x="0" y="294"/>
                  </a:cxn>
                  <a:cxn ang="0">
                    <a:pos x="34" y="244"/>
                  </a:cxn>
                  <a:cxn ang="0">
                    <a:pos x="34" y="5"/>
                  </a:cxn>
                  <a:cxn ang="0">
                    <a:pos x="0" y="0"/>
                  </a:cxn>
                </a:cxnLst>
                <a:rect l="0" t="0" r="r" b="b"/>
                <a:pathLst>
                  <a:path w="34" h="294">
                    <a:moveTo>
                      <a:pt x="0" y="294"/>
                    </a:moveTo>
                    <a:lnTo>
                      <a:pt x="34" y="244"/>
                    </a:lnTo>
                    <a:lnTo>
                      <a:pt x="34" y="5"/>
                    </a:lnTo>
                    <a:lnTo>
                      <a:pt x="0" y="0"/>
                    </a:lnTo>
                  </a:path>
                </a:pathLst>
              </a:custGeom>
              <a:solidFill>
                <a:schemeClr val="accent1">
                  <a:lumMod val="75000"/>
                </a:schemeClr>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9" name="矩形 48"/>
              <p:cNvSpPr>
                <a:spLocks/>
              </p:cNvSpPr>
              <p:nvPr/>
            </p:nvSpPr>
            <p:spPr bwMode="auto">
              <a:xfrm>
                <a:off x="4330658" y="3283713"/>
                <a:ext cx="480472" cy="75281"/>
              </a:xfrm>
              <a:prstGeom prst="rect">
                <a:avLst/>
              </a:prstGeom>
              <a:solidFill>
                <a:schemeClr val="accent1">
                  <a:lumMod val="75000"/>
                </a:schemeClr>
              </a:solidFill>
              <a:ln w="9525">
                <a:noFill/>
                <a:miter lim="800000"/>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0" name="任意多边形: 形状 21"/>
              <p:cNvSpPr>
                <a:spLocks/>
              </p:cNvSpPr>
              <p:nvPr/>
            </p:nvSpPr>
            <p:spPr bwMode="auto">
              <a:xfrm>
                <a:off x="3766047" y="2725746"/>
                <a:ext cx="1607477" cy="1200072"/>
              </a:xfrm>
              <a:custGeom>
                <a:avLst/>
                <a:gdLst/>
                <a:ahLst/>
                <a:cxnLst>
                  <a:cxn ang="0">
                    <a:pos x="470" y="181"/>
                  </a:cxn>
                  <a:cxn ang="0">
                    <a:pos x="447" y="174"/>
                  </a:cxn>
                  <a:cxn ang="0">
                    <a:pos x="411" y="194"/>
                  </a:cxn>
                  <a:cxn ang="0">
                    <a:pos x="410" y="71"/>
                  </a:cxn>
                  <a:cxn ang="0">
                    <a:pos x="273" y="69"/>
                  </a:cxn>
                  <a:cxn ang="0">
                    <a:pos x="285" y="40"/>
                  </a:cxn>
                  <a:cxn ang="0">
                    <a:pos x="266" y="6"/>
                  </a:cxn>
                  <a:cxn ang="0">
                    <a:pos x="243" y="0"/>
                  </a:cxn>
                  <a:cxn ang="0">
                    <a:pos x="201" y="40"/>
                  </a:cxn>
                  <a:cxn ang="0">
                    <a:pos x="212" y="69"/>
                  </a:cxn>
                  <a:cxn ang="0">
                    <a:pos x="76" y="67"/>
                  </a:cxn>
                  <a:cxn ang="0">
                    <a:pos x="75" y="188"/>
                  </a:cxn>
                  <a:cxn ang="0">
                    <a:pos x="65" y="180"/>
                  </a:cxn>
                  <a:cxn ang="0">
                    <a:pos x="42" y="173"/>
                  </a:cxn>
                  <a:cxn ang="0">
                    <a:pos x="0" y="214"/>
                  </a:cxn>
                  <a:cxn ang="0">
                    <a:pos x="42" y="255"/>
                  </a:cxn>
                  <a:cxn ang="0">
                    <a:pos x="67" y="246"/>
                  </a:cxn>
                  <a:cxn ang="0">
                    <a:pos x="73" y="241"/>
                  </a:cxn>
                  <a:cxn ang="0">
                    <a:pos x="68" y="364"/>
                  </a:cxn>
                  <a:cxn ang="0">
                    <a:pos x="167" y="364"/>
                  </a:cxn>
                  <a:cxn ang="0">
                    <a:pos x="174" y="175"/>
                  </a:cxn>
                  <a:cxn ang="0">
                    <a:pos x="314" y="175"/>
                  </a:cxn>
                  <a:cxn ang="0">
                    <a:pos x="317" y="365"/>
                  </a:cxn>
                  <a:cxn ang="0">
                    <a:pos x="416" y="365"/>
                  </a:cxn>
                  <a:cxn ang="0">
                    <a:pos x="412" y="237"/>
                  </a:cxn>
                  <a:cxn ang="0">
                    <a:pos x="447" y="256"/>
                  </a:cxn>
                  <a:cxn ang="0">
                    <a:pos x="473" y="247"/>
                  </a:cxn>
                  <a:cxn ang="0">
                    <a:pos x="489" y="215"/>
                  </a:cxn>
                  <a:cxn ang="0">
                    <a:pos x="470" y="181"/>
                  </a:cxn>
                </a:cxnLst>
                <a:rect l="0" t="0" r="r" b="b"/>
                <a:pathLst>
                  <a:path w="489" h="365">
                    <a:moveTo>
                      <a:pt x="470" y="181"/>
                    </a:moveTo>
                    <a:cubicBezTo>
                      <a:pt x="464" y="176"/>
                      <a:pt x="456" y="174"/>
                      <a:pt x="447" y="174"/>
                    </a:cubicBezTo>
                    <a:cubicBezTo>
                      <a:pt x="432" y="174"/>
                      <a:pt x="418" y="182"/>
                      <a:pt x="411" y="194"/>
                    </a:cubicBezTo>
                    <a:cubicBezTo>
                      <a:pt x="410" y="71"/>
                      <a:pt x="410" y="71"/>
                      <a:pt x="410" y="71"/>
                    </a:cubicBezTo>
                    <a:cubicBezTo>
                      <a:pt x="273" y="69"/>
                      <a:pt x="273" y="69"/>
                      <a:pt x="273" y="69"/>
                    </a:cubicBezTo>
                    <a:cubicBezTo>
                      <a:pt x="280" y="61"/>
                      <a:pt x="285" y="51"/>
                      <a:pt x="285" y="40"/>
                    </a:cubicBezTo>
                    <a:cubicBezTo>
                      <a:pt x="285" y="26"/>
                      <a:pt x="277" y="14"/>
                      <a:pt x="266" y="6"/>
                    </a:cubicBezTo>
                    <a:cubicBezTo>
                      <a:pt x="259" y="2"/>
                      <a:pt x="251" y="0"/>
                      <a:pt x="243" y="0"/>
                    </a:cubicBezTo>
                    <a:cubicBezTo>
                      <a:pt x="220" y="0"/>
                      <a:pt x="201" y="18"/>
                      <a:pt x="201" y="40"/>
                    </a:cubicBezTo>
                    <a:cubicBezTo>
                      <a:pt x="201" y="51"/>
                      <a:pt x="205" y="61"/>
                      <a:pt x="212" y="69"/>
                    </a:cubicBezTo>
                    <a:cubicBezTo>
                      <a:pt x="76" y="67"/>
                      <a:pt x="76" y="67"/>
                      <a:pt x="76" y="67"/>
                    </a:cubicBezTo>
                    <a:cubicBezTo>
                      <a:pt x="75" y="188"/>
                      <a:pt x="75" y="188"/>
                      <a:pt x="75" y="188"/>
                    </a:cubicBezTo>
                    <a:cubicBezTo>
                      <a:pt x="72" y="185"/>
                      <a:pt x="69" y="182"/>
                      <a:pt x="65" y="180"/>
                    </a:cubicBezTo>
                    <a:cubicBezTo>
                      <a:pt x="58" y="175"/>
                      <a:pt x="50" y="173"/>
                      <a:pt x="42" y="173"/>
                    </a:cubicBezTo>
                    <a:cubicBezTo>
                      <a:pt x="19" y="173"/>
                      <a:pt x="0" y="191"/>
                      <a:pt x="0" y="214"/>
                    </a:cubicBezTo>
                    <a:cubicBezTo>
                      <a:pt x="0" y="236"/>
                      <a:pt x="19" y="255"/>
                      <a:pt x="42" y="255"/>
                    </a:cubicBezTo>
                    <a:cubicBezTo>
                      <a:pt x="51" y="255"/>
                      <a:pt x="60" y="251"/>
                      <a:pt x="67" y="246"/>
                    </a:cubicBezTo>
                    <a:cubicBezTo>
                      <a:pt x="69" y="245"/>
                      <a:pt x="71" y="243"/>
                      <a:pt x="73" y="241"/>
                    </a:cubicBezTo>
                    <a:cubicBezTo>
                      <a:pt x="68" y="364"/>
                      <a:pt x="68" y="364"/>
                      <a:pt x="68" y="364"/>
                    </a:cubicBezTo>
                    <a:cubicBezTo>
                      <a:pt x="167" y="364"/>
                      <a:pt x="167" y="364"/>
                      <a:pt x="167" y="364"/>
                    </a:cubicBezTo>
                    <a:cubicBezTo>
                      <a:pt x="174" y="175"/>
                      <a:pt x="174" y="175"/>
                      <a:pt x="174" y="175"/>
                    </a:cubicBezTo>
                    <a:cubicBezTo>
                      <a:pt x="314" y="175"/>
                      <a:pt x="314" y="175"/>
                      <a:pt x="314" y="175"/>
                    </a:cubicBezTo>
                    <a:cubicBezTo>
                      <a:pt x="317" y="365"/>
                      <a:pt x="317" y="365"/>
                      <a:pt x="317" y="365"/>
                    </a:cubicBezTo>
                    <a:cubicBezTo>
                      <a:pt x="416" y="365"/>
                      <a:pt x="416" y="365"/>
                      <a:pt x="416" y="365"/>
                    </a:cubicBezTo>
                    <a:cubicBezTo>
                      <a:pt x="412" y="237"/>
                      <a:pt x="412" y="237"/>
                      <a:pt x="412" y="237"/>
                    </a:cubicBezTo>
                    <a:cubicBezTo>
                      <a:pt x="420" y="248"/>
                      <a:pt x="433" y="256"/>
                      <a:pt x="447" y="256"/>
                    </a:cubicBezTo>
                    <a:cubicBezTo>
                      <a:pt x="457" y="256"/>
                      <a:pt x="466" y="252"/>
                      <a:pt x="473" y="247"/>
                    </a:cubicBezTo>
                    <a:cubicBezTo>
                      <a:pt x="483" y="240"/>
                      <a:pt x="489" y="228"/>
                      <a:pt x="489" y="215"/>
                    </a:cubicBezTo>
                    <a:cubicBezTo>
                      <a:pt x="489" y="200"/>
                      <a:pt x="482" y="188"/>
                      <a:pt x="470" y="181"/>
                    </a:cubicBezTo>
                    <a:close/>
                  </a:path>
                </a:pathLst>
              </a:custGeom>
              <a:solidFill>
                <a:schemeClr val="bg1">
                  <a:lumMod val="85000"/>
                </a:schemeClr>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sp>
          <p:nvSpPr>
            <p:cNvPr id="20" name="任意多边形: 形状 22"/>
            <p:cNvSpPr>
              <a:spLocks/>
            </p:cNvSpPr>
            <p:nvPr/>
          </p:nvSpPr>
          <p:spPr bwMode="auto">
            <a:xfrm>
              <a:off x="5123325" y="2799147"/>
              <a:ext cx="504827" cy="1211144"/>
            </a:xfrm>
            <a:custGeom>
              <a:avLst/>
              <a:gdLst/>
              <a:ahLst/>
              <a:cxnLst>
                <a:cxn ang="0">
                  <a:pos x="154" y="365"/>
                </a:cxn>
                <a:cxn ang="0">
                  <a:pos x="131" y="74"/>
                </a:cxn>
                <a:cxn ang="0">
                  <a:pos x="86" y="73"/>
                </a:cxn>
                <a:cxn ang="0">
                  <a:pos x="103" y="41"/>
                </a:cxn>
                <a:cxn ang="0">
                  <a:pos x="84" y="6"/>
                </a:cxn>
                <a:cxn ang="0">
                  <a:pos x="61" y="0"/>
                </a:cxn>
                <a:cxn ang="0">
                  <a:pos x="19" y="41"/>
                </a:cxn>
                <a:cxn ang="0">
                  <a:pos x="35" y="73"/>
                </a:cxn>
                <a:cxn ang="0">
                  <a:pos x="1" y="72"/>
                </a:cxn>
                <a:cxn ang="0">
                  <a:pos x="0" y="191"/>
                </a:cxn>
                <a:cxn ang="0">
                  <a:pos x="1" y="194"/>
                </a:cxn>
                <a:cxn ang="0">
                  <a:pos x="34" y="178"/>
                </a:cxn>
                <a:cxn ang="0">
                  <a:pos x="76" y="220"/>
                </a:cxn>
                <a:cxn ang="0">
                  <a:pos x="34" y="263"/>
                </a:cxn>
                <a:cxn ang="0">
                  <a:pos x="3" y="248"/>
                </a:cxn>
                <a:cxn ang="0">
                  <a:pos x="7" y="369"/>
                </a:cxn>
                <a:cxn ang="0">
                  <a:pos x="154" y="365"/>
                </a:cxn>
              </a:cxnLst>
              <a:rect l="0" t="0" r="r" b="b"/>
              <a:pathLst>
                <a:path w="154" h="369">
                  <a:moveTo>
                    <a:pt x="154" y="365"/>
                  </a:moveTo>
                  <a:cubicBezTo>
                    <a:pt x="131" y="74"/>
                    <a:pt x="131" y="74"/>
                    <a:pt x="131" y="74"/>
                  </a:cubicBezTo>
                  <a:cubicBezTo>
                    <a:pt x="86" y="73"/>
                    <a:pt x="86" y="73"/>
                    <a:pt x="86" y="73"/>
                  </a:cubicBezTo>
                  <a:cubicBezTo>
                    <a:pt x="96" y="66"/>
                    <a:pt x="103" y="54"/>
                    <a:pt x="103" y="41"/>
                  </a:cubicBezTo>
                  <a:cubicBezTo>
                    <a:pt x="103" y="26"/>
                    <a:pt x="95" y="14"/>
                    <a:pt x="84" y="6"/>
                  </a:cubicBezTo>
                  <a:cubicBezTo>
                    <a:pt x="77" y="2"/>
                    <a:pt x="70" y="0"/>
                    <a:pt x="61" y="0"/>
                  </a:cubicBezTo>
                  <a:cubicBezTo>
                    <a:pt x="38" y="0"/>
                    <a:pt x="19" y="18"/>
                    <a:pt x="19" y="41"/>
                  </a:cubicBezTo>
                  <a:cubicBezTo>
                    <a:pt x="19" y="54"/>
                    <a:pt x="25" y="65"/>
                    <a:pt x="35" y="73"/>
                  </a:cubicBezTo>
                  <a:cubicBezTo>
                    <a:pt x="1" y="72"/>
                    <a:pt x="1" y="72"/>
                    <a:pt x="1" y="72"/>
                  </a:cubicBezTo>
                  <a:cubicBezTo>
                    <a:pt x="0" y="191"/>
                    <a:pt x="0" y="191"/>
                    <a:pt x="0" y="191"/>
                  </a:cubicBezTo>
                  <a:cubicBezTo>
                    <a:pt x="1" y="194"/>
                    <a:pt x="1" y="194"/>
                    <a:pt x="1" y="194"/>
                  </a:cubicBezTo>
                  <a:cubicBezTo>
                    <a:pt x="8" y="184"/>
                    <a:pt x="20" y="178"/>
                    <a:pt x="34" y="178"/>
                  </a:cubicBezTo>
                  <a:cubicBezTo>
                    <a:pt x="57" y="178"/>
                    <a:pt x="76" y="197"/>
                    <a:pt x="76" y="220"/>
                  </a:cubicBezTo>
                  <a:cubicBezTo>
                    <a:pt x="76" y="243"/>
                    <a:pt x="57" y="263"/>
                    <a:pt x="34" y="263"/>
                  </a:cubicBezTo>
                  <a:cubicBezTo>
                    <a:pt x="21" y="263"/>
                    <a:pt x="10" y="257"/>
                    <a:pt x="3" y="248"/>
                  </a:cubicBezTo>
                  <a:cubicBezTo>
                    <a:pt x="7" y="369"/>
                    <a:pt x="7" y="369"/>
                    <a:pt x="7" y="369"/>
                  </a:cubicBezTo>
                  <a:lnTo>
                    <a:pt x="154" y="365"/>
                  </a:lnTo>
                  <a:close/>
                </a:path>
              </a:pathLst>
            </a:custGeom>
            <a:solidFill>
              <a:schemeClr val="accent5"/>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21" name="任意多边形: 形状 23"/>
            <p:cNvSpPr>
              <a:spLocks/>
            </p:cNvSpPr>
            <p:nvPr/>
          </p:nvSpPr>
          <p:spPr bwMode="auto">
            <a:xfrm>
              <a:off x="3511420" y="2794719"/>
              <a:ext cx="495971" cy="1213357"/>
            </a:xfrm>
            <a:custGeom>
              <a:avLst/>
              <a:gdLst/>
              <a:ahLst/>
              <a:cxnLst>
                <a:cxn ang="0">
                  <a:pos x="0" y="365"/>
                </a:cxn>
                <a:cxn ang="0">
                  <a:pos x="22" y="73"/>
                </a:cxn>
                <a:cxn ang="0">
                  <a:pos x="66" y="73"/>
                </a:cxn>
                <a:cxn ang="0">
                  <a:pos x="50" y="40"/>
                </a:cxn>
                <a:cxn ang="0">
                  <a:pos x="69" y="6"/>
                </a:cxn>
                <a:cxn ang="0">
                  <a:pos x="91" y="0"/>
                </a:cxn>
                <a:cxn ang="0">
                  <a:pos x="133" y="40"/>
                </a:cxn>
                <a:cxn ang="0">
                  <a:pos x="117" y="73"/>
                </a:cxn>
                <a:cxn ang="0">
                  <a:pos x="150" y="72"/>
                </a:cxn>
                <a:cxn ang="0">
                  <a:pos x="151" y="191"/>
                </a:cxn>
                <a:cxn ang="0">
                  <a:pos x="151" y="194"/>
                </a:cxn>
                <a:cxn ang="0">
                  <a:pos x="118" y="177"/>
                </a:cxn>
                <a:cxn ang="0">
                  <a:pos x="76" y="220"/>
                </a:cxn>
                <a:cxn ang="0">
                  <a:pos x="118" y="262"/>
                </a:cxn>
                <a:cxn ang="0">
                  <a:pos x="149" y="248"/>
                </a:cxn>
                <a:cxn ang="0">
                  <a:pos x="145" y="369"/>
                </a:cxn>
                <a:cxn ang="0">
                  <a:pos x="0" y="365"/>
                </a:cxn>
              </a:cxnLst>
              <a:rect l="0" t="0" r="r" b="b"/>
              <a:pathLst>
                <a:path w="151" h="369">
                  <a:moveTo>
                    <a:pt x="0" y="365"/>
                  </a:moveTo>
                  <a:cubicBezTo>
                    <a:pt x="22" y="73"/>
                    <a:pt x="22" y="73"/>
                    <a:pt x="22" y="73"/>
                  </a:cubicBezTo>
                  <a:cubicBezTo>
                    <a:pt x="66" y="73"/>
                    <a:pt x="66" y="73"/>
                    <a:pt x="66" y="73"/>
                  </a:cubicBezTo>
                  <a:cubicBezTo>
                    <a:pt x="56" y="66"/>
                    <a:pt x="50" y="54"/>
                    <a:pt x="50" y="40"/>
                  </a:cubicBezTo>
                  <a:cubicBezTo>
                    <a:pt x="50" y="26"/>
                    <a:pt x="57" y="14"/>
                    <a:pt x="69" y="6"/>
                  </a:cubicBezTo>
                  <a:cubicBezTo>
                    <a:pt x="75" y="2"/>
                    <a:pt x="83" y="0"/>
                    <a:pt x="91" y="0"/>
                  </a:cubicBezTo>
                  <a:cubicBezTo>
                    <a:pt x="114" y="0"/>
                    <a:pt x="133" y="18"/>
                    <a:pt x="133" y="40"/>
                  </a:cubicBezTo>
                  <a:cubicBezTo>
                    <a:pt x="133" y="54"/>
                    <a:pt x="126" y="65"/>
                    <a:pt x="117" y="73"/>
                  </a:cubicBezTo>
                  <a:cubicBezTo>
                    <a:pt x="150" y="72"/>
                    <a:pt x="150" y="72"/>
                    <a:pt x="150" y="72"/>
                  </a:cubicBezTo>
                  <a:cubicBezTo>
                    <a:pt x="151" y="191"/>
                    <a:pt x="151" y="191"/>
                    <a:pt x="151" y="191"/>
                  </a:cubicBezTo>
                  <a:cubicBezTo>
                    <a:pt x="151" y="194"/>
                    <a:pt x="151" y="194"/>
                    <a:pt x="151" y="194"/>
                  </a:cubicBezTo>
                  <a:cubicBezTo>
                    <a:pt x="143" y="184"/>
                    <a:pt x="132" y="177"/>
                    <a:pt x="118" y="177"/>
                  </a:cubicBezTo>
                  <a:cubicBezTo>
                    <a:pt x="95" y="177"/>
                    <a:pt x="76" y="196"/>
                    <a:pt x="76" y="220"/>
                  </a:cubicBezTo>
                  <a:cubicBezTo>
                    <a:pt x="76" y="243"/>
                    <a:pt x="95" y="262"/>
                    <a:pt x="118" y="262"/>
                  </a:cubicBezTo>
                  <a:cubicBezTo>
                    <a:pt x="130" y="262"/>
                    <a:pt x="141" y="257"/>
                    <a:pt x="149" y="248"/>
                  </a:cubicBezTo>
                  <a:cubicBezTo>
                    <a:pt x="145" y="369"/>
                    <a:pt x="145" y="369"/>
                    <a:pt x="145" y="369"/>
                  </a:cubicBezTo>
                  <a:lnTo>
                    <a:pt x="0" y="365"/>
                  </a:lnTo>
                  <a:close/>
                </a:path>
              </a:pathLst>
            </a:custGeom>
            <a:solidFill>
              <a:schemeClr val="accent1"/>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nvGrpSpPr>
            <p:cNvPr id="22" name="组合 21"/>
            <p:cNvGrpSpPr/>
            <p:nvPr/>
          </p:nvGrpSpPr>
          <p:grpSpPr>
            <a:xfrm flipH="1">
              <a:off x="5381621" y="1980909"/>
              <a:ext cx="1010981" cy="468873"/>
              <a:chOff x="2546345" y="1203704"/>
              <a:chExt cx="1285390" cy="476814"/>
            </a:xfrm>
          </p:grpSpPr>
          <p:cxnSp>
            <p:nvCxnSpPr>
              <p:cNvPr id="45" name="直接连接符 44"/>
              <p:cNvCxnSpPr/>
              <p:nvPr/>
            </p:nvCxnSpPr>
            <p:spPr>
              <a:xfrm flipH="1" flipV="1">
                <a:off x="3592681" y="1460250"/>
                <a:ext cx="239054" cy="220268"/>
              </a:xfrm>
              <a:prstGeom prst="line">
                <a:avLst/>
              </a:prstGeom>
              <a:ln w="19050" cap="rnd">
                <a:solidFill>
                  <a:schemeClr val="accent3">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2546345" y="1203704"/>
                <a:ext cx="1046336" cy="255369"/>
              </a:xfrm>
              <a:prstGeom prst="line">
                <a:avLst/>
              </a:prstGeom>
              <a:ln w="19050" cap="rnd">
                <a:solidFill>
                  <a:schemeClr val="accent3">
                    <a:lumMod val="75000"/>
                  </a:schemeClr>
                </a:solidFill>
                <a:prstDash val="solid"/>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a:xfrm>
              <a:off x="2966171" y="1980909"/>
              <a:ext cx="788010" cy="468872"/>
              <a:chOff x="2829836" y="1203705"/>
              <a:chExt cx="1001899" cy="476813"/>
            </a:xfrm>
          </p:grpSpPr>
          <p:cxnSp>
            <p:nvCxnSpPr>
              <p:cNvPr id="43" name="直接连接符 42"/>
              <p:cNvCxnSpPr/>
              <p:nvPr/>
            </p:nvCxnSpPr>
            <p:spPr>
              <a:xfrm flipH="1" flipV="1">
                <a:off x="3592681" y="1460250"/>
                <a:ext cx="239054" cy="220268"/>
              </a:xfrm>
              <a:prstGeom prst="line">
                <a:avLst/>
              </a:prstGeom>
              <a:ln w="19050" cap="rnd">
                <a:solidFill>
                  <a:schemeClr val="accent5">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2829836" y="1203705"/>
                <a:ext cx="762843" cy="255368"/>
              </a:xfrm>
              <a:prstGeom prst="line">
                <a:avLst/>
              </a:prstGeom>
              <a:ln w="19050" cap="rnd">
                <a:solidFill>
                  <a:schemeClr val="accent5">
                    <a:lumMod val="75000"/>
                  </a:schemeClr>
                </a:solidFill>
                <a:prstDash val="solid"/>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flipH="1">
              <a:off x="5381621" y="3479800"/>
              <a:ext cx="1010981" cy="217757"/>
              <a:chOff x="2546345" y="1459073"/>
              <a:chExt cx="1285390" cy="221445"/>
            </a:xfrm>
          </p:grpSpPr>
          <p:cxnSp>
            <p:nvCxnSpPr>
              <p:cNvPr id="41" name="直接连接符 40"/>
              <p:cNvCxnSpPr/>
              <p:nvPr/>
            </p:nvCxnSpPr>
            <p:spPr>
              <a:xfrm flipH="1" flipV="1">
                <a:off x="3592681" y="1460250"/>
                <a:ext cx="239054" cy="220268"/>
              </a:xfrm>
              <a:prstGeom prst="line">
                <a:avLst/>
              </a:prstGeom>
              <a:ln w="19050" cap="rnd">
                <a:solidFill>
                  <a:schemeClr val="accent2">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flipV="1">
                <a:off x="2546345" y="1459073"/>
                <a:ext cx="1046336" cy="0"/>
              </a:xfrm>
              <a:prstGeom prst="line">
                <a:avLst/>
              </a:prstGeom>
              <a:ln w="19050" cap="rnd">
                <a:solidFill>
                  <a:schemeClr val="accent2">
                    <a:lumMod val="75000"/>
                  </a:schemeClr>
                </a:solidFill>
                <a:prstDash val="solid"/>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2772868" y="3257000"/>
              <a:ext cx="981315" cy="440558"/>
              <a:chOff x="2584063" y="1232499"/>
              <a:chExt cx="1247672" cy="448019"/>
            </a:xfrm>
          </p:grpSpPr>
          <p:cxnSp>
            <p:nvCxnSpPr>
              <p:cNvPr id="39" name="直接连接符 38"/>
              <p:cNvCxnSpPr/>
              <p:nvPr/>
            </p:nvCxnSpPr>
            <p:spPr>
              <a:xfrm flipH="1" flipV="1">
                <a:off x="3592681" y="1460250"/>
                <a:ext cx="239054" cy="220268"/>
              </a:xfrm>
              <a:prstGeom prst="line">
                <a:avLst/>
              </a:prstGeom>
              <a:ln w="19050" cap="rnd">
                <a:solidFill>
                  <a:schemeClr val="accent6">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flipV="1">
                <a:off x="2584063" y="1232499"/>
                <a:ext cx="1008617" cy="226572"/>
              </a:xfrm>
              <a:prstGeom prst="line">
                <a:avLst/>
              </a:prstGeom>
              <a:ln w="19050" cap="rnd">
                <a:solidFill>
                  <a:schemeClr val="accent6">
                    <a:lumMod val="75000"/>
                  </a:schemeClr>
                </a:solidFill>
                <a:prstDash val="solid"/>
                <a:headEnd type="none"/>
                <a:tailEnd type="oval"/>
              </a:ln>
            </p:spPr>
            <p:style>
              <a:lnRef idx="1">
                <a:schemeClr val="accent1"/>
              </a:lnRef>
              <a:fillRef idx="0">
                <a:schemeClr val="accent1"/>
              </a:fillRef>
              <a:effectRef idx="0">
                <a:schemeClr val="accent1"/>
              </a:effectRef>
              <a:fontRef idx="minor">
                <a:schemeClr val="tx1"/>
              </a:fontRef>
            </p:style>
          </p:cxnSp>
        </p:grpSp>
        <p:sp>
          <p:nvSpPr>
            <p:cNvPr id="37" name="文本框 38"/>
            <p:cNvSpPr txBox="1"/>
            <p:nvPr/>
          </p:nvSpPr>
          <p:spPr>
            <a:xfrm>
              <a:off x="1238518" y="1352216"/>
              <a:ext cx="1487983" cy="253499"/>
            </a:xfrm>
            <a:prstGeom prst="rect">
              <a:avLst/>
            </a:prstGeom>
            <a:noFill/>
          </p:spPr>
          <p:txBody>
            <a:bodyPr wrap="none" lIns="0" tIns="0" rIns="0" bIns="0" anchor="ct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zh-CN" sz="2000" b="1" i="0" u="none" strike="noStrike" kern="1200" cap="none" spc="0" normalizeH="0" baseline="0" noProof="0" dirty="0">
                  <a:ln>
                    <a:noFill/>
                  </a:ln>
                  <a:solidFill>
                    <a:srgbClr val="000000"/>
                  </a:solidFill>
                  <a:effectLst/>
                  <a:uLnTx/>
                  <a:uFillTx/>
                  <a:latin typeface="微软雅黑 Light" panose="020F0502020204030204"/>
                  <a:cs typeface="+mn-ea"/>
                </a:rPr>
                <a:t>平台使用会员费</a:t>
              </a:r>
              <a:endParaRPr kumimoji="0" lang="zh-CN" altLang="en-US" sz="2000" b="1" i="0" u="none" strike="noStrike" kern="1200" cap="none" spc="0" normalizeH="0" baseline="0" noProof="0" dirty="0">
                <a:ln>
                  <a:noFill/>
                </a:ln>
                <a:solidFill>
                  <a:srgbClr val="000000"/>
                </a:solidFill>
                <a:effectLst/>
                <a:uLnTx/>
                <a:uFillTx/>
                <a:latin typeface="微软雅黑 Light" panose="020F0502020204030204"/>
                <a:cs typeface="+mn-ea"/>
                <a:sym typeface="+mn-lt"/>
              </a:endParaRPr>
            </a:p>
          </p:txBody>
        </p:sp>
        <p:sp>
          <p:nvSpPr>
            <p:cNvPr id="35" name="文本框 41"/>
            <p:cNvSpPr txBox="1"/>
            <p:nvPr/>
          </p:nvSpPr>
          <p:spPr>
            <a:xfrm>
              <a:off x="6498315" y="1431306"/>
              <a:ext cx="1348829" cy="231228"/>
            </a:xfrm>
            <a:prstGeom prst="rect">
              <a:avLst/>
            </a:prstGeom>
            <a:noFill/>
          </p:spPr>
          <p:txBody>
            <a:bodyPr wrap="none" lIns="0" tIns="0" rIns="0" bIns="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zh-CN" sz="2000" b="1" i="0" u="none" strike="noStrike" kern="1200" cap="none" spc="0" normalizeH="0" baseline="0" noProof="0" dirty="0">
                  <a:ln>
                    <a:noFill/>
                  </a:ln>
                  <a:solidFill>
                    <a:srgbClr val="000000"/>
                  </a:solidFill>
                  <a:effectLst/>
                  <a:uLnTx/>
                  <a:uFillTx/>
                  <a:latin typeface="微软雅黑 Light" panose="020F0502020204030204"/>
                  <a:cs typeface="+mn-ea"/>
                </a:rPr>
                <a:t>进阶功能开通费</a:t>
              </a:r>
              <a:endParaRPr kumimoji="0" lang="zh-CN" altLang="en-US" sz="2000" b="1" i="0" u="none" strike="noStrike" kern="1200" cap="none" spc="0" normalizeH="0" baseline="0" noProof="0" dirty="0">
                <a:ln>
                  <a:noFill/>
                </a:ln>
                <a:solidFill>
                  <a:srgbClr val="000000"/>
                </a:solidFill>
                <a:effectLst/>
                <a:uLnTx/>
                <a:uFillTx/>
                <a:latin typeface="微软雅黑 Light" panose="020F0502020204030204"/>
                <a:cs typeface="+mn-ea"/>
                <a:sym typeface="+mn-lt"/>
              </a:endParaRPr>
            </a:p>
          </p:txBody>
        </p:sp>
        <p:sp>
          <p:nvSpPr>
            <p:cNvPr id="33" name="文本框 44"/>
            <p:cNvSpPr txBox="1"/>
            <p:nvPr/>
          </p:nvSpPr>
          <p:spPr>
            <a:xfrm>
              <a:off x="1140747" y="2927854"/>
              <a:ext cx="1487983" cy="253499"/>
            </a:xfrm>
            <a:prstGeom prst="rect">
              <a:avLst/>
            </a:prstGeom>
            <a:noFill/>
          </p:spPr>
          <p:txBody>
            <a:bodyPr wrap="none" lIns="0" tIns="0" rIns="0" bIns="0" anchor="ct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000000"/>
                  </a:solidFill>
                  <a:effectLst/>
                  <a:uLnTx/>
                  <a:uFillTx/>
                  <a:latin typeface="微软雅黑 Light" panose="020F0502020204030204"/>
                  <a:cs typeface="+mn-ea"/>
                  <a:sym typeface="+mn-lt"/>
                </a:rPr>
                <a:t>产品线上展示费</a:t>
              </a:r>
            </a:p>
          </p:txBody>
        </p:sp>
        <p:sp>
          <p:nvSpPr>
            <p:cNvPr id="31" name="文本框 47"/>
            <p:cNvSpPr txBox="1"/>
            <p:nvPr/>
          </p:nvSpPr>
          <p:spPr>
            <a:xfrm>
              <a:off x="6579242" y="2807156"/>
              <a:ext cx="1163365" cy="231228"/>
            </a:xfrm>
            <a:prstGeom prst="rect">
              <a:avLst/>
            </a:prstGeom>
            <a:noFill/>
          </p:spPr>
          <p:txBody>
            <a:bodyPr wrap="none" lIns="0" tIns="0" rIns="0" bIns="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000000"/>
                  </a:solidFill>
                  <a:effectLst/>
                  <a:uLnTx/>
                  <a:uFillTx/>
                  <a:latin typeface="微软雅黑 Light" panose="020F0502020204030204"/>
                  <a:cs typeface="+mn-ea"/>
                  <a:sym typeface="+mn-lt"/>
                </a:rPr>
                <a:t>产品营销返利</a:t>
              </a:r>
            </a:p>
          </p:txBody>
        </p:sp>
        <p:sp>
          <p:nvSpPr>
            <p:cNvPr id="30" name="任意多边形: 形状 50"/>
            <p:cNvSpPr>
              <a:spLocks/>
            </p:cNvSpPr>
            <p:nvPr/>
          </p:nvSpPr>
          <p:spPr bwMode="auto">
            <a:xfrm>
              <a:off x="4051650" y="1606068"/>
              <a:ext cx="1018512" cy="673103"/>
            </a:xfrm>
            <a:custGeom>
              <a:avLst/>
              <a:gdLst/>
              <a:ahLst/>
              <a:cxnLst>
                <a:cxn ang="0">
                  <a:pos x="310" y="142"/>
                </a:cxn>
                <a:cxn ang="0">
                  <a:pos x="158" y="0"/>
                </a:cxn>
                <a:cxn ang="0">
                  <a:pos x="0" y="142"/>
                </a:cxn>
                <a:cxn ang="0">
                  <a:pos x="112" y="142"/>
                </a:cxn>
                <a:cxn ang="0">
                  <a:pos x="110" y="164"/>
                </a:cxn>
                <a:cxn ang="0">
                  <a:pos x="155" y="205"/>
                </a:cxn>
                <a:cxn ang="0">
                  <a:pos x="200" y="164"/>
                </a:cxn>
                <a:cxn ang="0">
                  <a:pos x="197" y="142"/>
                </a:cxn>
                <a:cxn ang="0">
                  <a:pos x="310" y="142"/>
                </a:cxn>
              </a:cxnLst>
              <a:rect l="0" t="0" r="r" b="b"/>
              <a:pathLst>
                <a:path w="310" h="205">
                  <a:moveTo>
                    <a:pt x="310" y="142"/>
                  </a:moveTo>
                  <a:cubicBezTo>
                    <a:pt x="158" y="0"/>
                    <a:pt x="158" y="0"/>
                    <a:pt x="158" y="0"/>
                  </a:cubicBezTo>
                  <a:cubicBezTo>
                    <a:pt x="0" y="142"/>
                    <a:pt x="0" y="142"/>
                    <a:pt x="0" y="142"/>
                  </a:cubicBezTo>
                  <a:cubicBezTo>
                    <a:pt x="112" y="142"/>
                    <a:pt x="112" y="142"/>
                    <a:pt x="112" y="142"/>
                  </a:cubicBezTo>
                  <a:cubicBezTo>
                    <a:pt x="108" y="149"/>
                    <a:pt x="110" y="155"/>
                    <a:pt x="110" y="164"/>
                  </a:cubicBezTo>
                  <a:cubicBezTo>
                    <a:pt x="110" y="188"/>
                    <a:pt x="131" y="205"/>
                    <a:pt x="155" y="205"/>
                  </a:cubicBezTo>
                  <a:cubicBezTo>
                    <a:pt x="179" y="205"/>
                    <a:pt x="200" y="188"/>
                    <a:pt x="200" y="164"/>
                  </a:cubicBezTo>
                  <a:cubicBezTo>
                    <a:pt x="200" y="156"/>
                    <a:pt x="201" y="149"/>
                    <a:pt x="197" y="142"/>
                  </a:cubicBezTo>
                  <a:cubicBezTo>
                    <a:pt x="310" y="142"/>
                    <a:pt x="310" y="142"/>
                    <a:pt x="310" y="142"/>
                  </a:cubicBezTo>
                </a:path>
              </a:pathLst>
            </a:custGeom>
            <a:solidFill>
              <a:schemeClr val="bg1">
                <a:lumMod val="85000"/>
              </a:schemeClr>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sp>
        <p:nvSpPr>
          <p:cNvPr id="57" name="文本框 56"/>
          <p:cNvSpPr txBox="1"/>
          <p:nvPr/>
        </p:nvSpPr>
        <p:spPr>
          <a:xfrm>
            <a:off x="1454520" y="2210222"/>
            <a:ext cx="2197121" cy="16004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cs"/>
              </a:rPr>
              <a:t>  前期的理财产品推荐我们将聚焦基金部分。此时的盈利主要来自于金融机构所付平台使用费。由于平台初期相关数据不够完善，故采取薄利多销策略，主要起到打开市场的作用</a:t>
            </a:r>
          </a:p>
        </p:txBody>
      </p:sp>
      <p:sp>
        <p:nvSpPr>
          <p:cNvPr id="61" name="文本框 60"/>
          <p:cNvSpPr txBox="1"/>
          <p:nvPr/>
        </p:nvSpPr>
        <p:spPr>
          <a:xfrm>
            <a:off x="1531422" y="4832415"/>
            <a:ext cx="1923898"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cs"/>
              </a:rPr>
              <a:t>  对展示的理财产品，可通过设置数量限制，将有限的产品展示位通过拍卖或打包出售的方式获取收入</a:t>
            </a:r>
          </a:p>
        </p:txBody>
      </p:sp>
      <p:sp>
        <p:nvSpPr>
          <p:cNvPr id="62" name="文本框 61"/>
          <p:cNvSpPr txBox="1"/>
          <p:nvPr/>
        </p:nvSpPr>
        <p:spPr>
          <a:xfrm>
            <a:off x="8808061" y="2489867"/>
            <a:ext cx="1800955" cy="13849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cs"/>
              </a:rPr>
              <a:t>  为购买产品的资产组合和择时给出更深入的大数据分析结果，作为一般功能之外的进阶功能进行额外收费</a:t>
            </a:r>
          </a:p>
        </p:txBody>
      </p:sp>
      <p:sp>
        <p:nvSpPr>
          <p:cNvPr id="64" name="文本框 63"/>
          <p:cNvSpPr txBox="1"/>
          <p:nvPr/>
        </p:nvSpPr>
        <p:spPr>
          <a:xfrm>
            <a:off x="8784089" y="4541144"/>
            <a:ext cx="2266339" cy="181588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cs"/>
              </a:rPr>
              <a:t>  借鉴互联网公司经验，通过与产品展示方签订协议，对相关产品进行一定的到达率倾斜，或者通过一些定向广告投送增加用户购买几率，然后收取一定比率成交金额（或固定费用）作为佣金。</a:t>
            </a:r>
          </a:p>
        </p:txBody>
      </p:sp>
    </p:spTree>
    <p:extLst>
      <p:ext uri="{BB962C8B-B14F-4D97-AF65-F5344CB8AC3E}">
        <p14:creationId xmlns:p14="http://schemas.microsoft.com/office/powerpoint/2010/main" val="1454296724"/>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10">
            <a:lum/>
          </a:blip>
          <a:srcRect/>
          <a:tile tx="-11430000" ty="323850" sx="100000" sy="100000" flip="xy" algn="tl"/>
        </a:blipFill>
        <a:effectLst/>
      </p:bgPr>
    </p:bg>
    <p:spTree>
      <p:nvGrpSpPr>
        <p:cNvPr id="1" name=""/>
        <p:cNvGrpSpPr/>
        <p:nvPr/>
      </p:nvGrpSpPr>
      <p:grpSpPr>
        <a:xfrm>
          <a:off x="0" y="0"/>
          <a:ext cx="0" cy="0"/>
          <a:chOff x="0" y="0"/>
          <a:chExt cx="0" cy="0"/>
        </a:xfrm>
      </p:grpSpPr>
      <p:sp>
        <p:nvSpPr>
          <p:cNvPr id="88" name="MH_Number"/>
          <p:cNvSpPr/>
          <p:nvPr>
            <p:custDataLst>
              <p:tags r:id="rId3"/>
            </p:custDataLst>
          </p:nvPr>
        </p:nvSpPr>
        <p:spPr>
          <a:xfrm>
            <a:off x="5027135" y="2307181"/>
            <a:ext cx="1129618" cy="1129618"/>
          </a:xfrm>
          <a:prstGeom prst="ellipse">
            <a:avLst/>
          </a:prstGeom>
          <a:solidFill>
            <a:schemeClr val="accent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800" b="1" i="0" u="none" strike="noStrike" kern="1200" cap="none" spc="0" normalizeH="0" baseline="0" noProof="0" dirty="0">
                <a:ln>
                  <a:noFill/>
                </a:ln>
                <a:solidFill>
                  <a:srgbClr val="FFFFFF"/>
                </a:solidFill>
                <a:effectLst/>
                <a:uLnTx/>
                <a:uFillTx/>
                <a:latin typeface="微软雅黑 Light" panose="020F0502020204030204"/>
                <a:cs typeface="+mn-ea"/>
                <a:sym typeface="+mn-lt"/>
              </a:rPr>
              <a:t>5</a:t>
            </a:r>
            <a:endParaRPr kumimoji="0" lang="zh-CN" altLang="en-US" sz="4800" b="1" i="0" u="none" strike="noStrike" kern="1200" cap="none" spc="0" normalizeH="0" baseline="0" noProof="0" dirty="0">
              <a:ln>
                <a:noFill/>
              </a:ln>
              <a:solidFill>
                <a:srgbClr val="FFFFFF"/>
              </a:solidFill>
              <a:effectLst/>
              <a:uLnTx/>
              <a:uFillTx/>
              <a:latin typeface="微软雅黑 Light" panose="020F0502020204030204"/>
              <a:cs typeface="+mn-ea"/>
              <a:sym typeface="+mn-lt"/>
            </a:endParaRPr>
          </a:p>
        </p:txBody>
      </p:sp>
      <p:sp>
        <p:nvSpPr>
          <p:cNvPr id="23" name="PA_MH_Title"/>
          <p:cNvSpPr txBox="1"/>
          <p:nvPr>
            <p:custDataLst>
              <p:tags r:id="rId4"/>
            </p:custDataLst>
          </p:nvPr>
        </p:nvSpPr>
        <p:spPr>
          <a:xfrm>
            <a:off x="6577668" y="2019441"/>
            <a:ext cx="4116459" cy="1286728"/>
          </a:xfrm>
          <a:prstGeom prst="rect">
            <a:avLst/>
          </a:prstGeom>
          <a:noFill/>
        </p:spPr>
        <p:txBody>
          <a:bodyPr wrap="square" lIns="0" tIns="0" rIns="0" bIns="0" rtlCol="0" anchor="ctr" anchorCtr="0">
            <a:normAutofit/>
          </a:bodyPr>
          <a:lstStyle/>
          <a:p>
            <a:pPr marL="0" marR="0" lvl="0" indent="0" algn="just" defTabSz="914400" rtl="0" eaLnBrk="1" fontAlgn="auto" latinLnBrk="0" hangingPunct="1">
              <a:lnSpc>
                <a:spcPct val="130000"/>
              </a:lnSpc>
              <a:spcBef>
                <a:spcPts val="0"/>
              </a:spcBef>
              <a:spcAft>
                <a:spcPts val="0"/>
              </a:spcAft>
              <a:buClrTx/>
              <a:buSzTx/>
              <a:buFontTx/>
              <a:buNone/>
              <a:tabLst/>
              <a:defRPr/>
            </a:pPr>
            <a:r>
              <a:rPr kumimoji="0" lang="zh-CN" altLang="en-US" sz="3200" b="0" i="0" u="none" strike="noStrike" kern="1200" cap="none" spc="600" normalizeH="0" baseline="0" noProof="0" dirty="0">
                <a:ln>
                  <a:noFill/>
                </a:ln>
                <a:solidFill>
                  <a:srgbClr val="000000"/>
                </a:solidFill>
                <a:effectLst/>
                <a:uLnTx/>
                <a:uFillTx/>
                <a:latin typeface="微软雅黑 Light" panose="020F0502020204030204"/>
                <a:cs typeface="+mn-ea"/>
                <a:sym typeface="+mn-lt"/>
              </a:rPr>
              <a:t>团队管理</a:t>
            </a:r>
          </a:p>
        </p:txBody>
      </p:sp>
      <p:sp>
        <p:nvSpPr>
          <p:cNvPr id="16" name="MH_Others_1"/>
          <p:cNvSpPr txBox="1"/>
          <p:nvPr>
            <p:custDataLst>
              <p:tags r:id="rId5"/>
            </p:custDataLst>
          </p:nvPr>
        </p:nvSpPr>
        <p:spPr>
          <a:xfrm>
            <a:off x="4307842" y="1464491"/>
            <a:ext cx="883953" cy="1026952"/>
          </a:xfrm>
          <a:prstGeom prst="rect">
            <a:avLst/>
          </a:prstGeom>
          <a:noFill/>
        </p:spPr>
        <p:txBody>
          <a:bodyPr wrap="square" lIns="0" tIns="0" rIns="0" bIns="0" rtlCol="0" anchor="ctr" anchorCtr="0">
            <a:noAutofit/>
          </a:bodyPr>
          <a:lstStyle/>
          <a:p>
            <a:pPr marL="0" marR="0" lvl="0" indent="0" algn="ctr" defTabSz="914400" rtl="0" eaLnBrk="1" fontAlgn="auto" latinLnBrk="0" hangingPunct="1">
              <a:lnSpc>
                <a:spcPct val="130000"/>
              </a:lnSpc>
              <a:spcBef>
                <a:spcPts val="0"/>
              </a:spcBef>
              <a:spcAft>
                <a:spcPts val="0"/>
              </a:spcAft>
              <a:buClrTx/>
              <a:buSzTx/>
              <a:buFontTx/>
              <a:buNone/>
              <a:tabLst/>
              <a:defRPr/>
            </a:pPr>
            <a:r>
              <a:rPr kumimoji="0" lang="zh-CN" altLang="en-US" sz="5400" b="0" i="0" u="none" strike="noStrike" kern="1200" cap="none" spc="200" normalizeH="0" baseline="0" noProof="0" dirty="0">
                <a:ln>
                  <a:noFill/>
                </a:ln>
                <a:solidFill>
                  <a:srgbClr val="1F608B"/>
                </a:solidFill>
                <a:effectLst>
                  <a:innerShdw blurRad="63500" dist="50800" dir="13500000">
                    <a:prstClr val="black">
                      <a:alpha val="50000"/>
                    </a:prstClr>
                  </a:innerShdw>
                </a:effectLst>
                <a:uLnTx/>
                <a:uFillTx/>
                <a:latin typeface="微软雅黑 Light" panose="020F0502020204030204"/>
                <a:cs typeface="+mn-ea"/>
                <a:sym typeface="+mn-lt"/>
              </a:rPr>
              <a:t>第</a:t>
            </a:r>
          </a:p>
        </p:txBody>
      </p:sp>
      <p:sp>
        <p:nvSpPr>
          <p:cNvPr id="17" name="MH_Others_2"/>
          <p:cNvSpPr txBox="1"/>
          <p:nvPr>
            <p:custDataLst>
              <p:tags r:id="rId6"/>
            </p:custDataLst>
          </p:nvPr>
        </p:nvSpPr>
        <p:spPr>
          <a:xfrm>
            <a:off x="5809975" y="3306169"/>
            <a:ext cx="631466" cy="756378"/>
          </a:xfrm>
          <a:prstGeom prst="rect">
            <a:avLst/>
          </a:prstGeom>
          <a:noFill/>
        </p:spPr>
        <p:txBody>
          <a:bodyPr wrap="square" lIns="0" tIns="0" rIns="0" bIns="0" rtlCol="0" anchor="ctr" anchorCtr="0">
            <a:normAutofit/>
          </a:bodyPr>
          <a:lstStyle/>
          <a:p>
            <a:pPr marL="0" marR="0" lvl="0" indent="0" algn="ctr" defTabSz="914400" rtl="0" eaLnBrk="1" fontAlgn="auto" latinLnBrk="0" hangingPunct="1">
              <a:lnSpc>
                <a:spcPct val="130000"/>
              </a:lnSpc>
              <a:spcBef>
                <a:spcPts val="0"/>
              </a:spcBef>
              <a:spcAft>
                <a:spcPts val="0"/>
              </a:spcAft>
              <a:buClrTx/>
              <a:buSzTx/>
              <a:buFontTx/>
              <a:buNone/>
              <a:tabLst/>
              <a:defRPr/>
            </a:pPr>
            <a:r>
              <a:rPr kumimoji="0" lang="zh-CN" altLang="en-US" sz="3200" b="0" i="0" u="none" strike="noStrike" kern="1200" cap="none" spc="200" normalizeH="0" baseline="0" noProof="0">
                <a:ln>
                  <a:noFill/>
                </a:ln>
                <a:solidFill>
                  <a:srgbClr val="1F608B"/>
                </a:solidFill>
                <a:effectLst>
                  <a:innerShdw blurRad="63500" dist="50800" dir="13500000">
                    <a:prstClr val="black">
                      <a:alpha val="50000"/>
                    </a:prstClr>
                  </a:innerShdw>
                </a:effectLst>
                <a:uLnTx/>
                <a:uFillTx/>
                <a:latin typeface="微软雅黑 Light" panose="020F0502020204030204"/>
                <a:cs typeface="+mn-ea"/>
                <a:sym typeface="+mn-lt"/>
              </a:rPr>
              <a:t>章</a:t>
            </a:r>
          </a:p>
        </p:txBody>
      </p:sp>
      <p:sp>
        <p:nvSpPr>
          <p:cNvPr id="6" name="MH_Title"/>
          <p:cNvSpPr txBox="1">
            <a:spLocks noChangeArrowheads="1"/>
          </p:cNvSpPr>
          <p:nvPr>
            <p:custDataLst>
              <p:tags r:id="rId7"/>
            </p:custDataLst>
          </p:nvPr>
        </p:nvSpPr>
        <p:spPr bwMode="auto">
          <a:xfrm>
            <a:off x="6577668" y="3306169"/>
            <a:ext cx="4223535" cy="1535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a:bodyPr>
          <a:lstStyle>
            <a:defPPr>
              <a:defRPr lang="zh-CN"/>
            </a:defPPr>
            <a:lvl1pPr>
              <a:defRPr>
                <a:latin typeface="华文细黑" panose="02010600040101010101" pitchFamily="2" charset="-122"/>
                <a:ea typeface="华文细黑" panose="02010600040101010101" pitchFamily="2" charset="-122"/>
              </a:defRPr>
            </a:lvl1pPr>
            <a:lvl2pPr marL="742950" indent="-285750">
              <a:defRPr>
                <a:latin typeface="Arial Narrow" panose="020B0606020202030204" pitchFamily="34" charset="0"/>
                <a:ea typeface="宋体" panose="02010600030101010101" pitchFamily="2" charset="-122"/>
              </a:defRPr>
            </a:lvl2pPr>
            <a:lvl3pPr marL="1143000" indent="-228600">
              <a:defRPr>
                <a:latin typeface="Arial Narrow" panose="020B0606020202030204" pitchFamily="34" charset="0"/>
                <a:ea typeface="宋体" panose="02010600030101010101" pitchFamily="2" charset="-122"/>
              </a:defRPr>
            </a:lvl3pPr>
            <a:lvl4pPr marL="1600200" indent="-228600">
              <a:defRPr>
                <a:latin typeface="Arial Narrow" panose="020B0606020202030204" pitchFamily="34" charset="0"/>
                <a:ea typeface="宋体" panose="02010600030101010101" pitchFamily="2" charset="-122"/>
              </a:defRPr>
            </a:lvl4pPr>
            <a:lvl5pPr marL="2057400" indent="-228600">
              <a:defRPr>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latin typeface="Arial Narrow" panose="020B0606020202030204" pitchFamily="34" charset="0"/>
                <a:ea typeface="宋体" panose="02010600030101010101" pitchFamily="2" charset="-122"/>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srgbClr val="000000"/>
              </a:solidFill>
              <a:effectLst/>
              <a:uLnTx/>
              <a:uFillTx/>
              <a:latin typeface="微软雅黑 Light" panose="020F0502020204030204"/>
              <a:ea typeface="+mn-ea"/>
              <a:cs typeface="+mn-ea"/>
              <a:sym typeface="+mn-lt"/>
            </a:endParaRPr>
          </a:p>
        </p:txBody>
      </p:sp>
    </p:spTree>
    <p:custDataLst>
      <p:tags r:id="rId2"/>
    </p:custDataLst>
    <p:extLst>
      <p:ext uri="{BB962C8B-B14F-4D97-AF65-F5344CB8AC3E}">
        <p14:creationId xmlns:p14="http://schemas.microsoft.com/office/powerpoint/2010/main" val="3633000019"/>
      </p:ext>
    </p:extLst>
  </p:cSld>
  <p:clrMapOvr>
    <a:masterClrMapping/>
  </p:clrMapOvr>
  <p:transition spd="slow" advTm="2000">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8"/>
                                        </p:tgtEl>
                                        <p:attrNameLst>
                                          <p:attrName>style.visibility</p:attrName>
                                        </p:attrNameLst>
                                      </p:cBhvr>
                                      <p:to>
                                        <p:strVal val="visible"/>
                                      </p:to>
                                    </p:set>
                                    <p:animEffect transition="in" filter="fade">
                                      <p:cBhvr>
                                        <p:cTn id="10" dur="500"/>
                                        <p:tgtEl>
                                          <p:spTgt spid="8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56" presetClass="entr" presetSubtype="0" fill="hold" grpId="0" nodeType="clickEffect">
                                  <p:stCondLst>
                                    <p:cond delay="0"/>
                                  </p:stCondLst>
                                  <p:iterate type="lt">
                                    <p:tmPct val="10000"/>
                                  </p:iterate>
                                  <p:childTnLst>
                                    <p:set>
                                      <p:cBhvr>
                                        <p:cTn id="17" dur="1" fill="hold">
                                          <p:stCondLst>
                                            <p:cond delay="0"/>
                                          </p:stCondLst>
                                        </p:cTn>
                                        <p:tgtEl>
                                          <p:spTgt spid="23"/>
                                        </p:tgtEl>
                                        <p:attrNameLst>
                                          <p:attrName>style.visibility</p:attrName>
                                        </p:attrNameLst>
                                      </p:cBhvr>
                                      <p:to>
                                        <p:strVal val="visible"/>
                                      </p:to>
                                    </p:set>
                                    <p:anim by="(-#ppt_w*2)" calcmode="lin" valueType="num">
                                      <p:cBhvr rctx="PPT">
                                        <p:cTn id="18" dur="500" autoRev="1" fill="hold">
                                          <p:stCondLst>
                                            <p:cond delay="0"/>
                                          </p:stCondLst>
                                        </p:cTn>
                                        <p:tgtEl>
                                          <p:spTgt spid="23"/>
                                        </p:tgtEl>
                                        <p:attrNameLst>
                                          <p:attrName>ppt_w</p:attrName>
                                        </p:attrNameLst>
                                      </p:cBhvr>
                                    </p:anim>
                                    <p:anim by="(#ppt_w*0.50)" calcmode="lin" valueType="num">
                                      <p:cBhvr>
                                        <p:cTn id="19" dur="500" decel="50000" autoRev="1" fill="hold">
                                          <p:stCondLst>
                                            <p:cond delay="0"/>
                                          </p:stCondLst>
                                        </p:cTn>
                                        <p:tgtEl>
                                          <p:spTgt spid="23"/>
                                        </p:tgtEl>
                                        <p:attrNameLst>
                                          <p:attrName>ppt_x</p:attrName>
                                        </p:attrNameLst>
                                      </p:cBhvr>
                                    </p:anim>
                                    <p:anim from="(-#ppt_h/2)" to="(#ppt_y)" calcmode="lin" valueType="num">
                                      <p:cBhvr>
                                        <p:cTn id="20" dur="1000" fill="hold">
                                          <p:stCondLst>
                                            <p:cond delay="0"/>
                                          </p:stCondLst>
                                        </p:cTn>
                                        <p:tgtEl>
                                          <p:spTgt spid="23"/>
                                        </p:tgtEl>
                                        <p:attrNameLst>
                                          <p:attrName>ppt_y</p:attrName>
                                        </p:attrNameLst>
                                      </p:cBhvr>
                                    </p:anim>
                                    <p:animRot by="21600000">
                                      <p:cBhvr>
                                        <p:cTn id="21" dur="1000" fill="hold">
                                          <p:stCondLst>
                                            <p:cond delay="0"/>
                                          </p:stCondLst>
                                        </p:cTn>
                                        <p:tgtEl>
                                          <p:spTgt spid="23"/>
                                        </p:tgtEl>
                                        <p:attrNameLst>
                                          <p:attrName>r</p:attrName>
                                        </p:attrNameLst>
                                      </p:cBhvr>
                                    </p:animRo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nodePh="1">
                                  <p:stCondLst>
                                    <p:cond delay="0"/>
                                  </p:stCondLst>
                                  <p:endCondLst>
                                    <p:cond evt="begin" delay="0">
                                      <p:tn val="24"/>
                                    </p:cond>
                                  </p:end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23" grpId="0"/>
      <p:bldP spid="16" grpId="0"/>
      <p:bldP spid="17" grpId="0"/>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325120"/>
            <a:ext cx="3586480" cy="589280"/>
            <a:chOff x="0" y="416560"/>
            <a:chExt cx="3586480" cy="589280"/>
          </a:xfrm>
        </p:grpSpPr>
        <p:sp>
          <p:nvSpPr>
            <p:cNvPr id="9" name="五边形 8"/>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600" normalizeH="0" baseline="0" noProof="0" dirty="0">
                  <a:ln>
                    <a:noFill/>
                  </a:ln>
                  <a:solidFill>
                    <a:srgbClr val="FFFFFF"/>
                  </a:solidFill>
                  <a:effectLst/>
                  <a:uLnTx/>
                  <a:uFillTx/>
                  <a:latin typeface="微软雅黑 Light" panose="020F0502020204030204"/>
                  <a:cs typeface="+mn-ea"/>
                  <a:sym typeface="+mn-lt"/>
                </a:rPr>
                <a:t>团队管理</a:t>
              </a:r>
            </a:p>
          </p:txBody>
        </p:sp>
        <p:sp>
          <p:nvSpPr>
            <p:cNvPr id="10" name="燕尾形 9"/>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grpSp>
        <p:nvGrpSpPr>
          <p:cNvPr id="5" name="PA_448b2e50-ede2-4ea2-a45b-d347747b11d2">
            <a:extLst>
              <a:ext uri="{FF2B5EF4-FFF2-40B4-BE49-F238E27FC236}">
                <a16:creationId xmlns:a16="http://schemas.microsoft.com/office/drawing/2014/main" id="{955FDAF5-F4DC-4165-8C40-50AA1A21232A}"/>
              </a:ext>
            </a:extLst>
          </p:cNvPr>
          <p:cNvGrpSpPr>
            <a:grpSpLocks noChangeAspect="1"/>
          </p:cNvGrpSpPr>
          <p:nvPr>
            <p:custDataLst>
              <p:tags r:id="rId2"/>
            </p:custDataLst>
          </p:nvPr>
        </p:nvGrpSpPr>
        <p:grpSpPr>
          <a:xfrm>
            <a:off x="315091" y="1991360"/>
            <a:ext cx="11561818" cy="3568931"/>
            <a:chOff x="1307468" y="2022947"/>
            <a:chExt cx="9613068" cy="2812106"/>
          </a:xfrm>
        </p:grpSpPr>
        <p:grpSp>
          <p:nvGrpSpPr>
            <p:cNvPr id="6" name="组合 5"/>
            <p:cNvGrpSpPr/>
            <p:nvPr/>
          </p:nvGrpSpPr>
          <p:grpSpPr>
            <a:xfrm>
              <a:off x="4694915" y="2022947"/>
              <a:ext cx="2802170" cy="2812106"/>
              <a:chOff x="281269" y="2420888"/>
              <a:chExt cx="2802170" cy="2812106"/>
            </a:xfrm>
          </p:grpSpPr>
          <p:sp>
            <p:nvSpPr>
              <p:cNvPr id="29" name="矩形 28">
                <a:extLst>
                  <a:ext uri="{FF2B5EF4-FFF2-40B4-BE49-F238E27FC236}">
                    <a16:creationId xmlns:a16="http://schemas.microsoft.com/office/drawing/2014/main" id="{6D344341-3C31-445F-B6F8-8D53668A005F}"/>
                  </a:ext>
                </a:extLst>
              </p:cNvPr>
              <p:cNvSpPr/>
              <p:nvPr/>
            </p:nvSpPr>
            <p:spPr>
              <a:xfrm>
                <a:off x="281269" y="2420888"/>
                <a:ext cx="2802170" cy="281210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p:nvSpPr>
              <p:cNvPr id="30" name="矩形 29">
                <a:extLst>
                  <a:ext uri="{FF2B5EF4-FFF2-40B4-BE49-F238E27FC236}">
                    <a16:creationId xmlns:a16="http://schemas.microsoft.com/office/drawing/2014/main" id="{E005B893-E722-43D5-B91F-40B1615CBEF1}"/>
                  </a:ext>
                </a:extLst>
              </p:cNvPr>
              <p:cNvSpPr/>
              <p:nvPr/>
            </p:nvSpPr>
            <p:spPr>
              <a:xfrm>
                <a:off x="408642" y="2548711"/>
                <a:ext cx="2547427" cy="2556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p:nvSpPr>
              <p:cNvPr id="31" name="矩形 30">
                <a:extLst>
                  <a:ext uri="{FF2B5EF4-FFF2-40B4-BE49-F238E27FC236}">
                    <a16:creationId xmlns:a16="http://schemas.microsoft.com/office/drawing/2014/main" id="{3406E7DA-73EB-48D6-A646-D4B97B326B26}"/>
                  </a:ext>
                </a:extLst>
              </p:cNvPr>
              <p:cNvSpPr/>
              <p:nvPr/>
            </p:nvSpPr>
            <p:spPr>
              <a:xfrm>
                <a:off x="542929" y="2674801"/>
                <a:ext cx="1094041" cy="1094041"/>
              </a:xfrm>
              <a:prstGeom prst="rect">
                <a:avLst/>
              </a:prstGeom>
              <a:solidFill>
                <a:schemeClr val="accent1">
                  <a:lumMod val="100000"/>
                </a:schemeClr>
              </a:solidFill>
              <a:ln>
                <a:noFill/>
              </a:ln>
              <a:effectLst>
                <a:outerShdw blurRad="63500" dist="12700" dir="2700000" algn="tl" rotWithShape="0">
                  <a:schemeClr val="accent3">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grpSp>
            <p:nvGrpSpPr>
              <p:cNvPr id="32" name="组合 31">
                <a:extLst>
                  <a:ext uri="{FF2B5EF4-FFF2-40B4-BE49-F238E27FC236}">
                    <a16:creationId xmlns:a16="http://schemas.microsoft.com/office/drawing/2014/main" id="{590154BD-DD9C-48D6-95B7-4989DF01D56C}"/>
                  </a:ext>
                </a:extLst>
              </p:cNvPr>
              <p:cNvGrpSpPr/>
              <p:nvPr/>
            </p:nvGrpSpPr>
            <p:grpSpPr>
              <a:xfrm>
                <a:off x="823239" y="2969787"/>
                <a:ext cx="545846" cy="509639"/>
                <a:chOff x="-198935" y="-26229"/>
                <a:chExt cx="1940927" cy="1812166"/>
              </a:xfrm>
              <a:solidFill>
                <a:schemeClr val="bg1"/>
              </a:solidFill>
            </p:grpSpPr>
            <p:sp>
              <p:nvSpPr>
                <p:cNvPr id="50" name="任意多边形: 形状 86">
                  <a:extLst>
                    <a:ext uri="{FF2B5EF4-FFF2-40B4-BE49-F238E27FC236}">
                      <a16:creationId xmlns:a16="http://schemas.microsoft.com/office/drawing/2014/main" id="{29B6DCC9-C94F-4DB2-9094-4C4F7C31285B}"/>
                    </a:ext>
                  </a:extLst>
                </p:cNvPr>
                <p:cNvSpPr>
                  <a:spLocks/>
                </p:cNvSpPr>
                <p:nvPr/>
              </p:nvSpPr>
              <p:spPr bwMode="auto">
                <a:xfrm>
                  <a:off x="-198935" y="-26229"/>
                  <a:ext cx="1940927" cy="1786006"/>
                </a:xfrm>
                <a:custGeom>
                  <a:avLst/>
                  <a:gdLst>
                    <a:gd name="connsiteX0" fmla="*/ 109769 w 338138"/>
                    <a:gd name="connsiteY0" fmla="*/ 93663 h 311150"/>
                    <a:gd name="connsiteX1" fmla="*/ 66326 w 338138"/>
                    <a:gd name="connsiteY1" fmla="*/ 122847 h 311150"/>
                    <a:gd name="connsiteX2" fmla="*/ 53161 w 338138"/>
                    <a:gd name="connsiteY2" fmla="*/ 120194 h 311150"/>
                    <a:gd name="connsiteX3" fmla="*/ 51845 w 338138"/>
                    <a:gd name="connsiteY3" fmla="*/ 121521 h 311150"/>
                    <a:gd name="connsiteX4" fmla="*/ 50528 w 338138"/>
                    <a:gd name="connsiteY4" fmla="*/ 132133 h 311150"/>
                    <a:gd name="connsiteX5" fmla="*/ 58427 w 338138"/>
                    <a:gd name="connsiteY5" fmla="*/ 141419 h 311150"/>
                    <a:gd name="connsiteX6" fmla="*/ 62377 w 338138"/>
                    <a:gd name="connsiteY6" fmla="*/ 145399 h 311150"/>
                    <a:gd name="connsiteX7" fmla="*/ 103187 w 338138"/>
                    <a:gd name="connsiteY7" fmla="*/ 190501 h 311150"/>
                    <a:gd name="connsiteX8" fmla="*/ 143997 w 338138"/>
                    <a:gd name="connsiteY8" fmla="*/ 145399 h 311150"/>
                    <a:gd name="connsiteX9" fmla="*/ 147947 w 338138"/>
                    <a:gd name="connsiteY9" fmla="*/ 141419 h 311150"/>
                    <a:gd name="connsiteX10" fmla="*/ 155845 w 338138"/>
                    <a:gd name="connsiteY10" fmla="*/ 132133 h 311150"/>
                    <a:gd name="connsiteX11" fmla="*/ 154529 w 338138"/>
                    <a:gd name="connsiteY11" fmla="*/ 121521 h 311150"/>
                    <a:gd name="connsiteX12" fmla="*/ 153212 w 338138"/>
                    <a:gd name="connsiteY12" fmla="*/ 120194 h 311150"/>
                    <a:gd name="connsiteX13" fmla="*/ 151896 w 338138"/>
                    <a:gd name="connsiteY13" fmla="*/ 120194 h 311150"/>
                    <a:gd name="connsiteX14" fmla="*/ 147947 w 338138"/>
                    <a:gd name="connsiteY14" fmla="*/ 125500 h 311150"/>
                    <a:gd name="connsiteX15" fmla="*/ 143997 w 338138"/>
                    <a:gd name="connsiteY15" fmla="*/ 128153 h 311150"/>
                    <a:gd name="connsiteX16" fmla="*/ 140048 w 338138"/>
                    <a:gd name="connsiteY16" fmla="*/ 129480 h 311150"/>
                    <a:gd name="connsiteX17" fmla="*/ 136098 w 338138"/>
                    <a:gd name="connsiteY17" fmla="*/ 126827 h 311150"/>
                    <a:gd name="connsiteX18" fmla="*/ 134782 w 338138"/>
                    <a:gd name="connsiteY18" fmla="*/ 122847 h 311150"/>
                    <a:gd name="connsiteX19" fmla="*/ 122934 w 338138"/>
                    <a:gd name="connsiteY19" fmla="*/ 102949 h 311150"/>
                    <a:gd name="connsiteX20" fmla="*/ 109769 w 338138"/>
                    <a:gd name="connsiteY20" fmla="*/ 93663 h 311150"/>
                    <a:gd name="connsiteX21" fmla="*/ 269081 w 338138"/>
                    <a:gd name="connsiteY21" fmla="*/ 79375 h 311150"/>
                    <a:gd name="connsiteX22" fmla="*/ 279400 w 338138"/>
                    <a:gd name="connsiteY22" fmla="*/ 90488 h 311150"/>
                    <a:gd name="connsiteX23" fmla="*/ 269081 w 338138"/>
                    <a:gd name="connsiteY23" fmla="*/ 101601 h 311150"/>
                    <a:gd name="connsiteX24" fmla="*/ 258762 w 338138"/>
                    <a:gd name="connsiteY24" fmla="*/ 90488 h 311150"/>
                    <a:gd name="connsiteX25" fmla="*/ 269081 w 338138"/>
                    <a:gd name="connsiteY25" fmla="*/ 79375 h 311150"/>
                    <a:gd name="connsiteX26" fmla="*/ 234950 w 338138"/>
                    <a:gd name="connsiteY26" fmla="*/ 79375 h 311150"/>
                    <a:gd name="connsiteX27" fmla="*/ 246063 w 338138"/>
                    <a:gd name="connsiteY27" fmla="*/ 90488 h 311150"/>
                    <a:gd name="connsiteX28" fmla="*/ 234950 w 338138"/>
                    <a:gd name="connsiteY28" fmla="*/ 101601 h 311150"/>
                    <a:gd name="connsiteX29" fmla="*/ 223837 w 338138"/>
                    <a:gd name="connsiteY29" fmla="*/ 90488 h 311150"/>
                    <a:gd name="connsiteX30" fmla="*/ 234950 w 338138"/>
                    <a:gd name="connsiteY30" fmla="*/ 79375 h 311150"/>
                    <a:gd name="connsiteX31" fmla="*/ 199231 w 338138"/>
                    <a:gd name="connsiteY31" fmla="*/ 79375 h 311150"/>
                    <a:gd name="connsiteX32" fmla="*/ 209550 w 338138"/>
                    <a:gd name="connsiteY32" fmla="*/ 90488 h 311150"/>
                    <a:gd name="connsiteX33" fmla="*/ 199231 w 338138"/>
                    <a:gd name="connsiteY33" fmla="*/ 101601 h 311150"/>
                    <a:gd name="connsiteX34" fmla="*/ 188912 w 338138"/>
                    <a:gd name="connsiteY34" fmla="*/ 90488 h 311150"/>
                    <a:gd name="connsiteX35" fmla="*/ 199231 w 338138"/>
                    <a:gd name="connsiteY35" fmla="*/ 79375 h 311150"/>
                    <a:gd name="connsiteX36" fmla="*/ 235223 w 338138"/>
                    <a:gd name="connsiteY36" fmla="*/ 19050 h 311150"/>
                    <a:gd name="connsiteX37" fmla="*/ 152400 w 338138"/>
                    <a:gd name="connsiteY37" fmla="*/ 72796 h 311150"/>
                    <a:gd name="connsiteX38" fmla="*/ 178693 w 338138"/>
                    <a:gd name="connsiteY38" fmla="*/ 139652 h 311150"/>
                    <a:gd name="connsiteX39" fmla="*/ 178693 w 338138"/>
                    <a:gd name="connsiteY39" fmla="*/ 147518 h 311150"/>
                    <a:gd name="connsiteX40" fmla="*/ 229964 w 338138"/>
                    <a:gd name="connsiteY40" fmla="*/ 164559 h 311150"/>
                    <a:gd name="connsiteX41" fmla="*/ 237852 w 338138"/>
                    <a:gd name="connsiteY41" fmla="*/ 173736 h 311150"/>
                    <a:gd name="connsiteX42" fmla="*/ 237852 w 338138"/>
                    <a:gd name="connsiteY42" fmla="*/ 192088 h 311150"/>
                    <a:gd name="connsiteX43" fmla="*/ 269404 w 338138"/>
                    <a:gd name="connsiteY43" fmla="*/ 159316 h 311150"/>
                    <a:gd name="connsiteX44" fmla="*/ 272033 w 338138"/>
                    <a:gd name="connsiteY44" fmla="*/ 158005 h 311150"/>
                    <a:gd name="connsiteX45" fmla="*/ 320675 w 338138"/>
                    <a:gd name="connsiteY45" fmla="*/ 91149 h 311150"/>
                    <a:gd name="connsiteX46" fmla="*/ 235223 w 338138"/>
                    <a:gd name="connsiteY46" fmla="*/ 19050 h 311150"/>
                    <a:gd name="connsiteX47" fmla="*/ 235111 w 338138"/>
                    <a:gd name="connsiteY47" fmla="*/ 0 h 311150"/>
                    <a:gd name="connsiteX48" fmla="*/ 338138 w 338138"/>
                    <a:gd name="connsiteY48" fmla="*/ 90972 h 311150"/>
                    <a:gd name="connsiteX49" fmla="*/ 320967 w 338138"/>
                    <a:gd name="connsiteY49" fmla="*/ 141072 h 311150"/>
                    <a:gd name="connsiteX50" fmla="*/ 280021 w 338138"/>
                    <a:gd name="connsiteY50" fmla="*/ 172715 h 311150"/>
                    <a:gd name="connsiteX51" fmla="*/ 235111 w 338138"/>
                    <a:gd name="connsiteY51" fmla="*/ 220178 h 311150"/>
                    <a:gd name="connsiteX52" fmla="*/ 228507 w 338138"/>
                    <a:gd name="connsiteY52" fmla="*/ 222815 h 311150"/>
                    <a:gd name="connsiteX53" fmla="*/ 225865 w 338138"/>
                    <a:gd name="connsiteY53" fmla="*/ 222815 h 311150"/>
                    <a:gd name="connsiteX54" fmla="*/ 220582 w 338138"/>
                    <a:gd name="connsiteY54" fmla="*/ 214905 h 311150"/>
                    <a:gd name="connsiteX55" fmla="*/ 220582 w 338138"/>
                    <a:gd name="connsiteY55" fmla="*/ 181944 h 311150"/>
                    <a:gd name="connsiteX56" fmla="*/ 178315 w 338138"/>
                    <a:gd name="connsiteY56" fmla="*/ 167441 h 311150"/>
                    <a:gd name="connsiteX57" fmla="*/ 178315 w 338138"/>
                    <a:gd name="connsiteY57" fmla="*/ 168760 h 311150"/>
                    <a:gd name="connsiteX58" fmla="*/ 184919 w 338138"/>
                    <a:gd name="connsiteY58" fmla="*/ 191173 h 311150"/>
                    <a:gd name="connsiteX59" fmla="*/ 186240 w 338138"/>
                    <a:gd name="connsiteY59" fmla="*/ 195128 h 311150"/>
                    <a:gd name="connsiteX60" fmla="*/ 184919 w 338138"/>
                    <a:gd name="connsiteY60" fmla="*/ 200402 h 311150"/>
                    <a:gd name="connsiteX61" fmla="*/ 163785 w 338138"/>
                    <a:gd name="connsiteY61" fmla="*/ 204357 h 311150"/>
                    <a:gd name="connsiteX62" fmla="*/ 157181 w 338138"/>
                    <a:gd name="connsiteY62" fmla="*/ 204357 h 311150"/>
                    <a:gd name="connsiteX63" fmla="*/ 206053 w 338138"/>
                    <a:gd name="connsiteY63" fmla="*/ 265005 h 311150"/>
                    <a:gd name="connsiteX64" fmla="*/ 206053 w 338138"/>
                    <a:gd name="connsiteY64" fmla="*/ 305877 h 311150"/>
                    <a:gd name="connsiteX65" fmla="*/ 200769 w 338138"/>
                    <a:gd name="connsiteY65" fmla="*/ 311150 h 311150"/>
                    <a:gd name="connsiteX66" fmla="*/ 5283 w 338138"/>
                    <a:gd name="connsiteY66" fmla="*/ 311150 h 311150"/>
                    <a:gd name="connsiteX67" fmla="*/ 0 w 338138"/>
                    <a:gd name="connsiteY67" fmla="*/ 305877 h 311150"/>
                    <a:gd name="connsiteX68" fmla="*/ 0 w 338138"/>
                    <a:gd name="connsiteY68" fmla="*/ 265005 h 311150"/>
                    <a:gd name="connsiteX69" fmla="*/ 48871 w 338138"/>
                    <a:gd name="connsiteY69" fmla="*/ 204357 h 311150"/>
                    <a:gd name="connsiteX70" fmla="*/ 42267 w 338138"/>
                    <a:gd name="connsiteY70" fmla="*/ 204357 h 311150"/>
                    <a:gd name="connsiteX71" fmla="*/ 21133 w 338138"/>
                    <a:gd name="connsiteY71" fmla="*/ 200402 h 311150"/>
                    <a:gd name="connsiteX72" fmla="*/ 19813 w 338138"/>
                    <a:gd name="connsiteY72" fmla="*/ 195128 h 311150"/>
                    <a:gd name="connsiteX73" fmla="*/ 21133 w 338138"/>
                    <a:gd name="connsiteY73" fmla="*/ 191173 h 311150"/>
                    <a:gd name="connsiteX74" fmla="*/ 27738 w 338138"/>
                    <a:gd name="connsiteY74" fmla="*/ 168760 h 311150"/>
                    <a:gd name="connsiteX75" fmla="*/ 27738 w 338138"/>
                    <a:gd name="connsiteY75" fmla="*/ 139754 h 311150"/>
                    <a:gd name="connsiteX76" fmla="*/ 101705 w 338138"/>
                    <a:gd name="connsiteY76" fmla="*/ 48782 h 311150"/>
                    <a:gd name="connsiteX77" fmla="*/ 104347 w 338138"/>
                    <a:gd name="connsiteY77" fmla="*/ 48782 h 311150"/>
                    <a:gd name="connsiteX78" fmla="*/ 137368 w 338138"/>
                    <a:gd name="connsiteY78" fmla="*/ 59329 h 311150"/>
                    <a:gd name="connsiteX79" fmla="*/ 235111 w 338138"/>
                    <a:gd name="connsiteY79" fmla="*/ 0 h 31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38138" h="311150">
                      <a:moveTo>
                        <a:pt x="109769" y="93663"/>
                      </a:moveTo>
                      <a:cubicBezTo>
                        <a:pt x="107136" y="97643"/>
                        <a:pt x="91339" y="122847"/>
                        <a:pt x="66326" y="122847"/>
                      </a:cubicBezTo>
                      <a:cubicBezTo>
                        <a:pt x="61060" y="122847"/>
                        <a:pt x="57111" y="121521"/>
                        <a:pt x="53161" y="120194"/>
                      </a:cubicBezTo>
                      <a:cubicBezTo>
                        <a:pt x="51845" y="120194"/>
                        <a:pt x="51845" y="121521"/>
                        <a:pt x="51845" y="121521"/>
                      </a:cubicBezTo>
                      <a:cubicBezTo>
                        <a:pt x="49212" y="124174"/>
                        <a:pt x="49212" y="128153"/>
                        <a:pt x="50528" y="132133"/>
                      </a:cubicBezTo>
                      <a:cubicBezTo>
                        <a:pt x="51845" y="137439"/>
                        <a:pt x="55794" y="140092"/>
                        <a:pt x="58427" y="141419"/>
                      </a:cubicBezTo>
                      <a:cubicBezTo>
                        <a:pt x="59744" y="141419"/>
                        <a:pt x="62377" y="142746"/>
                        <a:pt x="62377" y="145399"/>
                      </a:cubicBezTo>
                      <a:cubicBezTo>
                        <a:pt x="68959" y="167950"/>
                        <a:pt x="84756" y="190501"/>
                        <a:pt x="103187" y="190501"/>
                      </a:cubicBezTo>
                      <a:cubicBezTo>
                        <a:pt x="121617" y="190501"/>
                        <a:pt x="137415" y="167950"/>
                        <a:pt x="143997" y="145399"/>
                      </a:cubicBezTo>
                      <a:cubicBezTo>
                        <a:pt x="143997" y="142746"/>
                        <a:pt x="146630" y="141419"/>
                        <a:pt x="147947" y="141419"/>
                      </a:cubicBezTo>
                      <a:cubicBezTo>
                        <a:pt x="150580" y="141419"/>
                        <a:pt x="154529" y="137439"/>
                        <a:pt x="155845" y="132133"/>
                      </a:cubicBezTo>
                      <a:cubicBezTo>
                        <a:pt x="157162" y="128153"/>
                        <a:pt x="157162" y="124174"/>
                        <a:pt x="154529" y="121521"/>
                      </a:cubicBezTo>
                      <a:cubicBezTo>
                        <a:pt x="154529" y="120194"/>
                        <a:pt x="153212" y="120194"/>
                        <a:pt x="153212" y="120194"/>
                      </a:cubicBezTo>
                      <a:cubicBezTo>
                        <a:pt x="153212" y="120194"/>
                        <a:pt x="153212" y="120194"/>
                        <a:pt x="151896" y="120194"/>
                      </a:cubicBezTo>
                      <a:cubicBezTo>
                        <a:pt x="150580" y="121521"/>
                        <a:pt x="149263" y="124174"/>
                        <a:pt x="147947" y="125500"/>
                      </a:cubicBezTo>
                      <a:cubicBezTo>
                        <a:pt x="146630" y="126827"/>
                        <a:pt x="145314" y="128153"/>
                        <a:pt x="143997" y="128153"/>
                      </a:cubicBezTo>
                      <a:cubicBezTo>
                        <a:pt x="142681" y="129480"/>
                        <a:pt x="141364" y="129480"/>
                        <a:pt x="140048" y="129480"/>
                      </a:cubicBezTo>
                      <a:cubicBezTo>
                        <a:pt x="138731" y="129480"/>
                        <a:pt x="137415" y="128153"/>
                        <a:pt x="136098" y="126827"/>
                      </a:cubicBezTo>
                      <a:cubicBezTo>
                        <a:pt x="136098" y="125500"/>
                        <a:pt x="136098" y="124174"/>
                        <a:pt x="134782" y="122847"/>
                      </a:cubicBezTo>
                      <a:cubicBezTo>
                        <a:pt x="133466" y="117541"/>
                        <a:pt x="130833" y="109582"/>
                        <a:pt x="122934" y="102949"/>
                      </a:cubicBezTo>
                      <a:cubicBezTo>
                        <a:pt x="120301" y="98969"/>
                        <a:pt x="115035" y="96316"/>
                        <a:pt x="109769" y="93663"/>
                      </a:cubicBezTo>
                      <a:close/>
                      <a:moveTo>
                        <a:pt x="269081" y="79375"/>
                      </a:moveTo>
                      <a:cubicBezTo>
                        <a:pt x="274780" y="79375"/>
                        <a:pt x="279400" y="84350"/>
                        <a:pt x="279400" y="90488"/>
                      </a:cubicBezTo>
                      <a:cubicBezTo>
                        <a:pt x="279400" y="96626"/>
                        <a:pt x="274780" y="101601"/>
                        <a:pt x="269081" y="101601"/>
                      </a:cubicBezTo>
                      <a:cubicBezTo>
                        <a:pt x="263382" y="101601"/>
                        <a:pt x="258762" y="96626"/>
                        <a:pt x="258762" y="90488"/>
                      </a:cubicBezTo>
                      <a:cubicBezTo>
                        <a:pt x="258762" y="84350"/>
                        <a:pt x="263382" y="79375"/>
                        <a:pt x="269081" y="79375"/>
                      </a:cubicBezTo>
                      <a:close/>
                      <a:moveTo>
                        <a:pt x="234950" y="79375"/>
                      </a:moveTo>
                      <a:cubicBezTo>
                        <a:pt x="241088" y="79375"/>
                        <a:pt x="246063" y="84350"/>
                        <a:pt x="246063" y="90488"/>
                      </a:cubicBezTo>
                      <a:cubicBezTo>
                        <a:pt x="246063" y="96626"/>
                        <a:pt x="241088" y="101601"/>
                        <a:pt x="234950" y="101601"/>
                      </a:cubicBezTo>
                      <a:cubicBezTo>
                        <a:pt x="228812" y="101601"/>
                        <a:pt x="223837" y="96626"/>
                        <a:pt x="223837" y="90488"/>
                      </a:cubicBezTo>
                      <a:cubicBezTo>
                        <a:pt x="223837" y="84350"/>
                        <a:pt x="228812" y="79375"/>
                        <a:pt x="234950" y="79375"/>
                      </a:cubicBezTo>
                      <a:close/>
                      <a:moveTo>
                        <a:pt x="199231" y="79375"/>
                      </a:moveTo>
                      <a:cubicBezTo>
                        <a:pt x="204930" y="79375"/>
                        <a:pt x="209550" y="84350"/>
                        <a:pt x="209550" y="90488"/>
                      </a:cubicBezTo>
                      <a:cubicBezTo>
                        <a:pt x="209550" y="96626"/>
                        <a:pt x="204930" y="101601"/>
                        <a:pt x="199231" y="101601"/>
                      </a:cubicBezTo>
                      <a:cubicBezTo>
                        <a:pt x="193532" y="101601"/>
                        <a:pt x="188912" y="96626"/>
                        <a:pt x="188912" y="90488"/>
                      </a:cubicBezTo>
                      <a:cubicBezTo>
                        <a:pt x="188912" y="84350"/>
                        <a:pt x="193532" y="79375"/>
                        <a:pt x="199231" y="79375"/>
                      </a:cubicBezTo>
                      <a:close/>
                      <a:moveTo>
                        <a:pt x="235223" y="19050"/>
                      </a:moveTo>
                      <a:cubicBezTo>
                        <a:pt x="195783" y="19050"/>
                        <a:pt x="161602" y="41335"/>
                        <a:pt x="152400" y="72796"/>
                      </a:cubicBezTo>
                      <a:cubicBezTo>
                        <a:pt x="165546" y="88528"/>
                        <a:pt x="176064" y="112124"/>
                        <a:pt x="178693" y="139652"/>
                      </a:cubicBezTo>
                      <a:cubicBezTo>
                        <a:pt x="178693" y="142274"/>
                        <a:pt x="178693" y="144896"/>
                        <a:pt x="178693" y="147518"/>
                      </a:cubicBezTo>
                      <a:cubicBezTo>
                        <a:pt x="193154" y="156694"/>
                        <a:pt x="210244" y="163249"/>
                        <a:pt x="229964" y="164559"/>
                      </a:cubicBezTo>
                      <a:cubicBezTo>
                        <a:pt x="233908" y="164559"/>
                        <a:pt x="237852" y="168492"/>
                        <a:pt x="237852" y="173736"/>
                      </a:cubicBezTo>
                      <a:cubicBezTo>
                        <a:pt x="237852" y="173736"/>
                        <a:pt x="237852" y="173736"/>
                        <a:pt x="237852" y="192088"/>
                      </a:cubicBezTo>
                      <a:cubicBezTo>
                        <a:pt x="237852" y="192088"/>
                        <a:pt x="237852" y="192088"/>
                        <a:pt x="269404" y="159316"/>
                      </a:cubicBezTo>
                      <a:cubicBezTo>
                        <a:pt x="269404" y="158005"/>
                        <a:pt x="270718" y="158005"/>
                        <a:pt x="272033" y="158005"/>
                      </a:cubicBezTo>
                      <a:cubicBezTo>
                        <a:pt x="300955" y="144896"/>
                        <a:pt x="320675" y="119989"/>
                        <a:pt x="320675" y="91149"/>
                      </a:cubicBezTo>
                      <a:cubicBezTo>
                        <a:pt x="320675" y="51822"/>
                        <a:pt x="282550" y="19050"/>
                        <a:pt x="235223" y="19050"/>
                      </a:cubicBezTo>
                      <a:close/>
                      <a:moveTo>
                        <a:pt x="235111" y="0"/>
                      </a:moveTo>
                      <a:cubicBezTo>
                        <a:pt x="291908" y="0"/>
                        <a:pt x="338138" y="40871"/>
                        <a:pt x="338138" y="90972"/>
                      </a:cubicBezTo>
                      <a:cubicBezTo>
                        <a:pt x="338138" y="109430"/>
                        <a:pt x="332855" y="126570"/>
                        <a:pt x="320967" y="141072"/>
                      </a:cubicBezTo>
                      <a:cubicBezTo>
                        <a:pt x="311721" y="154257"/>
                        <a:pt x="297192" y="166123"/>
                        <a:pt x="280021" y="172715"/>
                      </a:cubicBezTo>
                      <a:cubicBezTo>
                        <a:pt x="280021" y="172715"/>
                        <a:pt x="280021" y="172715"/>
                        <a:pt x="235111" y="220178"/>
                      </a:cubicBezTo>
                      <a:cubicBezTo>
                        <a:pt x="233791" y="222815"/>
                        <a:pt x="231149" y="222815"/>
                        <a:pt x="228507" y="222815"/>
                      </a:cubicBezTo>
                      <a:cubicBezTo>
                        <a:pt x="228507" y="222815"/>
                        <a:pt x="227186" y="222815"/>
                        <a:pt x="225865" y="222815"/>
                      </a:cubicBezTo>
                      <a:cubicBezTo>
                        <a:pt x="221903" y="221497"/>
                        <a:pt x="220582" y="218860"/>
                        <a:pt x="220582" y="214905"/>
                      </a:cubicBezTo>
                      <a:cubicBezTo>
                        <a:pt x="220582" y="214905"/>
                        <a:pt x="220582" y="214905"/>
                        <a:pt x="220582" y="181944"/>
                      </a:cubicBezTo>
                      <a:cubicBezTo>
                        <a:pt x="204732" y="179307"/>
                        <a:pt x="190202" y="175352"/>
                        <a:pt x="178315" y="167441"/>
                      </a:cubicBezTo>
                      <a:cubicBezTo>
                        <a:pt x="178315" y="168760"/>
                        <a:pt x="178315" y="168760"/>
                        <a:pt x="178315" y="168760"/>
                      </a:cubicBezTo>
                      <a:cubicBezTo>
                        <a:pt x="176994" y="181944"/>
                        <a:pt x="176994" y="185899"/>
                        <a:pt x="184919" y="191173"/>
                      </a:cubicBezTo>
                      <a:cubicBezTo>
                        <a:pt x="186240" y="192491"/>
                        <a:pt x="186240" y="193810"/>
                        <a:pt x="186240" y="195128"/>
                      </a:cubicBezTo>
                      <a:cubicBezTo>
                        <a:pt x="186240" y="197765"/>
                        <a:pt x="186240" y="199084"/>
                        <a:pt x="184919" y="200402"/>
                      </a:cubicBezTo>
                      <a:cubicBezTo>
                        <a:pt x="180957" y="203039"/>
                        <a:pt x="173031" y="204357"/>
                        <a:pt x="163785" y="204357"/>
                      </a:cubicBezTo>
                      <a:cubicBezTo>
                        <a:pt x="162465" y="204357"/>
                        <a:pt x="159823" y="204357"/>
                        <a:pt x="157181" y="204357"/>
                      </a:cubicBezTo>
                      <a:cubicBezTo>
                        <a:pt x="173031" y="213586"/>
                        <a:pt x="206053" y="233363"/>
                        <a:pt x="206053" y="265005"/>
                      </a:cubicBezTo>
                      <a:cubicBezTo>
                        <a:pt x="206053" y="265005"/>
                        <a:pt x="206053" y="265005"/>
                        <a:pt x="206053" y="305877"/>
                      </a:cubicBezTo>
                      <a:cubicBezTo>
                        <a:pt x="206053" y="308513"/>
                        <a:pt x="203411" y="311150"/>
                        <a:pt x="200769" y="311150"/>
                      </a:cubicBezTo>
                      <a:cubicBezTo>
                        <a:pt x="200769" y="311150"/>
                        <a:pt x="200769" y="311150"/>
                        <a:pt x="5283" y="311150"/>
                      </a:cubicBezTo>
                      <a:cubicBezTo>
                        <a:pt x="2642" y="311150"/>
                        <a:pt x="0" y="308513"/>
                        <a:pt x="0" y="305877"/>
                      </a:cubicBezTo>
                      <a:cubicBezTo>
                        <a:pt x="0" y="305877"/>
                        <a:pt x="0" y="305877"/>
                        <a:pt x="0" y="265005"/>
                      </a:cubicBezTo>
                      <a:cubicBezTo>
                        <a:pt x="0" y="233363"/>
                        <a:pt x="33021" y="213586"/>
                        <a:pt x="48871" y="204357"/>
                      </a:cubicBezTo>
                      <a:cubicBezTo>
                        <a:pt x="46230" y="204357"/>
                        <a:pt x="44909" y="204357"/>
                        <a:pt x="42267" y="204357"/>
                      </a:cubicBezTo>
                      <a:cubicBezTo>
                        <a:pt x="33021" y="204357"/>
                        <a:pt x="25096" y="203039"/>
                        <a:pt x="21133" y="200402"/>
                      </a:cubicBezTo>
                      <a:cubicBezTo>
                        <a:pt x="19813" y="199084"/>
                        <a:pt x="19813" y="197765"/>
                        <a:pt x="19813" y="195128"/>
                      </a:cubicBezTo>
                      <a:cubicBezTo>
                        <a:pt x="19813" y="193810"/>
                        <a:pt x="19813" y="192491"/>
                        <a:pt x="21133" y="191173"/>
                      </a:cubicBezTo>
                      <a:cubicBezTo>
                        <a:pt x="29059" y="185899"/>
                        <a:pt x="29059" y="181944"/>
                        <a:pt x="27738" y="168760"/>
                      </a:cubicBezTo>
                      <a:cubicBezTo>
                        <a:pt x="27738" y="162167"/>
                        <a:pt x="26417" y="152938"/>
                        <a:pt x="27738" y="139754"/>
                      </a:cubicBezTo>
                      <a:cubicBezTo>
                        <a:pt x="33021" y="87017"/>
                        <a:pt x="63401" y="50100"/>
                        <a:pt x="101705" y="48782"/>
                      </a:cubicBezTo>
                      <a:cubicBezTo>
                        <a:pt x="101705" y="48782"/>
                        <a:pt x="101705" y="48782"/>
                        <a:pt x="104347" y="48782"/>
                      </a:cubicBezTo>
                      <a:cubicBezTo>
                        <a:pt x="116235" y="50100"/>
                        <a:pt x="128122" y="52737"/>
                        <a:pt x="137368" y="59329"/>
                      </a:cubicBezTo>
                      <a:cubicBezTo>
                        <a:pt x="151898" y="25050"/>
                        <a:pt x="190202" y="0"/>
                        <a:pt x="235111" y="0"/>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1" name="任意多边形: 形状 87">
                  <a:extLst>
                    <a:ext uri="{FF2B5EF4-FFF2-40B4-BE49-F238E27FC236}">
                      <a16:creationId xmlns:a16="http://schemas.microsoft.com/office/drawing/2014/main" id="{C96AB0EC-7140-496F-BC61-A47E4749C779}"/>
                    </a:ext>
                  </a:extLst>
                </p:cNvPr>
                <p:cNvSpPr>
                  <a:spLocks/>
                </p:cNvSpPr>
                <p:nvPr/>
              </p:nvSpPr>
              <p:spPr bwMode="auto">
                <a:xfrm>
                  <a:off x="503239" y="3177"/>
                  <a:ext cx="120649" cy="180974"/>
                </a:xfrm>
                <a:custGeom>
                  <a:avLst/>
                  <a:gdLst>
                    <a:gd name="T0" fmla="*/ 16 w 32"/>
                    <a:gd name="T1" fmla="*/ 48 h 48"/>
                    <a:gd name="T2" fmla="*/ 16 w 32"/>
                    <a:gd name="T3" fmla="*/ 48 h 48"/>
                    <a:gd name="T4" fmla="*/ 16 w 32"/>
                    <a:gd name="T5" fmla="*/ 48 h 48"/>
                    <a:gd name="T6" fmla="*/ 16 w 32"/>
                    <a:gd name="T7" fmla="*/ 48 h 48"/>
                    <a:gd name="T8" fmla="*/ 16 w 32"/>
                    <a:gd name="T9" fmla="*/ 48 h 48"/>
                    <a:gd name="T10" fmla="*/ 32 w 32"/>
                    <a:gd name="T11" fmla="*/ 32 h 48"/>
                    <a:gd name="T12" fmla="*/ 16 w 32"/>
                    <a:gd name="T13" fmla="*/ 0 h 48"/>
                    <a:gd name="T14" fmla="*/ 16 w 32"/>
                    <a:gd name="T15" fmla="*/ 0 h 48"/>
                    <a:gd name="T16" fmla="*/ 16 w 32"/>
                    <a:gd name="T17" fmla="*/ 0 h 48"/>
                    <a:gd name="T18" fmla="*/ 16 w 32"/>
                    <a:gd name="T19" fmla="*/ 0 h 48"/>
                    <a:gd name="T20" fmla="*/ 16 w 32"/>
                    <a:gd name="T21" fmla="*/ 0 h 48"/>
                    <a:gd name="T22" fmla="*/ 0 w 32"/>
                    <a:gd name="T23" fmla="*/ 32 h 48"/>
                    <a:gd name="T24" fmla="*/ 16 w 32"/>
                    <a:gd name="T25"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16" y="48"/>
                      </a:moveTo>
                      <a:cubicBezTo>
                        <a:pt x="16" y="48"/>
                        <a:pt x="16" y="48"/>
                        <a:pt x="16" y="48"/>
                      </a:cubicBezTo>
                      <a:cubicBezTo>
                        <a:pt x="16" y="48"/>
                        <a:pt x="16" y="48"/>
                        <a:pt x="16" y="48"/>
                      </a:cubicBezTo>
                      <a:cubicBezTo>
                        <a:pt x="16" y="48"/>
                        <a:pt x="16" y="48"/>
                        <a:pt x="16" y="48"/>
                      </a:cubicBezTo>
                      <a:cubicBezTo>
                        <a:pt x="16" y="48"/>
                        <a:pt x="16" y="48"/>
                        <a:pt x="16" y="48"/>
                      </a:cubicBezTo>
                      <a:cubicBezTo>
                        <a:pt x="23" y="48"/>
                        <a:pt x="32" y="43"/>
                        <a:pt x="32" y="32"/>
                      </a:cubicBezTo>
                      <a:cubicBezTo>
                        <a:pt x="32" y="15"/>
                        <a:pt x="17" y="0"/>
                        <a:pt x="16" y="0"/>
                      </a:cubicBezTo>
                      <a:cubicBezTo>
                        <a:pt x="16" y="0"/>
                        <a:pt x="16" y="0"/>
                        <a:pt x="16" y="0"/>
                      </a:cubicBezTo>
                      <a:cubicBezTo>
                        <a:pt x="16" y="0"/>
                        <a:pt x="16" y="0"/>
                        <a:pt x="16" y="0"/>
                      </a:cubicBezTo>
                      <a:cubicBezTo>
                        <a:pt x="16" y="0"/>
                        <a:pt x="16" y="0"/>
                        <a:pt x="16" y="0"/>
                      </a:cubicBezTo>
                      <a:cubicBezTo>
                        <a:pt x="16" y="0"/>
                        <a:pt x="16" y="0"/>
                        <a:pt x="16" y="0"/>
                      </a:cubicBezTo>
                      <a:cubicBezTo>
                        <a:pt x="14" y="0"/>
                        <a:pt x="0" y="15"/>
                        <a:pt x="0" y="32"/>
                      </a:cubicBezTo>
                      <a:cubicBezTo>
                        <a:pt x="0" y="43"/>
                        <a:pt x="9" y="48"/>
                        <a:pt x="16" y="48"/>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2" name="任意多边形: 形状 88">
                  <a:extLst>
                    <a:ext uri="{FF2B5EF4-FFF2-40B4-BE49-F238E27FC236}">
                      <a16:creationId xmlns:a16="http://schemas.microsoft.com/office/drawing/2014/main" id="{FC170E52-8391-451A-BA6C-ED332EB604D4}"/>
                    </a:ext>
                  </a:extLst>
                </p:cNvPr>
                <p:cNvSpPr>
                  <a:spLocks/>
                </p:cNvSpPr>
                <p:nvPr/>
              </p:nvSpPr>
              <p:spPr bwMode="auto">
                <a:xfrm>
                  <a:off x="3174" y="501649"/>
                  <a:ext cx="182563" cy="120648"/>
                </a:xfrm>
                <a:custGeom>
                  <a:avLst/>
                  <a:gdLst>
                    <a:gd name="T0" fmla="*/ 48 w 48"/>
                    <a:gd name="T1" fmla="*/ 16 h 32"/>
                    <a:gd name="T2" fmla="*/ 48 w 48"/>
                    <a:gd name="T3" fmla="*/ 16 h 32"/>
                    <a:gd name="T4" fmla="*/ 48 w 48"/>
                    <a:gd name="T5" fmla="*/ 16 h 32"/>
                    <a:gd name="T6" fmla="*/ 48 w 48"/>
                    <a:gd name="T7" fmla="*/ 16 h 32"/>
                    <a:gd name="T8" fmla="*/ 48 w 48"/>
                    <a:gd name="T9" fmla="*/ 16 h 32"/>
                    <a:gd name="T10" fmla="*/ 32 w 48"/>
                    <a:gd name="T11" fmla="*/ 0 h 32"/>
                    <a:gd name="T12" fmla="*/ 0 w 48"/>
                    <a:gd name="T13" fmla="*/ 16 h 32"/>
                    <a:gd name="T14" fmla="*/ 0 w 48"/>
                    <a:gd name="T15" fmla="*/ 16 h 32"/>
                    <a:gd name="T16" fmla="*/ 0 w 48"/>
                    <a:gd name="T17" fmla="*/ 16 h 32"/>
                    <a:gd name="T18" fmla="*/ 0 w 48"/>
                    <a:gd name="T19" fmla="*/ 16 h 32"/>
                    <a:gd name="T20" fmla="*/ 0 w 48"/>
                    <a:gd name="T21" fmla="*/ 16 h 32"/>
                    <a:gd name="T22" fmla="*/ 32 w 48"/>
                    <a:gd name="T23" fmla="*/ 32 h 32"/>
                    <a:gd name="T24" fmla="*/ 48 w 48"/>
                    <a:gd name="T2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48" y="16"/>
                      </a:moveTo>
                      <a:cubicBezTo>
                        <a:pt x="48" y="16"/>
                        <a:pt x="48" y="16"/>
                        <a:pt x="48" y="16"/>
                      </a:cubicBezTo>
                      <a:cubicBezTo>
                        <a:pt x="48" y="16"/>
                        <a:pt x="48" y="16"/>
                        <a:pt x="48" y="16"/>
                      </a:cubicBezTo>
                      <a:cubicBezTo>
                        <a:pt x="48" y="16"/>
                        <a:pt x="48" y="16"/>
                        <a:pt x="48" y="16"/>
                      </a:cubicBezTo>
                      <a:cubicBezTo>
                        <a:pt x="48" y="16"/>
                        <a:pt x="48" y="16"/>
                        <a:pt x="48" y="16"/>
                      </a:cubicBezTo>
                      <a:cubicBezTo>
                        <a:pt x="48" y="9"/>
                        <a:pt x="43" y="0"/>
                        <a:pt x="32" y="0"/>
                      </a:cubicBezTo>
                      <a:cubicBezTo>
                        <a:pt x="15" y="0"/>
                        <a:pt x="0" y="14"/>
                        <a:pt x="0" y="16"/>
                      </a:cubicBezTo>
                      <a:cubicBezTo>
                        <a:pt x="0" y="16"/>
                        <a:pt x="0" y="16"/>
                        <a:pt x="0" y="16"/>
                      </a:cubicBezTo>
                      <a:cubicBezTo>
                        <a:pt x="0" y="16"/>
                        <a:pt x="0" y="16"/>
                        <a:pt x="0" y="16"/>
                      </a:cubicBezTo>
                      <a:cubicBezTo>
                        <a:pt x="0" y="16"/>
                        <a:pt x="0" y="16"/>
                        <a:pt x="0" y="16"/>
                      </a:cubicBezTo>
                      <a:cubicBezTo>
                        <a:pt x="0" y="16"/>
                        <a:pt x="0" y="16"/>
                        <a:pt x="0" y="16"/>
                      </a:cubicBezTo>
                      <a:cubicBezTo>
                        <a:pt x="0" y="17"/>
                        <a:pt x="15" y="32"/>
                        <a:pt x="32" y="32"/>
                      </a:cubicBezTo>
                      <a:cubicBezTo>
                        <a:pt x="43" y="32"/>
                        <a:pt x="48" y="23"/>
                        <a:pt x="48" y="16"/>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3" name="任意多边形: 形状 89">
                  <a:extLst>
                    <a:ext uri="{FF2B5EF4-FFF2-40B4-BE49-F238E27FC236}">
                      <a16:creationId xmlns:a16="http://schemas.microsoft.com/office/drawing/2014/main" id="{C40EFD9D-11A0-4B79-A835-67F352850FF9}"/>
                    </a:ext>
                  </a:extLst>
                </p:cNvPr>
                <p:cNvSpPr>
                  <a:spLocks/>
                </p:cNvSpPr>
                <p:nvPr/>
              </p:nvSpPr>
              <p:spPr bwMode="auto">
                <a:xfrm>
                  <a:off x="798516" y="161926"/>
                  <a:ext cx="161924" cy="161923"/>
                </a:xfrm>
                <a:custGeom>
                  <a:avLst/>
                  <a:gdLst>
                    <a:gd name="T0" fmla="*/ 9 w 43"/>
                    <a:gd name="T1" fmla="*/ 35 h 43"/>
                    <a:gd name="T2" fmla="*/ 9 w 43"/>
                    <a:gd name="T3" fmla="*/ 35 h 43"/>
                    <a:gd name="T4" fmla="*/ 9 w 43"/>
                    <a:gd name="T5" fmla="*/ 35 h 43"/>
                    <a:gd name="T6" fmla="*/ 9 w 43"/>
                    <a:gd name="T7" fmla="*/ 35 h 43"/>
                    <a:gd name="T8" fmla="*/ 31 w 43"/>
                    <a:gd name="T9" fmla="*/ 35 h 43"/>
                    <a:gd name="T10" fmla="*/ 42 w 43"/>
                    <a:gd name="T11" fmla="*/ 1 h 43"/>
                    <a:gd name="T12" fmla="*/ 42 w 43"/>
                    <a:gd name="T13" fmla="*/ 1 h 43"/>
                    <a:gd name="T14" fmla="*/ 42 w 43"/>
                    <a:gd name="T15" fmla="*/ 1 h 43"/>
                    <a:gd name="T16" fmla="*/ 42 w 43"/>
                    <a:gd name="T17" fmla="*/ 1 h 43"/>
                    <a:gd name="T18" fmla="*/ 42 w 43"/>
                    <a:gd name="T19" fmla="*/ 1 h 43"/>
                    <a:gd name="T20" fmla="*/ 9 w 43"/>
                    <a:gd name="T21" fmla="*/ 12 h 43"/>
                    <a:gd name="T22" fmla="*/ 8 w 43"/>
                    <a:gd name="T23" fmla="*/ 35 h 43"/>
                    <a:gd name="T24" fmla="*/ 9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9" y="35"/>
                      </a:moveTo>
                      <a:cubicBezTo>
                        <a:pt x="9" y="35"/>
                        <a:pt x="9" y="35"/>
                        <a:pt x="9" y="35"/>
                      </a:cubicBezTo>
                      <a:cubicBezTo>
                        <a:pt x="9" y="35"/>
                        <a:pt x="9" y="35"/>
                        <a:pt x="9" y="35"/>
                      </a:cubicBezTo>
                      <a:cubicBezTo>
                        <a:pt x="9" y="35"/>
                        <a:pt x="9" y="35"/>
                        <a:pt x="9" y="35"/>
                      </a:cubicBezTo>
                      <a:cubicBezTo>
                        <a:pt x="13" y="40"/>
                        <a:pt x="23" y="43"/>
                        <a:pt x="31" y="35"/>
                      </a:cubicBezTo>
                      <a:cubicBezTo>
                        <a:pt x="43" y="23"/>
                        <a:pt x="43" y="3"/>
                        <a:pt x="42" y="1"/>
                      </a:cubicBezTo>
                      <a:cubicBezTo>
                        <a:pt x="42" y="1"/>
                        <a:pt x="42" y="1"/>
                        <a:pt x="42" y="1"/>
                      </a:cubicBezTo>
                      <a:cubicBezTo>
                        <a:pt x="42" y="1"/>
                        <a:pt x="42" y="1"/>
                        <a:pt x="42" y="1"/>
                      </a:cubicBezTo>
                      <a:cubicBezTo>
                        <a:pt x="42" y="1"/>
                        <a:pt x="42" y="1"/>
                        <a:pt x="42" y="1"/>
                      </a:cubicBezTo>
                      <a:cubicBezTo>
                        <a:pt x="42" y="1"/>
                        <a:pt x="42" y="1"/>
                        <a:pt x="42" y="1"/>
                      </a:cubicBezTo>
                      <a:cubicBezTo>
                        <a:pt x="41" y="0"/>
                        <a:pt x="21" y="0"/>
                        <a:pt x="9" y="12"/>
                      </a:cubicBezTo>
                      <a:cubicBezTo>
                        <a:pt x="0" y="21"/>
                        <a:pt x="4" y="30"/>
                        <a:pt x="8" y="35"/>
                      </a:cubicBezTo>
                      <a:cubicBezTo>
                        <a:pt x="8" y="35"/>
                        <a:pt x="9" y="35"/>
                        <a:pt x="9" y="35"/>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4" name="任意多边形: 形状 90">
                  <a:extLst>
                    <a:ext uri="{FF2B5EF4-FFF2-40B4-BE49-F238E27FC236}">
                      <a16:creationId xmlns:a16="http://schemas.microsoft.com/office/drawing/2014/main" id="{6C0FA6AE-9621-4D85-919B-2B6B4662426D}"/>
                    </a:ext>
                  </a:extLst>
                </p:cNvPr>
                <p:cNvSpPr>
                  <a:spLocks/>
                </p:cNvSpPr>
                <p:nvPr/>
              </p:nvSpPr>
              <p:spPr bwMode="auto">
                <a:xfrm>
                  <a:off x="161925" y="161926"/>
                  <a:ext cx="163512" cy="161923"/>
                </a:xfrm>
                <a:custGeom>
                  <a:avLst/>
                  <a:gdLst>
                    <a:gd name="T0" fmla="*/ 35 w 43"/>
                    <a:gd name="T1" fmla="*/ 35 h 43"/>
                    <a:gd name="T2" fmla="*/ 35 w 43"/>
                    <a:gd name="T3" fmla="*/ 35 h 43"/>
                    <a:gd name="T4" fmla="*/ 35 w 43"/>
                    <a:gd name="T5" fmla="*/ 35 h 43"/>
                    <a:gd name="T6" fmla="*/ 35 w 43"/>
                    <a:gd name="T7" fmla="*/ 35 h 43"/>
                    <a:gd name="T8" fmla="*/ 35 w 43"/>
                    <a:gd name="T9" fmla="*/ 35 h 43"/>
                    <a:gd name="T10" fmla="*/ 35 w 43"/>
                    <a:gd name="T11" fmla="*/ 12 h 43"/>
                    <a:gd name="T12" fmla="*/ 1 w 43"/>
                    <a:gd name="T13" fmla="*/ 1 h 43"/>
                    <a:gd name="T14" fmla="*/ 1 w 43"/>
                    <a:gd name="T15" fmla="*/ 1 h 43"/>
                    <a:gd name="T16" fmla="*/ 1 w 43"/>
                    <a:gd name="T17" fmla="*/ 1 h 43"/>
                    <a:gd name="T18" fmla="*/ 1 w 43"/>
                    <a:gd name="T19" fmla="*/ 1 h 43"/>
                    <a:gd name="T20" fmla="*/ 1 w 43"/>
                    <a:gd name="T21" fmla="*/ 1 h 43"/>
                    <a:gd name="T22" fmla="*/ 12 w 43"/>
                    <a:gd name="T23" fmla="*/ 35 h 43"/>
                    <a:gd name="T24" fmla="*/ 35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5" y="35"/>
                      </a:moveTo>
                      <a:cubicBezTo>
                        <a:pt x="35" y="35"/>
                        <a:pt x="35" y="35"/>
                        <a:pt x="35" y="35"/>
                      </a:cubicBezTo>
                      <a:cubicBezTo>
                        <a:pt x="35" y="35"/>
                        <a:pt x="35" y="35"/>
                        <a:pt x="35" y="35"/>
                      </a:cubicBezTo>
                      <a:cubicBezTo>
                        <a:pt x="35" y="35"/>
                        <a:pt x="35" y="35"/>
                        <a:pt x="35" y="35"/>
                      </a:cubicBezTo>
                      <a:cubicBezTo>
                        <a:pt x="35" y="35"/>
                        <a:pt x="35" y="35"/>
                        <a:pt x="35" y="35"/>
                      </a:cubicBezTo>
                      <a:cubicBezTo>
                        <a:pt x="40" y="30"/>
                        <a:pt x="43" y="21"/>
                        <a:pt x="35" y="12"/>
                      </a:cubicBezTo>
                      <a:cubicBezTo>
                        <a:pt x="23" y="0"/>
                        <a:pt x="3" y="0"/>
                        <a:pt x="1" y="1"/>
                      </a:cubicBezTo>
                      <a:cubicBezTo>
                        <a:pt x="1" y="1"/>
                        <a:pt x="1" y="1"/>
                        <a:pt x="1" y="1"/>
                      </a:cubicBezTo>
                      <a:cubicBezTo>
                        <a:pt x="1" y="1"/>
                        <a:pt x="1" y="1"/>
                        <a:pt x="1" y="1"/>
                      </a:cubicBezTo>
                      <a:cubicBezTo>
                        <a:pt x="1" y="1"/>
                        <a:pt x="1" y="1"/>
                        <a:pt x="1" y="1"/>
                      </a:cubicBezTo>
                      <a:cubicBezTo>
                        <a:pt x="1" y="1"/>
                        <a:pt x="1" y="1"/>
                        <a:pt x="1" y="1"/>
                      </a:cubicBezTo>
                      <a:cubicBezTo>
                        <a:pt x="0" y="3"/>
                        <a:pt x="0" y="23"/>
                        <a:pt x="12" y="35"/>
                      </a:cubicBezTo>
                      <a:cubicBezTo>
                        <a:pt x="21" y="43"/>
                        <a:pt x="30" y="40"/>
                        <a:pt x="35" y="35"/>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5" name="任意多边形: 形状 91">
                  <a:extLst>
                    <a:ext uri="{FF2B5EF4-FFF2-40B4-BE49-F238E27FC236}">
                      <a16:creationId xmlns:a16="http://schemas.microsoft.com/office/drawing/2014/main" id="{B5C316BD-1322-4206-8F11-F1EF84CF2ECB}"/>
                    </a:ext>
                  </a:extLst>
                </p:cNvPr>
                <p:cNvSpPr>
                  <a:spLocks/>
                </p:cNvSpPr>
                <p:nvPr/>
              </p:nvSpPr>
              <p:spPr bwMode="auto">
                <a:xfrm>
                  <a:off x="714377" y="1547811"/>
                  <a:ext cx="120649" cy="238126"/>
                </a:xfrm>
                <a:custGeom>
                  <a:avLst/>
                  <a:gdLst>
                    <a:gd name="T0" fmla="*/ 16 w 32"/>
                    <a:gd name="T1" fmla="*/ 0 h 63"/>
                    <a:gd name="T2" fmla="*/ 0 w 32"/>
                    <a:gd name="T3" fmla="*/ 16 h 63"/>
                    <a:gd name="T4" fmla="*/ 0 w 32"/>
                    <a:gd name="T5" fmla="*/ 47 h 63"/>
                    <a:gd name="T6" fmla="*/ 16 w 32"/>
                    <a:gd name="T7" fmla="*/ 63 h 63"/>
                    <a:gd name="T8" fmla="*/ 32 w 32"/>
                    <a:gd name="T9" fmla="*/ 47 h 63"/>
                    <a:gd name="T10" fmla="*/ 32 w 32"/>
                    <a:gd name="T11" fmla="*/ 16 h 63"/>
                    <a:gd name="T12" fmla="*/ 16 w 32"/>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32" h="63">
                      <a:moveTo>
                        <a:pt x="16" y="0"/>
                      </a:moveTo>
                      <a:cubicBezTo>
                        <a:pt x="7" y="0"/>
                        <a:pt x="0" y="7"/>
                        <a:pt x="0" y="16"/>
                      </a:cubicBezTo>
                      <a:cubicBezTo>
                        <a:pt x="0" y="47"/>
                        <a:pt x="0" y="47"/>
                        <a:pt x="0" y="47"/>
                      </a:cubicBezTo>
                      <a:cubicBezTo>
                        <a:pt x="0" y="56"/>
                        <a:pt x="7" y="63"/>
                        <a:pt x="16" y="63"/>
                      </a:cubicBezTo>
                      <a:cubicBezTo>
                        <a:pt x="25" y="63"/>
                        <a:pt x="32" y="56"/>
                        <a:pt x="32" y="47"/>
                      </a:cubicBezTo>
                      <a:cubicBezTo>
                        <a:pt x="32" y="16"/>
                        <a:pt x="32" y="16"/>
                        <a:pt x="32" y="16"/>
                      </a:cubicBezTo>
                      <a:cubicBezTo>
                        <a:pt x="32" y="7"/>
                        <a:pt x="25" y="0"/>
                        <a:pt x="16" y="0"/>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6" name="任意多边形: 形状 92">
                  <a:extLst>
                    <a:ext uri="{FF2B5EF4-FFF2-40B4-BE49-F238E27FC236}">
                      <a16:creationId xmlns:a16="http://schemas.microsoft.com/office/drawing/2014/main" id="{45252B71-0AED-40CA-91CD-99BAE8A672F9}"/>
                    </a:ext>
                  </a:extLst>
                </p:cNvPr>
                <p:cNvSpPr>
                  <a:spLocks/>
                </p:cNvSpPr>
                <p:nvPr/>
              </p:nvSpPr>
              <p:spPr bwMode="auto">
                <a:xfrm>
                  <a:off x="442913" y="1427163"/>
                  <a:ext cx="120649" cy="241300"/>
                </a:xfrm>
                <a:custGeom>
                  <a:avLst/>
                  <a:gdLst>
                    <a:gd name="T0" fmla="*/ 16 w 32"/>
                    <a:gd name="T1" fmla="*/ 0 h 64"/>
                    <a:gd name="T2" fmla="*/ 0 w 32"/>
                    <a:gd name="T3" fmla="*/ 16 h 64"/>
                    <a:gd name="T4" fmla="*/ 0 w 32"/>
                    <a:gd name="T5" fmla="*/ 48 h 64"/>
                    <a:gd name="T6" fmla="*/ 16 w 32"/>
                    <a:gd name="T7" fmla="*/ 64 h 64"/>
                    <a:gd name="T8" fmla="*/ 32 w 32"/>
                    <a:gd name="T9" fmla="*/ 48 h 64"/>
                    <a:gd name="T10" fmla="*/ 32 w 32"/>
                    <a:gd name="T11" fmla="*/ 16 h 64"/>
                    <a:gd name="T12" fmla="*/ 16 w 32"/>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32" h="64">
                      <a:moveTo>
                        <a:pt x="16" y="0"/>
                      </a:moveTo>
                      <a:cubicBezTo>
                        <a:pt x="7" y="0"/>
                        <a:pt x="0" y="7"/>
                        <a:pt x="0" y="16"/>
                      </a:cubicBezTo>
                      <a:cubicBezTo>
                        <a:pt x="0" y="48"/>
                        <a:pt x="0" y="48"/>
                        <a:pt x="0" y="48"/>
                      </a:cubicBezTo>
                      <a:cubicBezTo>
                        <a:pt x="0" y="57"/>
                        <a:pt x="7" y="64"/>
                        <a:pt x="16" y="64"/>
                      </a:cubicBezTo>
                      <a:cubicBezTo>
                        <a:pt x="25" y="64"/>
                        <a:pt x="32" y="57"/>
                        <a:pt x="32" y="48"/>
                      </a:cubicBezTo>
                      <a:cubicBezTo>
                        <a:pt x="32" y="16"/>
                        <a:pt x="32" y="16"/>
                        <a:pt x="32" y="16"/>
                      </a:cubicBezTo>
                      <a:cubicBezTo>
                        <a:pt x="32" y="7"/>
                        <a:pt x="25" y="0"/>
                        <a:pt x="16" y="0"/>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57" name="任意多边形: 形状 93">
                  <a:extLst>
                    <a:ext uri="{FF2B5EF4-FFF2-40B4-BE49-F238E27FC236}">
                      <a16:creationId xmlns:a16="http://schemas.microsoft.com/office/drawing/2014/main" id="{7441DF1D-4F1A-4C89-AFB4-62DCDDD5B13D}"/>
                    </a:ext>
                  </a:extLst>
                </p:cNvPr>
                <p:cNvSpPr>
                  <a:spLocks/>
                </p:cNvSpPr>
                <p:nvPr/>
              </p:nvSpPr>
              <p:spPr bwMode="auto">
                <a:xfrm>
                  <a:off x="987426" y="1427163"/>
                  <a:ext cx="120649" cy="241300"/>
                </a:xfrm>
                <a:custGeom>
                  <a:avLst/>
                  <a:gdLst>
                    <a:gd name="T0" fmla="*/ 16 w 32"/>
                    <a:gd name="T1" fmla="*/ 0 h 64"/>
                    <a:gd name="T2" fmla="*/ 0 w 32"/>
                    <a:gd name="T3" fmla="*/ 16 h 64"/>
                    <a:gd name="T4" fmla="*/ 0 w 32"/>
                    <a:gd name="T5" fmla="*/ 48 h 64"/>
                    <a:gd name="T6" fmla="*/ 16 w 32"/>
                    <a:gd name="T7" fmla="*/ 64 h 64"/>
                    <a:gd name="T8" fmla="*/ 32 w 32"/>
                    <a:gd name="T9" fmla="*/ 48 h 64"/>
                    <a:gd name="T10" fmla="*/ 32 w 32"/>
                    <a:gd name="T11" fmla="*/ 16 h 64"/>
                    <a:gd name="T12" fmla="*/ 16 w 32"/>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32" h="64">
                      <a:moveTo>
                        <a:pt x="16" y="0"/>
                      </a:moveTo>
                      <a:cubicBezTo>
                        <a:pt x="7" y="0"/>
                        <a:pt x="0" y="7"/>
                        <a:pt x="0" y="16"/>
                      </a:cubicBezTo>
                      <a:cubicBezTo>
                        <a:pt x="0" y="48"/>
                        <a:pt x="0" y="48"/>
                        <a:pt x="0" y="48"/>
                      </a:cubicBezTo>
                      <a:cubicBezTo>
                        <a:pt x="0" y="57"/>
                        <a:pt x="7" y="64"/>
                        <a:pt x="16" y="64"/>
                      </a:cubicBezTo>
                      <a:cubicBezTo>
                        <a:pt x="25" y="64"/>
                        <a:pt x="32" y="57"/>
                        <a:pt x="32" y="48"/>
                      </a:cubicBezTo>
                      <a:cubicBezTo>
                        <a:pt x="32" y="16"/>
                        <a:pt x="32" y="16"/>
                        <a:pt x="32" y="16"/>
                      </a:cubicBezTo>
                      <a:cubicBezTo>
                        <a:pt x="32" y="7"/>
                        <a:pt x="25" y="0"/>
                        <a:pt x="16" y="0"/>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sp>
            <p:nvSpPr>
              <p:cNvPr id="33" name="矩形 32">
                <a:extLst>
                  <a:ext uri="{FF2B5EF4-FFF2-40B4-BE49-F238E27FC236}">
                    <a16:creationId xmlns:a16="http://schemas.microsoft.com/office/drawing/2014/main" id="{86F5E0BE-EE2B-4664-9D83-E1DFD175FD66}"/>
                  </a:ext>
                </a:extLst>
              </p:cNvPr>
              <p:cNvSpPr/>
              <p:nvPr/>
            </p:nvSpPr>
            <p:spPr>
              <a:xfrm>
                <a:off x="1746308" y="2671319"/>
                <a:ext cx="1094041" cy="1094041"/>
              </a:xfrm>
              <a:prstGeom prst="rect">
                <a:avLst/>
              </a:prstGeom>
              <a:solidFill>
                <a:schemeClr val="accent2">
                  <a:lumMod val="100000"/>
                </a:schemeClr>
              </a:solidFill>
              <a:ln>
                <a:noFill/>
              </a:ln>
              <a:effectLst>
                <a:outerShdw blurRad="63500" dist="12700" dir="2700000" algn="tl" rotWithShape="0">
                  <a:schemeClr val="accent3">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grpSp>
            <p:nvGrpSpPr>
              <p:cNvPr id="34" name="组合 33">
                <a:extLst>
                  <a:ext uri="{FF2B5EF4-FFF2-40B4-BE49-F238E27FC236}">
                    <a16:creationId xmlns:a16="http://schemas.microsoft.com/office/drawing/2014/main" id="{4BC472C6-F215-4026-B403-DA08E90546C9}"/>
                  </a:ext>
                </a:extLst>
              </p:cNvPr>
              <p:cNvGrpSpPr/>
              <p:nvPr/>
            </p:nvGrpSpPr>
            <p:grpSpPr>
              <a:xfrm>
                <a:off x="2043490" y="3023757"/>
                <a:ext cx="488903" cy="449879"/>
                <a:chOff x="-199131" y="-66510"/>
                <a:chExt cx="1950837" cy="1795133"/>
              </a:xfrm>
              <a:solidFill>
                <a:schemeClr val="bg1"/>
              </a:solidFill>
            </p:grpSpPr>
            <p:sp>
              <p:nvSpPr>
                <p:cNvPr id="44" name="任意多边形: 形状 80">
                  <a:extLst>
                    <a:ext uri="{FF2B5EF4-FFF2-40B4-BE49-F238E27FC236}">
                      <a16:creationId xmlns:a16="http://schemas.microsoft.com/office/drawing/2014/main" id="{DC458995-D9AE-41A6-B4FE-A64410867453}"/>
                    </a:ext>
                  </a:extLst>
                </p:cNvPr>
                <p:cNvSpPr>
                  <a:spLocks/>
                </p:cNvSpPr>
                <p:nvPr/>
              </p:nvSpPr>
              <p:spPr bwMode="auto">
                <a:xfrm>
                  <a:off x="496889" y="-1"/>
                  <a:ext cx="120649" cy="180974"/>
                </a:xfrm>
                <a:custGeom>
                  <a:avLst/>
                  <a:gdLst>
                    <a:gd name="T0" fmla="*/ 16 w 32"/>
                    <a:gd name="T1" fmla="*/ 48 h 48"/>
                    <a:gd name="T2" fmla="*/ 16 w 32"/>
                    <a:gd name="T3" fmla="*/ 48 h 48"/>
                    <a:gd name="T4" fmla="*/ 16 w 32"/>
                    <a:gd name="T5" fmla="*/ 48 h 48"/>
                    <a:gd name="T6" fmla="*/ 16 w 32"/>
                    <a:gd name="T7" fmla="*/ 48 h 48"/>
                    <a:gd name="T8" fmla="*/ 16 w 32"/>
                    <a:gd name="T9" fmla="*/ 48 h 48"/>
                    <a:gd name="T10" fmla="*/ 32 w 32"/>
                    <a:gd name="T11" fmla="*/ 32 h 48"/>
                    <a:gd name="T12" fmla="*/ 16 w 32"/>
                    <a:gd name="T13" fmla="*/ 0 h 48"/>
                    <a:gd name="T14" fmla="*/ 16 w 32"/>
                    <a:gd name="T15" fmla="*/ 0 h 48"/>
                    <a:gd name="T16" fmla="*/ 16 w 32"/>
                    <a:gd name="T17" fmla="*/ 0 h 48"/>
                    <a:gd name="T18" fmla="*/ 16 w 32"/>
                    <a:gd name="T19" fmla="*/ 0 h 48"/>
                    <a:gd name="T20" fmla="*/ 16 w 32"/>
                    <a:gd name="T21" fmla="*/ 0 h 48"/>
                    <a:gd name="T22" fmla="*/ 0 w 32"/>
                    <a:gd name="T23" fmla="*/ 32 h 48"/>
                    <a:gd name="T24" fmla="*/ 16 w 32"/>
                    <a:gd name="T25"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16" y="48"/>
                      </a:moveTo>
                      <a:cubicBezTo>
                        <a:pt x="16" y="48"/>
                        <a:pt x="16" y="48"/>
                        <a:pt x="16" y="48"/>
                      </a:cubicBezTo>
                      <a:cubicBezTo>
                        <a:pt x="16" y="48"/>
                        <a:pt x="16" y="48"/>
                        <a:pt x="16" y="48"/>
                      </a:cubicBezTo>
                      <a:cubicBezTo>
                        <a:pt x="16" y="48"/>
                        <a:pt x="16" y="48"/>
                        <a:pt x="16" y="48"/>
                      </a:cubicBezTo>
                      <a:cubicBezTo>
                        <a:pt x="16" y="48"/>
                        <a:pt x="16" y="48"/>
                        <a:pt x="16" y="48"/>
                      </a:cubicBezTo>
                      <a:cubicBezTo>
                        <a:pt x="23" y="48"/>
                        <a:pt x="32" y="44"/>
                        <a:pt x="32" y="32"/>
                      </a:cubicBezTo>
                      <a:cubicBezTo>
                        <a:pt x="32" y="15"/>
                        <a:pt x="18" y="1"/>
                        <a:pt x="16" y="0"/>
                      </a:cubicBezTo>
                      <a:cubicBezTo>
                        <a:pt x="16" y="0"/>
                        <a:pt x="16" y="0"/>
                        <a:pt x="16" y="0"/>
                      </a:cubicBezTo>
                      <a:cubicBezTo>
                        <a:pt x="16" y="0"/>
                        <a:pt x="16" y="0"/>
                        <a:pt x="16" y="0"/>
                      </a:cubicBezTo>
                      <a:cubicBezTo>
                        <a:pt x="16" y="0"/>
                        <a:pt x="16" y="0"/>
                        <a:pt x="16" y="0"/>
                      </a:cubicBezTo>
                      <a:cubicBezTo>
                        <a:pt x="16" y="0"/>
                        <a:pt x="16" y="0"/>
                        <a:pt x="16" y="0"/>
                      </a:cubicBezTo>
                      <a:cubicBezTo>
                        <a:pt x="14" y="1"/>
                        <a:pt x="0" y="15"/>
                        <a:pt x="0" y="32"/>
                      </a:cubicBezTo>
                      <a:cubicBezTo>
                        <a:pt x="0" y="44"/>
                        <a:pt x="9" y="48"/>
                        <a:pt x="16" y="48"/>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5" name="任意多边形: 形状 81">
                  <a:extLst>
                    <a:ext uri="{FF2B5EF4-FFF2-40B4-BE49-F238E27FC236}">
                      <a16:creationId xmlns:a16="http://schemas.microsoft.com/office/drawing/2014/main" id="{C156E97B-1A05-48AB-8CAC-F6CEBF6F826B}"/>
                    </a:ext>
                  </a:extLst>
                </p:cNvPr>
                <p:cNvSpPr>
                  <a:spLocks/>
                </p:cNvSpPr>
                <p:nvPr/>
              </p:nvSpPr>
              <p:spPr bwMode="auto">
                <a:xfrm>
                  <a:off x="-1587" y="498474"/>
                  <a:ext cx="180974" cy="120649"/>
                </a:xfrm>
                <a:custGeom>
                  <a:avLst/>
                  <a:gdLst>
                    <a:gd name="T0" fmla="*/ 48 w 48"/>
                    <a:gd name="T1" fmla="*/ 16 h 32"/>
                    <a:gd name="T2" fmla="*/ 48 w 48"/>
                    <a:gd name="T3" fmla="*/ 16 h 32"/>
                    <a:gd name="T4" fmla="*/ 48 w 48"/>
                    <a:gd name="T5" fmla="*/ 16 h 32"/>
                    <a:gd name="T6" fmla="*/ 48 w 48"/>
                    <a:gd name="T7" fmla="*/ 16 h 32"/>
                    <a:gd name="T8" fmla="*/ 48 w 48"/>
                    <a:gd name="T9" fmla="*/ 16 h 32"/>
                    <a:gd name="T10" fmla="*/ 32 w 48"/>
                    <a:gd name="T11" fmla="*/ 0 h 32"/>
                    <a:gd name="T12" fmla="*/ 0 w 48"/>
                    <a:gd name="T13" fmla="*/ 16 h 32"/>
                    <a:gd name="T14" fmla="*/ 0 w 48"/>
                    <a:gd name="T15" fmla="*/ 16 h 32"/>
                    <a:gd name="T16" fmla="*/ 0 w 48"/>
                    <a:gd name="T17" fmla="*/ 16 h 32"/>
                    <a:gd name="T18" fmla="*/ 0 w 48"/>
                    <a:gd name="T19" fmla="*/ 16 h 32"/>
                    <a:gd name="T20" fmla="*/ 0 w 48"/>
                    <a:gd name="T21" fmla="*/ 16 h 32"/>
                    <a:gd name="T22" fmla="*/ 32 w 48"/>
                    <a:gd name="T23" fmla="*/ 32 h 32"/>
                    <a:gd name="T24" fmla="*/ 48 w 48"/>
                    <a:gd name="T2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48" y="16"/>
                      </a:moveTo>
                      <a:cubicBezTo>
                        <a:pt x="48" y="16"/>
                        <a:pt x="48" y="16"/>
                        <a:pt x="48" y="16"/>
                      </a:cubicBezTo>
                      <a:cubicBezTo>
                        <a:pt x="48" y="16"/>
                        <a:pt x="48" y="16"/>
                        <a:pt x="48" y="16"/>
                      </a:cubicBezTo>
                      <a:cubicBezTo>
                        <a:pt x="48" y="16"/>
                        <a:pt x="48" y="16"/>
                        <a:pt x="48" y="16"/>
                      </a:cubicBezTo>
                      <a:cubicBezTo>
                        <a:pt x="48" y="16"/>
                        <a:pt x="48" y="16"/>
                        <a:pt x="48" y="16"/>
                      </a:cubicBezTo>
                      <a:cubicBezTo>
                        <a:pt x="48" y="9"/>
                        <a:pt x="44" y="0"/>
                        <a:pt x="32" y="0"/>
                      </a:cubicBezTo>
                      <a:cubicBezTo>
                        <a:pt x="15" y="0"/>
                        <a:pt x="1" y="14"/>
                        <a:pt x="0" y="16"/>
                      </a:cubicBezTo>
                      <a:cubicBezTo>
                        <a:pt x="0" y="16"/>
                        <a:pt x="0" y="16"/>
                        <a:pt x="0" y="16"/>
                      </a:cubicBezTo>
                      <a:cubicBezTo>
                        <a:pt x="0" y="16"/>
                        <a:pt x="0" y="16"/>
                        <a:pt x="0" y="16"/>
                      </a:cubicBezTo>
                      <a:cubicBezTo>
                        <a:pt x="0" y="16"/>
                        <a:pt x="0" y="16"/>
                        <a:pt x="0" y="16"/>
                      </a:cubicBezTo>
                      <a:cubicBezTo>
                        <a:pt x="0" y="16"/>
                        <a:pt x="0" y="16"/>
                        <a:pt x="0" y="16"/>
                      </a:cubicBezTo>
                      <a:cubicBezTo>
                        <a:pt x="1" y="18"/>
                        <a:pt x="15" y="32"/>
                        <a:pt x="32" y="32"/>
                      </a:cubicBezTo>
                      <a:cubicBezTo>
                        <a:pt x="44" y="32"/>
                        <a:pt x="48" y="23"/>
                        <a:pt x="48" y="16"/>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6" name="任意多边形: 形状 82">
                  <a:extLst>
                    <a:ext uri="{FF2B5EF4-FFF2-40B4-BE49-F238E27FC236}">
                      <a16:creationId xmlns:a16="http://schemas.microsoft.com/office/drawing/2014/main" id="{6C3FF0F7-DD9C-485A-90C3-4658D68543C9}"/>
                    </a:ext>
                  </a:extLst>
                </p:cNvPr>
                <p:cNvSpPr>
                  <a:spLocks/>
                </p:cNvSpPr>
                <p:nvPr/>
              </p:nvSpPr>
              <p:spPr bwMode="auto">
                <a:xfrm>
                  <a:off x="792164" y="161924"/>
                  <a:ext cx="161925" cy="163513"/>
                </a:xfrm>
                <a:custGeom>
                  <a:avLst/>
                  <a:gdLst>
                    <a:gd name="T0" fmla="*/ 9 w 43"/>
                    <a:gd name="T1" fmla="*/ 34 h 43"/>
                    <a:gd name="T2" fmla="*/ 9 w 43"/>
                    <a:gd name="T3" fmla="*/ 34 h 43"/>
                    <a:gd name="T4" fmla="*/ 9 w 43"/>
                    <a:gd name="T5" fmla="*/ 34 h 43"/>
                    <a:gd name="T6" fmla="*/ 9 w 43"/>
                    <a:gd name="T7" fmla="*/ 34 h 43"/>
                    <a:gd name="T8" fmla="*/ 31 w 43"/>
                    <a:gd name="T9" fmla="*/ 34 h 43"/>
                    <a:gd name="T10" fmla="*/ 43 w 43"/>
                    <a:gd name="T11" fmla="*/ 0 h 43"/>
                    <a:gd name="T12" fmla="*/ 43 w 43"/>
                    <a:gd name="T13" fmla="*/ 0 h 43"/>
                    <a:gd name="T14" fmla="*/ 43 w 43"/>
                    <a:gd name="T15" fmla="*/ 0 h 43"/>
                    <a:gd name="T16" fmla="*/ 43 w 43"/>
                    <a:gd name="T17" fmla="*/ 0 h 43"/>
                    <a:gd name="T18" fmla="*/ 43 w 43"/>
                    <a:gd name="T19" fmla="*/ 0 h 43"/>
                    <a:gd name="T20" fmla="*/ 9 w 43"/>
                    <a:gd name="T21" fmla="*/ 12 h 43"/>
                    <a:gd name="T22" fmla="*/ 9 w 43"/>
                    <a:gd name="T23" fmla="*/ 34 h 43"/>
                    <a:gd name="T24" fmla="*/ 9 w 43"/>
                    <a:gd name="T25" fmla="*/ 3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9" y="34"/>
                      </a:moveTo>
                      <a:cubicBezTo>
                        <a:pt x="9" y="34"/>
                        <a:pt x="9" y="34"/>
                        <a:pt x="9" y="34"/>
                      </a:cubicBezTo>
                      <a:cubicBezTo>
                        <a:pt x="9" y="34"/>
                        <a:pt x="9" y="34"/>
                        <a:pt x="9" y="34"/>
                      </a:cubicBezTo>
                      <a:cubicBezTo>
                        <a:pt x="9" y="34"/>
                        <a:pt x="9" y="34"/>
                        <a:pt x="9" y="34"/>
                      </a:cubicBezTo>
                      <a:cubicBezTo>
                        <a:pt x="14" y="39"/>
                        <a:pt x="23" y="43"/>
                        <a:pt x="31" y="34"/>
                      </a:cubicBezTo>
                      <a:cubicBezTo>
                        <a:pt x="43" y="22"/>
                        <a:pt x="43" y="2"/>
                        <a:pt x="43" y="0"/>
                      </a:cubicBezTo>
                      <a:cubicBezTo>
                        <a:pt x="43" y="0"/>
                        <a:pt x="43" y="0"/>
                        <a:pt x="43" y="0"/>
                      </a:cubicBezTo>
                      <a:cubicBezTo>
                        <a:pt x="43" y="0"/>
                        <a:pt x="43" y="0"/>
                        <a:pt x="43" y="0"/>
                      </a:cubicBezTo>
                      <a:cubicBezTo>
                        <a:pt x="43" y="0"/>
                        <a:pt x="43" y="0"/>
                        <a:pt x="43" y="0"/>
                      </a:cubicBezTo>
                      <a:cubicBezTo>
                        <a:pt x="43" y="0"/>
                        <a:pt x="43" y="0"/>
                        <a:pt x="43" y="0"/>
                      </a:cubicBezTo>
                      <a:cubicBezTo>
                        <a:pt x="41" y="0"/>
                        <a:pt x="21" y="0"/>
                        <a:pt x="9" y="12"/>
                      </a:cubicBezTo>
                      <a:cubicBezTo>
                        <a:pt x="0" y="20"/>
                        <a:pt x="4" y="29"/>
                        <a:pt x="9" y="34"/>
                      </a:cubicBezTo>
                      <a:cubicBezTo>
                        <a:pt x="9" y="34"/>
                        <a:pt x="9" y="34"/>
                        <a:pt x="9" y="34"/>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7" name="任意多边形: 形状 83">
                  <a:extLst>
                    <a:ext uri="{FF2B5EF4-FFF2-40B4-BE49-F238E27FC236}">
                      <a16:creationId xmlns:a16="http://schemas.microsoft.com/office/drawing/2014/main" id="{F78FB9EF-6E80-4E7E-B968-C503DF141F14}"/>
                    </a:ext>
                  </a:extLst>
                </p:cNvPr>
                <p:cNvSpPr>
                  <a:spLocks/>
                </p:cNvSpPr>
                <p:nvPr/>
              </p:nvSpPr>
              <p:spPr bwMode="auto">
                <a:xfrm>
                  <a:off x="160338" y="161924"/>
                  <a:ext cx="161925" cy="163513"/>
                </a:xfrm>
                <a:custGeom>
                  <a:avLst/>
                  <a:gdLst>
                    <a:gd name="T0" fmla="*/ 34 w 43"/>
                    <a:gd name="T1" fmla="*/ 34 h 43"/>
                    <a:gd name="T2" fmla="*/ 34 w 43"/>
                    <a:gd name="T3" fmla="*/ 34 h 43"/>
                    <a:gd name="T4" fmla="*/ 34 w 43"/>
                    <a:gd name="T5" fmla="*/ 34 h 43"/>
                    <a:gd name="T6" fmla="*/ 34 w 43"/>
                    <a:gd name="T7" fmla="*/ 34 h 43"/>
                    <a:gd name="T8" fmla="*/ 34 w 43"/>
                    <a:gd name="T9" fmla="*/ 34 h 43"/>
                    <a:gd name="T10" fmla="*/ 34 w 43"/>
                    <a:gd name="T11" fmla="*/ 12 h 43"/>
                    <a:gd name="T12" fmla="*/ 0 w 43"/>
                    <a:gd name="T13" fmla="*/ 0 h 43"/>
                    <a:gd name="T14" fmla="*/ 0 w 43"/>
                    <a:gd name="T15" fmla="*/ 0 h 43"/>
                    <a:gd name="T16" fmla="*/ 0 w 43"/>
                    <a:gd name="T17" fmla="*/ 0 h 43"/>
                    <a:gd name="T18" fmla="*/ 0 w 43"/>
                    <a:gd name="T19" fmla="*/ 0 h 43"/>
                    <a:gd name="T20" fmla="*/ 0 w 43"/>
                    <a:gd name="T21" fmla="*/ 0 h 43"/>
                    <a:gd name="T22" fmla="*/ 12 w 43"/>
                    <a:gd name="T23" fmla="*/ 34 h 43"/>
                    <a:gd name="T24" fmla="*/ 34 w 43"/>
                    <a:gd name="T25" fmla="*/ 3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4" y="34"/>
                      </a:moveTo>
                      <a:cubicBezTo>
                        <a:pt x="34" y="34"/>
                        <a:pt x="34" y="34"/>
                        <a:pt x="34" y="34"/>
                      </a:cubicBezTo>
                      <a:cubicBezTo>
                        <a:pt x="34" y="34"/>
                        <a:pt x="34" y="34"/>
                        <a:pt x="34" y="34"/>
                      </a:cubicBezTo>
                      <a:cubicBezTo>
                        <a:pt x="34" y="34"/>
                        <a:pt x="34" y="34"/>
                        <a:pt x="34" y="34"/>
                      </a:cubicBezTo>
                      <a:cubicBezTo>
                        <a:pt x="34" y="34"/>
                        <a:pt x="34" y="34"/>
                        <a:pt x="34" y="34"/>
                      </a:cubicBezTo>
                      <a:cubicBezTo>
                        <a:pt x="39" y="29"/>
                        <a:pt x="43" y="20"/>
                        <a:pt x="34" y="12"/>
                      </a:cubicBezTo>
                      <a:cubicBezTo>
                        <a:pt x="22" y="0"/>
                        <a:pt x="2" y="0"/>
                        <a:pt x="0" y="0"/>
                      </a:cubicBezTo>
                      <a:cubicBezTo>
                        <a:pt x="0" y="0"/>
                        <a:pt x="0" y="0"/>
                        <a:pt x="0" y="0"/>
                      </a:cubicBezTo>
                      <a:cubicBezTo>
                        <a:pt x="0" y="0"/>
                        <a:pt x="0" y="0"/>
                        <a:pt x="0" y="0"/>
                      </a:cubicBezTo>
                      <a:cubicBezTo>
                        <a:pt x="0" y="0"/>
                        <a:pt x="0" y="0"/>
                        <a:pt x="0" y="0"/>
                      </a:cubicBezTo>
                      <a:cubicBezTo>
                        <a:pt x="0" y="0"/>
                        <a:pt x="0" y="0"/>
                        <a:pt x="0" y="0"/>
                      </a:cubicBezTo>
                      <a:cubicBezTo>
                        <a:pt x="0" y="2"/>
                        <a:pt x="0" y="22"/>
                        <a:pt x="12" y="34"/>
                      </a:cubicBezTo>
                      <a:cubicBezTo>
                        <a:pt x="20" y="43"/>
                        <a:pt x="29" y="39"/>
                        <a:pt x="34" y="34"/>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8" name="任意多边形: 形状 84">
                  <a:extLst>
                    <a:ext uri="{FF2B5EF4-FFF2-40B4-BE49-F238E27FC236}">
                      <a16:creationId xmlns:a16="http://schemas.microsoft.com/office/drawing/2014/main" id="{44D5F55A-DBEB-40BB-B857-64E8DD5D5FF3}"/>
                    </a:ext>
                  </a:extLst>
                </p:cNvPr>
                <p:cNvSpPr>
                  <a:spLocks/>
                </p:cNvSpPr>
                <p:nvPr/>
              </p:nvSpPr>
              <p:spPr bwMode="auto">
                <a:xfrm>
                  <a:off x="-199131" y="-66510"/>
                  <a:ext cx="1950837" cy="1795133"/>
                </a:xfrm>
                <a:custGeom>
                  <a:avLst/>
                  <a:gdLst>
                    <a:gd name="connsiteX0" fmla="*/ 109769 w 338138"/>
                    <a:gd name="connsiteY0" fmla="*/ 93663 h 311150"/>
                    <a:gd name="connsiteX1" fmla="*/ 66326 w 338138"/>
                    <a:gd name="connsiteY1" fmla="*/ 122847 h 311150"/>
                    <a:gd name="connsiteX2" fmla="*/ 53161 w 338138"/>
                    <a:gd name="connsiteY2" fmla="*/ 120194 h 311150"/>
                    <a:gd name="connsiteX3" fmla="*/ 51845 w 338138"/>
                    <a:gd name="connsiteY3" fmla="*/ 121521 h 311150"/>
                    <a:gd name="connsiteX4" fmla="*/ 50528 w 338138"/>
                    <a:gd name="connsiteY4" fmla="*/ 132133 h 311150"/>
                    <a:gd name="connsiteX5" fmla="*/ 58427 w 338138"/>
                    <a:gd name="connsiteY5" fmla="*/ 141419 h 311150"/>
                    <a:gd name="connsiteX6" fmla="*/ 62377 w 338138"/>
                    <a:gd name="connsiteY6" fmla="*/ 145399 h 311150"/>
                    <a:gd name="connsiteX7" fmla="*/ 103187 w 338138"/>
                    <a:gd name="connsiteY7" fmla="*/ 190501 h 311150"/>
                    <a:gd name="connsiteX8" fmla="*/ 143997 w 338138"/>
                    <a:gd name="connsiteY8" fmla="*/ 145399 h 311150"/>
                    <a:gd name="connsiteX9" fmla="*/ 147947 w 338138"/>
                    <a:gd name="connsiteY9" fmla="*/ 141419 h 311150"/>
                    <a:gd name="connsiteX10" fmla="*/ 155845 w 338138"/>
                    <a:gd name="connsiteY10" fmla="*/ 132133 h 311150"/>
                    <a:gd name="connsiteX11" fmla="*/ 154529 w 338138"/>
                    <a:gd name="connsiteY11" fmla="*/ 121521 h 311150"/>
                    <a:gd name="connsiteX12" fmla="*/ 153212 w 338138"/>
                    <a:gd name="connsiteY12" fmla="*/ 120194 h 311150"/>
                    <a:gd name="connsiteX13" fmla="*/ 151896 w 338138"/>
                    <a:gd name="connsiteY13" fmla="*/ 120194 h 311150"/>
                    <a:gd name="connsiteX14" fmla="*/ 147947 w 338138"/>
                    <a:gd name="connsiteY14" fmla="*/ 125500 h 311150"/>
                    <a:gd name="connsiteX15" fmla="*/ 143997 w 338138"/>
                    <a:gd name="connsiteY15" fmla="*/ 128153 h 311150"/>
                    <a:gd name="connsiteX16" fmla="*/ 140048 w 338138"/>
                    <a:gd name="connsiteY16" fmla="*/ 129480 h 311150"/>
                    <a:gd name="connsiteX17" fmla="*/ 136098 w 338138"/>
                    <a:gd name="connsiteY17" fmla="*/ 126827 h 311150"/>
                    <a:gd name="connsiteX18" fmla="*/ 134782 w 338138"/>
                    <a:gd name="connsiteY18" fmla="*/ 122847 h 311150"/>
                    <a:gd name="connsiteX19" fmla="*/ 122934 w 338138"/>
                    <a:gd name="connsiteY19" fmla="*/ 102949 h 311150"/>
                    <a:gd name="connsiteX20" fmla="*/ 109769 w 338138"/>
                    <a:gd name="connsiteY20" fmla="*/ 93663 h 311150"/>
                    <a:gd name="connsiteX21" fmla="*/ 269081 w 338138"/>
                    <a:gd name="connsiteY21" fmla="*/ 79375 h 311150"/>
                    <a:gd name="connsiteX22" fmla="*/ 279400 w 338138"/>
                    <a:gd name="connsiteY22" fmla="*/ 90488 h 311150"/>
                    <a:gd name="connsiteX23" fmla="*/ 269081 w 338138"/>
                    <a:gd name="connsiteY23" fmla="*/ 101601 h 311150"/>
                    <a:gd name="connsiteX24" fmla="*/ 258762 w 338138"/>
                    <a:gd name="connsiteY24" fmla="*/ 90488 h 311150"/>
                    <a:gd name="connsiteX25" fmla="*/ 269081 w 338138"/>
                    <a:gd name="connsiteY25" fmla="*/ 79375 h 311150"/>
                    <a:gd name="connsiteX26" fmla="*/ 234950 w 338138"/>
                    <a:gd name="connsiteY26" fmla="*/ 79375 h 311150"/>
                    <a:gd name="connsiteX27" fmla="*/ 246063 w 338138"/>
                    <a:gd name="connsiteY27" fmla="*/ 90488 h 311150"/>
                    <a:gd name="connsiteX28" fmla="*/ 234950 w 338138"/>
                    <a:gd name="connsiteY28" fmla="*/ 101601 h 311150"/>
                    <a:gd name="connsiteX29" fmla="*/ 223837 w 338138"/>
                    <a:gd name="connsiteY29" fmla="*/ 90488 h 311150"/>
                    <a:gd name="connsiteX30" fmla="*/ 234950 w 338138"/>
                    <a:gd name="connsiteY30" fmla="*/ 79375 h 311150"/>
                    <a:gd name="connsiteX31" fmla="*/ 199231 w 338138"/>
                    <a:gd name="connsiteY31" fmla="*/ 79375 h 311150"/>
                    <a:gd name="connsiteX32" fmla="*/ 209550 w 338138"/>
                    <a:gd name="connsiteY32" fmla="*/ 90488 h 311150"/>
                    <a:gd name="connsiteX33" fmla="*/ 199231 w 338138"/>
                    <a:gd name="connsiteY33" fmla="*/ 101601 h 311150"/>
                    <a:gd name="connsiteX34" fmla="*/ 188912 w 338138"/>
                    <a:gd name="connsiteY34" fmla="*/ 90488 h 311150"/>
                    <a:gd name="connsiteX35" fmla="*/ 199231 w 338138"/>
                    <a:gd name="connsiteY35" fmla="*/ 79375 h 311150"/>
                    <a:gd name="connsiteX36" fmla="*/ 235223 w 338138"/>
                    <a:gd name="connsiteY36" fmla="*/ 19050 h 311150"/>
                    <a:gd name="connsiteX37" fmla="*/ 152400 w 338138"/>
                    <a:gd name="connsiteY37" fmla="*/ 72796 h 311150"/>
                    <a:gd name="connsiteX38" fmla="*/ 178693 w 338138"/>
                    <a:gd name="connsiteY38" fmla="*/ 139652 h 311150"/>
                    <a:gd name="connsiteX39" fmla="*/ 178693 w 338138"/>
                    <a:gd name="connsiteY39" fmla="*/ 147518 h 311150"/>
                    <a:gd name="connsiteX40" fmla="*/ 229964 w 338138"/>
                    <a:gd name="connsiteY40" fmla="*/ 164559 h 311150"/>
                    <a:gd name="connsiteX41" fmla="*/ 237852 w 338138"/>
                    <a:gd name="connsiteY41" fmla="*/ 173736 h 311150"/>
                    <a:gd name="connsiteX42" fmla="*/ 237852 w 338138"/>
                    <a:gd name="connsiteY42" fmla="*/ 192088 h 311150"/>
                    <a:gd name="connsiteX43" fmla="*/ 269404 w 338138"/>
                    <a:gd name="connsiteY43" fmla="*/ 159316 h 311150"/>
                    <a:gd name="connsiteX44" fmla="*/ 272033 w 338138"/>
                    <a:gd name="connsiteY44" fmla="*/ 158005 h 311150"/>
                    <a:gd name="connsiteX45" fmla="*/ 320675 w 338138"/>
                    <a:gd name="connsiteY45" fmla="*/ 91149 h 311150"/>
                    <a:gd name="connsiteX46" fmla="*/ 235223 w 338138"/>
                    <a:gd name="connsiteY46" fmla="*/ 19050 h 311150"/>
                    <a:gd name="connsiteX47" fmla="*/ 235111 w 338138"/>
                    <a:gd name="connsiteY47" fmla="*/ 0 h 311150"/>
                    <a:gd name="connsiteX48" fmla="*/ 338138 w 338138"/>
                    <a:gd name="connsiteY48" fmla="*/ 90972 h 311150"/>
                    <a:gd name="connsiteX49" fmla="*/ 320967 w 338138"/>
                    <a:gd name="connsiteY49" fmla="*/ 141072 h 311150"/>
                    <a:gd name="connsiteX50" fmla="*/ 280021 w 338138"/>
                    <a:gd name="connsiteY50" fmla="*/ 172715 h 311150"/>
                    <a:gd name="connsiteX51" fmla="*/ 235111 w 338138"/>
                    <a:gd name="connsiteY51" fmla="*/ 220178 h 311150"/>
                    <a:gd name="connsiteX52" fmla="*/ 228507 w 338138"/>
                    <a:gd name="connsiteY52" fmla="*/ 222815 h 311150"/>
                    <a:gd name="connsiteX53" fmla="*/ 225865 w 338138"/>
                    <a:gd name="connsiteY53" fmla="*/ 222815 h 311150"/>
                    <a:gd name="connsiteX54" fmla="*/ 220582 w 338138"/>
                    <a:gd name="connsiteY54" fmla="*/ 214905 h 311150"/>
                    <a:gd name="connsiteX55" fmla="*/ 220582 w 338138"/>
                    <a:gd name="connsiteY55" fmla="*/ 181944 h 311150"/>
                    <a:gd name="connsiteX56" fmla="*/ 178315 w 338138"/>
                    <a:gd name="connsiteY56" fmla="*/ 167441 h 311150"/>
                    <a:gd name="connsiteX57" fmla="*/ 178315 w 338138"/>
                    <a:gd name="connsiteY57" fmla="*/ 168760 h 311150"/>
                    <a:gd name="connsiteX58" fmla="*/ 184919 w 338138"/>
                    <a:gd name="connsiteY58" fmla="*/ 191173 h 311150"/>
                    <a:gd name="connsiteX59" fmla="*/ 186240 w 338138"/>
                    <a:gd name="connsiteY59" fmla="*/ 195128 h 311150"/>
                    <a:gd name="connsiteX60" fmla="*/ 184919 w 338138"/>
                    <a:gd name="connsiteY60" fmla="*/ 200402 h 311150"/>
                    <a:gd name="connsiteX61" fmla="*/ 163785 w 338138"/>
                    <a:gd name="connsiteY61" fmla="*/ 204357 h 311150"/>
                    <a:gd name="connsiteX62" fmla="*/ 157181 w 338138"/>
                    <a:gd name="connsiteY62" fmla="*/ 204357 h 311150"/>
                    <a:gd name="connsiteX63" fmla="*/ 206053 w 338138"/>
                    <a:gd name="connsiteY63" fmla="*/ 265005 h 311150"/>
                    <a:gd name="connsiteX64" fmla="*/ 206053 w 338138"/>
                    <a:gd name="connsiteY64" fmla="*/ 305877 h 311150"/>
                    <a:gd name="connsiteX65" fmla="*/ 200769 w 338138"/>
                    <a:gd name="connsiteY65" fmla="*/ 311150 h 311150"/>
                    <a:gd name="connsiteX66" fmla="*/ 5283 w 338138"/>
                    <a:gd name="connsiteY66" fmla="*/ 311150 h 311150"/>
                    <a:gd name="connsiteX67" fmla="*/ 0 w 338138"/>
                    <a:gd name="connsiteY67" fmla="*/ 305877 h 311150"/>
                    <a:gd name="connsiteX68" fmla="*/ 0 w 338138"/>
                    <a:gd name="connsiteY68" fmla="*/ 265005 h 311150"/>
                    <a:gd name="connsiteX69" fmla="*/ 48871 w 338138"/>
                    <a:gd name="connsiteY69" fmla="*/ 204357 h 311150"/>
                    <a:gd name="connsiteX70" fmla="*/ 42267 w 338138"/>
                    <a:gd name="connsiteY70" fmla="*/ 204357 h 311150"/>
                    <a:gd name="connsiteX71" fmla="*/ 21133 w 338138"/>
                    <a:gd name="connsiteY71" fmla="*/ 200402 h 311150"/>
                    <a:gd name="connsiteX72" fmla="*/ 19813 w 338138"/>
                    <a:gd name="connsiteY72" fmla="*/ 195128 h 311150"/>
                    <a:gd name="connsiteX73" fmla="*/ 21133 w 338138"/>
                    <a:gd name="connsiteY73" fmla="*/ 191173 h 311150"/>
                    <a:gd name="connsiteX74" fmla="*/ 27738 w 338138"/>
                    <a:gd name="connsiteY74" fmla="*/ 168760 h 311150"/>
                    <a:gd name="connsiteX75" fmla="*/ 27738 w 338138"/>
                    <a:gd name="connsiteY75" fmla="*/ 139754 h 311150"/>
                    <a:gd name="connsiteX76" fmla="*/ 101705 w 338138"/>
                    <a:gd name="connsiteY76" fmla="*/ 48782 h 311150"/>
                    <a:gd name="connsiteX77" fmla="*/ 104347 w 338138"/>
                    <a:gd name="connsiteY77" fmla="*/ 48782 h 311150"/>
                    <a:gd name="connsiteX78" fmla="*/ 137368 w 338138"/>
                    <a:gd name="connsiteY78" fmla="*/ 59329 h 311150"/>
                    <a:gd name="connsiteX79" fmla="*/ 235111 w 338138"/>
                    <a:gd name="connsiteY79" fmla="*/ 0 h 31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38138" h="311150">
                      <a:moveTo>
                        <a:pt x="109769" y="93663"/>
                      </a:moveTo>
                      <a:cubicBezTo>
                        <a:pt x="107136" y="97643"/>
                        <a:pt x="91339" y="122847"/>
                        <a:pt x="66326" y="122847"/>
                      </a:cubicBezTo>
                      <a:cubicBezTo>
                        <a:pt x="61060" y="122847"/>
                        <a:pt x="57111" y="121521"/>
                        <a:pt x="53161" y="120194"/>
                      </a:cubicBezTo>
                      <a:cubicBezTo>
                        <a:pt x="51845" y="120194"/>
                        <a:pt x="51845" y="121521"/>
                        <a:pt x="51845" y="121521"/>
                      </a:cubicBezTo>
                      <a:cubicBezTo>
                        <a:pt x="49212" y="124174"/>
                        <a:pt x="49212" y="128153"/>
                        <a:pt x="50528" y="132133"/>
                      </a:cubicBezTo>
                      <a:cubicBezTo>
                        <a:pt x="51845" y="137439"/>
                        <a:pt x="55794" y="140092"/>
                        <a:pt x="58427" y="141419"/>
                      </a:cubicBezTo>
                      <a:cubicBezTo>
                        <a:pt x="59744" y="141419"/>
                        <a:pt x="62377" y="142746"/>
                        <a:pt x="62377" y="145399"/>
                      </a:cubicBezTo>
                      <a:cubicBezTo>
                        <a:pt x="68959" y="167950"/>
                        <a:pt x="84756" y="190501"/>
                        <a:pt x="103187" y="190501"/>
                      </a:cubicBezTo>
                      <a:cubicBezTo>
                        <a:pt x="121617" y="190501"/>
                        <a:pt x="137415" y="167950"/>
                        <a:pt x="143997" y="145399"/>
                      </a:cubicBezTo>
                      <a:cubicBezTo>
                        <a:pt x="143997" y="142746"/>
                        <a:pt x="146630" y="141419"/>
                        <a:pt x="147947" y="141419"/>
                      </a:cubicBezTo>
                      <a:cubicBezTo>
                        <a:pt x="150580" y="141419"/>
                        <a:pt x="154529" y="137439"/>
                        <a:pt x="155845" y="132133"/>
                      </a:cubicBezTo>
                      <a:cubicBezTo>
                        <a:pt x="157162" y="128153"/>
                        <a:pt x="157162" y="124174"/>
                        <a:pt x="154529" y="121521"/>
                      </a:cubicBezTo>
                      <a:cubicBezTo>
                        <a:pt x="154529" y="120194"/>
                        <a:pt x="153212" y="120194"/>
                        <a:pt x="153212" y="120194"/>
                      </a:cubicBezTo>
                      <a:cubicBezTo>
                        <a:pt x="153212" y="120194"/>
                        <a:pt x="153212" y="120194"/>
                        <a:pt x="151896" y="120194"/>
                      </a:cubicBezTo>
                      <a:cubicBezTo>
                        <a:pt x="150580" y="121521"/>
                        <a:pt x="149263" y="124174"/>
                        <a:pt x="147947" y="125500"/>
                      </a:cubicBezTo>
                      <a:cubicBezTo>
                        <a:pt x="146630" y="126827"/>
                        <a:pt x="145314" y="128153"/>
                        <a:pt x="143997" y="128153"/>
                      </a:cubicBezTo>
                      <a:cubicBezTo>
                        <a:pt x="142681" y="129480"/>
                        <a:pt x="141364" y="129480"/>
                        <a:pt x="140048" y="129480"/>
                      </a:cubicBezTo>
                      <a:cubicBezTo>
                        <a:pt x="138731" y="129480"/>
                        <a:pt x="137415" y="128153"/>
                        <a:pt x="136098" y="126827"/>
                      </a:cubicBezTo>
                      <a:cubicBezTo>
                        <a:pt x="136098" y="125500"/>
                        <a:pt x="136098" y="124174"/>
                        <a:pt x="134782" y="122847"/>
                      </a:cubicBezTo>
                      <a:cubicBezTo>
                        <a:pt x="133466" y="117541"/>
                        <a:pt x="130833" y="109582"/>
                        <a:pt x="122934" y="102949"/>
                      </a:cubicBezTo>
                      <a:cubicBezTo>
                        <a:pt x="120301" y="98969"/>
                        <a:pt x="115035" y="96316"/>
                        <a:pt x="109769" y="93663"/>
                      </a:cubicBezTo>
                      <a:close/>
                      <a:moveTo>
                        <a:pt x="269081" y="79375"/>
                      </a:moveTo>
                      <a:cubicBezTo>
                        <a:pt x="274780" y="79375"/>
                        <a:pt x="279400" y="84350"/>
                        <a:pt x="279400" y="90488"/>
                      </a:cubicBezTo>
                      <a:cubicBezTo>
                        <a:pt x="279400" y="96626"/>
                        <a:pt x="274780" y="101601"/>
                        <a:pt x="269081" y="101601"/>
                      </a:cubicBezTo>
                      <a:cubicBezTo>
                        <a:pt x="263382" y="101601"/>
                        <a:pt x="258762" y="96626"/>
                        <a:pt x="258762" y="90488"/>
                      </a:cubicBezTo>
                      <a:cubicBezTo>
                        <a:pt x="258762" y="84350"/>
                        <a:pt x="263382" y="79375"/>
                        <a:pt x="269081" y="79375"/>
                      </a:cubicBezTo>
                      <a:close/>
                      <a:moveTo>
                        <a:pt x="234950" y="79375"/>
                      </a:moveTo>
                      <a:cubicBezTo>
                        <a:pt x="241088" y="79375"/>
                        <a:pt x="246063" y="84350"/>
                        <a:pt x="246063" y="90488"/>
                      </a:cubicBezTo>
                      <a:cubicBezTo>
                        <a:pt x="246063" y="96626"/>
                        <a:pt x="241088" y="101601"/>
                        <a:pt x="234950" y="101601"/>
                      </a:cubicBezTo>
                      <a:cubicBezTo>
                        <a:pt x="228812" y="101601"/>
                        <a:pt x="223837" y="96626"/>
                        <a:pt x="223837" y="90488"/>
                      </a:cubicBezTo>
                      <a:cubicBezTo>
                        <a:pt x="223837" y="84350"/>
                        <a:pt x="228812" y="79375"/>
                        <a:pt x="234950" y="79375"/>
                      </a:cubicBezTo>
                      <a:close/>
                      <a:moveTo>
                        <a:pt x="199231" y="79375"/>
                      </a:moveTo>
                      <a:cubicBezTo>
                        <a:pt x="204930" y="79375"/>
                        <a:pt x="209550" y="84350"/>
                        <a:pt x="209550" y="90488"/>
                      </a:cubicBezTo>
                      <a:cubicBezTo>
                        <a:pt x="209550" y="96626"/>
                        <a:pt x="204930" y="101601"/>
                        <a:pt x="199231" y="101601"/>
                      </a:cubicBezTo>
                      <a:cubicBezTo>
                        <a:pt x="193532" y="101601"/>
                        <a:pt x="188912" y="96626"/>
                        <a:pt x="188912" y="90488"/>
                      </a:cubicBezTo>
                      <a:cubicBezTo>
                        <a:pt x="188912" y="84350"/>
                        <a:pt x="193532" y="79375"/>
                        <a:pt x="199231" y="79375"/>
                      </a:cubicBezTo>
                      <a:close/>
                      <a:moveTo>
                        <a:pt x="235223" y="19050"/>
                      </a:moveTo>
                      <a:cubicBezTo>
                        <a:pt x="195783" y="19050"/>
                        <a:pt x="161602" y="41335"/>
                        <a:pt x="152400" y="72796"/>
                      </a:cubicBezTo>
                      <a:cubicBezTo>
                        <a:pt x="165546" y="88528"/>
                        <a:pt x="176064" y="112124"/>
                        <a:pt x="178693" y="139652"/>
                      </a:cubicBezTo>
                      <a:cubicBezTo>
                        <a:pt x="178693" y="142274"/>
                        <a:pt x="178693" y="144896"/>
                        <a:pt x="178693" y="147518"/>
                      </a:cubicBezTo>
                      <a:cubicBezTo>
                        <a:pt x="193154" y="156694"/>
                        <a:pt x="210244" y="163249"/>
                        <a:pt x="229964" y="164559"/>
                      </a:cubicBezTo>
                      <a:cubicBezTo>
                        <a:pt x="233908" y="164559"/>
                        <a:pt x="237852" y="168492"/>
                        <a:pt x="237852" y="173736"/>
                      </a:cubicBezTo>
                      <a:cubicBezTo>
                        <a:pt x="237852" y="173736"/>
                        <a:pt x="237852" y="173736"/>
                        <a:pt x="237852" y="192088"/>
                      </a:cubicBezTo>
                      <a:cubicBezTo>
                        <a:pt x="237852" y="192088"/>
                        <a:pt x="237852" y="192088"/>
                        <a:pt x="269404" y="159316"/>
                      </a:cubicBezTo>
                      <a:cubicBezTo>
                        <a:pt x="269404" y="158005"/>
                        <a:pt x="270718" y="158005"/>
                        <a:pt x="272033" y="158005"/>
                      </a:cubicBezTo>
                      <a:cubicBezTo>
                        <a:pt x="300955" y="144896"/>
                        <a:pt x="320675" y="119989"/>
                        <a:pt x="320675" y="91149"/>
                      </a:cubicBezTo>
                      <a:cubicBezTo>
                        <a:pt x="320675" y="51822"/>
                        <a:pt x="282550" y="19050"/>
                        <a:pt x="235223" y="19050"/>
                      </a:cubicBezTo>
                      <a:close/>
                      <a:moveTo>
                        <a:pt x="235111" y="0"/>
                      </a:moveTo>
                      <a:cubicBezTo>
                        <a:pt x="291908" y="0"/>
                        <a:pt x="338138" y="40871"/>
                        <a:pt x="338138" y="90972"/>
                      </a:cubicBezTo>
                      <a:cubicBezTo>
                        <a:pt x="338138" y="109430"/>
                        <a:pt x="332855" y="126570"/>
                        <a:pt x="320967" y="141072"/>
                      </a:cubicBezTo>
                      <a:cubicBezTo>
                        <a:pt x="311721" y="154257"/>
                        <a:pt x="297192" y="166123"/>
                        <a:pt x="280021" y="172715"/>
                      </a:cubicBezTo>
                      <a:cubicBezTo>
                        <a:pt x="280021" y="172715"/>
                        <a:pt x="280021" y="172715"/>
                        <a:pt x="235111" y="220178"/>
                      </a:cubicBezTo>
                      <a:cubicBezTo>
                        <a:pt x="233791" y="222815"/>
                        <a:pt x="231149" y="222815"/>
                        <a:pt x="228507" y="222815"/>
                      </a:cubicBezTo>
                      <a:cubicBezTo>
                        <a:pt x="228507" y="222815"/>
                        <a:pt x="227186" y="222815"/>
                        <a:pt x="225865" y="222815"/>
                      </a:cubicBezTo>
                      <a:cubicBezTo>
                        <a:pt x="221903" y="221497"/>
                        <a:pt x="220582" y="218860"/>
                        <a:pt x="220582" y="214905"/>
                      </a:cubicBezTo>
                      <a:cubicBezTo>
                        <a:pt x="220582" y="214905"/>
                        <a:pt x="220582" y="214905"/>
                        <a:pt x="220582" y="181944"/>
                      </a:cubicBezTo>
                      <a:cubicBezTo>
                        <a:pt x="204732" y="179307"/>
                        <a:pt x="190202" y="175352"/>
                        <a:pt x="178315" y="167441"/>
                      </a:cubicBezTo>
                      <a:cubicBezTo>
                        <a:pt x="178315" y="168760"/>
                        <a:pt x="178315" y="168760"/>
                        <a:pt x="178315" y="168760"/>
                      </a:cubicBezTo>
                      <a:cubicBezTo>
                        <a:pt x="176994" y="181944"/>
                        <a:pt x="176994" y="185899"/>
                        <a:pt x="184919" y="191173"/>
                      </a:cubicBezTo>
                      <a:cubicBezTo>
                        <a:pt x="186240" y="192491"/>
                        <a:pt x="186240" y="193810"/>
                        <a:pt x="186240" y="195128"/>
                      </a:cubicBezTo>
                      <a:cubicBezTo>
                        <a:pt x="186240" y="197765"/>
                        <a:pt x="186240" y="199084"/>
                        <a:pt x="184919" y="200402"/>
                      </a:cubicBezTo>
                      <a:cubicBezTo>
                        <a:pt x="180957" y="203039"/>
                        <a:pt x="173031" y="204357"/>
                        <a:pt x="163785" y="204357"/>
                      </a:cubicBezTo>
                      <a:cubicBezTo>
                        <a:pt x="162465" y="204357"/>
                        <a:pt x="159823" y="204357"/>
                        <a:pt x="157181" y="204357"/>
                      </a:cubicBezTo>
                      <a:cubicBezTo>
                        <a:pt x="173031" y="213586"/>
                        <a:pt x="206053" y="233363"/>
                        <a:pt x="206053" y="265005"/>
                      </a:cubicBezTo>
                      <a:cubicBezTo>
                        <a:pt x="206053" y="265005"/>
                        <a:pt x="206053" y="265005"/>
                        <a:pt x="206053" y="305877"/>
                      </a:cubicBezTo>
                      <a:cubicBezTo>
                        <a:pt x="206053" y="308513"/>
                        <a:pt x="203411" y="311150"/>
                        <a:pt x="200769" y="311150"/>
                      </a:cubicBezTo>
                      <a:cubicBezTo>
                        <a:pt x="200769" y="311150"/>
                        <a:pt x="200769" y="311150"/>
                        <a:pt x="5283" y="311150"/>
                      </a:cubicBezTo>
                      <a:cubicBezTo>
                        <a:pt x="2642" y="311150"/>
                        <a:pt x="0" y="308513"/>
                        <a:pt x="0" y="305877"/>
                      </a:cubicBezTo>
                      <a:cubicBezTo>
                        <a:pt x="0" y="305877"/>
                        <a:pt x="0" y="305877"/>
                        <a:pt x="0" y="265005"/>
                      </a:cubicBezTo>
                      <a:cubicBezTo>
                        <a:pt x="0" y="233363"/>
                        <a:pt x="33021" y="213586"/>
                        <a:pt x="48871" y="204357"/>
                      </a:cubicBezTo>
                      <a:cubicBezTo>
                        <a:pt x="46230" y="204357"/>
                        <a:pt x="44909" y="204357"/>
                        <a:pt x="42267" y="204357"/>
                      </a:cubicBezTo>
                      <a:cubicBezTo>
                        <a:pt x="33021" y="204357"/>
                        <a:pt x="25096" y="203039"/>
                        <a:pt x="21133" y="200402"/>
                      </a:cubicBezTo>
                      <a:cubicBezTo>
                        <a:pt x="19813" y="199084"/>
                        <a:pt x="19813" y="197765"/>
                        <a:pt x="19813" y="195128"/>
                      </a:cubicBezTo>
                      <a:cubicBezTo>
                        <a:pt x="19813" y="193810"/>
                        <a:pt x="19813" y="192491"/>
                        <a:pt x="21133" y="191173"/>
                      </a:cubicBezTo>
                      <a:cubicBezTo>
                        <a:pt x="29059" y="185899"/>
                        <a:pt x="29059" y="181944"/>
                        <a:pt x="27738" y="168760"/>
                      </a:cubicBezTo>
                      <a:cubicBezTo>
                        <a:pt x="27738" y="162167"/>
                        <a:pt x="26417" y="152938"/>
                        <a:pt x="27738" y="139754"/>
                      </a:cubicBezTo>
                      <a:cubicBezTo>
                        <a:pt x="33021" y="87017"/>
                        <a:pt x="63401" y="50100"/>
                        <a:pt x="101705" y="48782"/>
                      </a:cubicBezTo>
                      <a:cubicBezTo>
                        <a:pt x="101705" y="48782"/>
                        <a:pt x="101705" y="48782"/>
                        <a:pt x="104347" y="48782"/>
                      </a:cubicBezTo>
                      <a:cubicBezTo>
                        <a:pt x="116235" y="50100"/>
                        <a:pt x="128122" y="52737"/>
                        <a:pt x="137368" y="59329"/>
                      </a:cubicBezTo>
                      <a:cubicBezTo>
                        <a:pt x="151898" y="25050"/>
                        <a:pt x="190202" y="0"/>
                        <a:pt x="235111" y="0"/>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9" name="任意多边形: 形状 85">
                  <a:extLst>
                    <a:ext uri="{FF2B5EF4-FFF2-40B4-BE49-F238E27FC236}">
                      <a16:creationId xmlns:a16="http://schemas.microsoft.com/office/drawing/2014/main" id="{02A0F082-E760-4833-B4D0-AD49CA2922B2}"/>
                    </a:ext>
                  </a:extLst>
                </p:cNvPr>
                <p:cNvSpPr>
                  <a:spLocks/>
                </p:cNvSpPr>
                <p:nvPr/>
              </p:nvSpPr>
              <p:spPr bwMode="auto">
                <a:xfrm>
                  <a:off x="493714" y="1292226"/>
                  <a:ext cx="517525" cy="285749"/>
                </a:xfrm>
                <a:custGeom>
                  <a:avLst/>
                  <a:gdLst>
                    <a:gd name="T0" fmla="*/ 128 w 137"/>
                    <a:gd name="T1" fmla="*/ 47 h 76"/>
                    <a:gd name="T2" fmla="*/ 116 w 137"/>
                    <a:gd name="T3" fmla="*/ 38 h 76"/>
                    <a:gd name="T4" fmla="*/ 15 w 137"/>
                    <a:gd name="T5" fmla="*/ 6 h 76"/>
                    <a:gd name="T6" fmla="*/ 1 w 137"/>
                    <a:gd name="T7" fmla="*/ 24 h 76"/>
                    <a:gd name="T8" fmla="*/ 19 w 137"/>
                    <a:gd name="T9" fmla="*/ 38 h 76"/>
                    <a:gd name="T10" fmla="*/ 97 w 137"/>
                    <a:gd name="T11" fmla="*/ 64 h 76"/>
                    <a:gd name="T12" fmla="*/ 110 w 137"/>
                    <a:gd name="T13" fmla="*/ 73 h 76"/>
                    <a:gd name="T14" fmla="*/ 119 w 137"/>
                    <a:gd name="T15" fmla="*/ 76 h 76"/>
                    <a:gd name="T16" fmla="*/ 132 w 137"/>
                    <a:gd name="T17" fmla="*/ 69 h 76"/>
                    <a:gd name="T18" fmla="*/ 128 w 137"/>
                    <a:gd name="T19" fmla="*/ 4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 h="76">
                      <a:moveTo>
                        <a:pt x="128" y="47"/>
                      </a:moveTo>
                      <a:cubicBezTo>
                        <a:pt x="124" y="44"/>
                        <a:pt x="120" y="41"/>
                        <a:pt x="116" y="38"/>
                      </a:cubicBezTo>
                      <a:cubicBezTo>
                        <a:pt x="85" y="17"/>
                        <a:pt x="61" y="0"/>
                        <a:pt x="15" y="6"/>
                      </a:cubicBezTo>
                      <a:cubicBezTo>
                        <a:pt x="6" y="7"/>
                        <a:pt x="0" y="15"/>
                        <a:pt x="1" y="24"/>
                      </a:cubicBezTo>
                      <a:cubicBezTo>
                        <a:pt x="2" y="33"/>
                        <a:pt x="10" y="39"/>
                        <a:pt x="19" y="38"/>
                      </a:cubicBezTo>
                      <a:cubicBezTo>
                        <a:pt x="53" y="33"/>
                        <a:pt x="69" y="44"/>
                        <a:pt x="97" y="64"/>
                      </a:cubicBezTo>
                      <a:cubicBezTo>
                        <a:pt x="101" y="67"/>
                        <a:pt x="105" y="70"/>
                        <a:pt x="110" y="73"/>
                      </a:cubicBezTo>
                      <a:cubicBezTo>
                        <a:pt x="113" y="75"/>
                        <a:pt x="116" y="76"/>
                        <a:pt x="119" y="76"/>
                      </a:cubicBezTo>
                      <a:cubicBezTo>
                        <a:pt x="124" y="76"/>
                        <a:pt x="129" y="74"/>
                        <a:pt x="132" y="69"/>
                      </a:cubicBezTo>
                      <a:cubicBezTo>
                        <a:pt x="137" y="62"/>
                        <a:pt x="135" y="52"/>
                        <a:pt x="128" y="47"/>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sp>
            <p:nvSpPr>
              <p:cNvPr id="35" name="矩形 34">
                <a:extLst>
                  <a:ext uri="{FF2B5EF4-FFF2-40B4-BE49-F238E27FC236}">
                    <a16:creationId xmlns:a16="http://schemas.microsoft.com/office/drawing/2014/main" id="{1C144B19-7DB4-4388-B62E-D6B628E5F77A}"/>
                  </a:ext>
                </a:extLst>
              </p:cNvPr>
              <p:cNvSpPr/>
              <p:nvPr/>
            </p:nvSpPr>
            <p:spPr>
              <a:xfrm>
                <a:off x="1742601" y="3862923"/>
                <a:ext cx="1094041" cy="1094041"/>
              </a:xfrm>
              <a:prstGeom prst="rect">
                <a:avLst/>
              </a:prstGeom>
              <a:solidFill>
                <a:schemeClr val="accent4">
                  <a:lumMod val="100000"/>
                </a:schemeClr>
              </a:solidFill>
              <a:ln>
                <a:noFill/>
              </a:ln>
              <a:effectLst>
                <a:outerShdw blurRad="63500" dist="12700" dir="2700000" algn="tl" rotWithShape="0">
                  <a:schemeClr val="accent3">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grpSp>
            <p:nvGrpSpPr>
              <p:cNvPr id="36" name="组合 35">
                <a:extLst>
                  <a:ext uri="{FF2B5EF4-FFF2-40B4-BE49-F238E27FC236}">
                    <a16:creationId xmlns:a16="http://schemas.microsoft.com/office/drawing/2014/main" id="{8BA76267-7BE0-44AD-A161-84CB3D5D808F}"/>
                  </a:ext>
                </a:extLst>
              </p:cNvPr>
              <p:cNvGrpSpPr/>
              <p:nvPr/>
            </p:nvGrpSpPr>
            <p:grpSpPr>
              <a:xfrm>
                <a:off x="1987878" y="4155165"/>
                <a:ext cx="604328" cy="556092"/>
                <a:chOff x="-197345" y="-109565"/>
                <a:chExt cx="1940910" cy="1785993"/>
              </a:xfrm>
              <a:solidFill>
                <a:schemeClr val="bg1"/>
              </a:solidFill>
            </p:grpSpPr>
            <p:sp>
              <p:nvSpPr>
                <p:cNvPr id="39" name="任意多边形: 形状 75">
                  <a:extLst>
                    <a:ext uri="{FF2B5EF4-FFF2-40B4-BE49-F238E27FC236}">
                      <a16:creationId xmlns:a16="http://schemas.microsoft.com/office/drawing/2014/main" id="{C1A7229D-289D-403A-AC39-0B726D166781}"/>
                    </a:ext>
                  </a:extLst>
                </p:cNvPr>
                <p:cNvSpPr>
                  <a:spLocks/>
                </p:cNvSpPr>
                <p:nvPr/>
              </p:nvSpPr>
              <p:spPr bwMode="auto">
                <a:xfrm>
                  <a:off x="-197345" y="-109565"/>
                  <a:ext cx="1940910" cy="1785993"/>
                </a:xfrm>
                <a:custGeom>
                  <a:avLst/>
                  <a:gdLst>
                    <a:gd name="connsiteX0" fmla="*/ 109769 w 338138"/>
                    <a:gd name="connsiteY0" fmla="*/ 93663 h 311150"/>
                    <a:gd name="connsiteX1" fmla="*/ 66326 w 338138"/>
                    <a:gd name="connsiteY1" fmla="*/ 122847 h 311150"/>
                    <a:gd name="connsiteX2" fmla="*/ 53161 w 338138"/>
                    <a:gd name="connsiteY2" fmla="*/ 120194 h 311150"/>
                    <a:gd name="connsiteX3" fmla="*/ 51845 w 338138"/>
                    <a:gd name="connsiteY3" fmla="*/ 121521 h 311150"/>
                    <a:gd name="connsiteX4" fmla="*/ 50528 w 338138"/>
                    <a:gd name="connsiteY4" fmla="*/ 132133 h 311150"/>
                    <a:gd name="connsiteX5" fmla="*/ 58427 w 338138"/>
                    <a:gd name="connsiteY5" fmla="*/ 141419 h 311150"/>
                    <a:gd name="connsiteX6" fmla="*/ 62377 w 338138"/>
                    <a:gd name="connsiteY6" fmla="*/ 145399 h 311150"/>
                    <a:gd name="connsiteX7" fmla="*/ 103187 w 338138"/>
                    <a:gd name="connsiteY7" fmla="*/ 190501 h 311150"/>
                    <a:gd name="connsiteX8" fmla="*/ 143997 w 338138"/>
                    <a:gd name="connsiteY8" fmla="*/ 145399 h 311150"/>
                    <a:gd name="connsiteX9" fmla="*/ 147947 w 338138"/>
                    <a:gd name="connsiteY9" fmla="*/ 141419 h 311150"/>
                    <a:gd name="connsiteX10" fmla="*/ 155845 w 338138"/>
                    <a:gd name="connsiteY10" fmla="*/ 132133 h 311150"/>
                    <a:gd name="connsiteX11" fmla="*/ 154529 w 338138"/>
                    <a:gd name="connsiteY11" fmla="*/ 121521 h 311150"/>
                    <a:gd name="connsiteX12" fmla="*/ 153212 w 338138"/>
                    <a:gd name="connsiteY12" fmla="*/ 120194 h 311150"/>
                    <a:gd name="connsiteX13" fmla="*/ 151896 w 338138"/>
                    <a:gd name="connsiteY13" fmla="*/ 120194 h 311150"/>
                    <a:gd name="connsiteX14" fmla="*/ 147947 w 338138"/>
                    <a:gd name="connsiteY14" fmla="*/ 125500 h 311150"/>
                    <a:gd name="connsiteX15" fmla="*/ 143997 w 338138"/>
                    <a:gd name="connsiteY15" fmla="*/ 128153 h 311150"/>
                    <a:gd name="connsiteX16" fmla="*/ 140048 w 338138"/>
                    <a:gd name="connsiteY16" fmla="*/ 129480 h 311150"/>
                    <a:gd name="connsiteX17" fmla="*/ 136098 w 338138"/>
                    <a:gd name="connsiteY17" fmla="*/ 126827 h 311150"/>
                    <a:gd name="connsiteX18" fmla="*/ 134782 w 338138"/>
                    <a:gd name="connsiteY18" fmla="*/ 122847 h 311150"/>
                    <a:gd name="connsiteX19" fmla="*/ 122934 w 338138"/>
                    <a:gd name="connsiteY19" fmla="*/ 102949 h 311150"/>
                    <a:gd name="connsiteX20" fmla="*/ 109769 w 338138"/>
                    <a:gd name="connsiteY20" fmla="*/ 93663 h 311150"/>
                    <a:gd name="connsiteX21" fmla="*/ 269081 w 338138"/>
                    <a:gd name="connsiteY21" fmla="*/ 79375 h 311150"/>
                    <a:gd name="connsiteX22" fmla="*/ 279400 w 338138"/>
                    <a:gd name="connsiteY22" fmla="*/ 90488 h 311150"/>
                    <a:gd name="connsiteX23" fmla="*/ 269081 w 338138"/>
                    <a:gd name="connsiteY23" fmla="*/ 101601 h 311150"/>
                    <a:gd name="connsiteX24" fmla="*/ 258762 w 338138"/>
                    <a:gd name="connsiteY24" fmla="*/ 90488 h 311150"/>
                    <a:gd name="connsiteX25" fmla="*/ 269081 w 338138"/>
                    <a:gd name="connsiteY25" fmla="*/ 79375 h 311150"/>
                    <a:gd name="connsiteX26" fmla="*/ 234950 w 338138"/>
                    <a:gd name="connsiteY26" fmla="*/ 79375 h 311150"/>
                    <a:gd name="connsiteX27" fmla="*/ 246063 w 338138"/>
                    <a:gd name="connsiteY27" fmla="*/ 90488 h 311150"/>
                    <a:gd name="connsiteX28" fmla="*/ 234950 w 338138"/>
                    <a:gd name="connsiteY28" fmla="*/ 101601 h 311150"/>
                    <a:gd name="connsiteX29" fmla="*/ 223837 w 338138"/>
                    <a:gd name="connsiteY29" fmla="*/ 90488 h 311150"/>
                    <a:gd name="connsiteX30" fmla="*/ 234950 w 338138"/>
                    <a:gd name="connsiteY30" fmla="*/ 79375 h 311150"/>
                    <a:gd name="connsiteX31" fmla="*/ 199231 w 338138"/>
                    <a:gd name="connsiteY31" fmla="*/ 79375 h 311150"/>
                    <a:gd name="connsiteX32" fmla="*/ 209550 w 338138"/>
                    <a:gd name="connsiteY32" fmla="*/ 90488 h 311150"/>
                    <a:gd name="connsiteX33" fmla="*/ 199231 w 338138"/>
                    <a:gd name="connsiteY33" fmla="*/ 101601 h 311150"/>
                    <a:gd name="connsiteX34" fmla="*/ 188912 w 338138"/>
                    <a:gd name="connsiteY34" fmla="*/ 90488 h 311150"/>
                    <a:gd name="connsiteX35" fmla="*/ 199231 w 338138"/>
                    <a:gd name="connsiteY35" fmla="*/ 79375 h 311150"/>
                    <a:gd name="connsiteX36" fmla="*/ 235223 w 338138"/>
                    <a:gd name="connsiteY36" fmla="*/ 19050 h 311150"/>
                    <a:gd name="connsiteX37" fmla="*/ 152400 w 338138"/>
                    <a:gd name="connsiteY37" fmla="*/ 72796 h 311150"/>
                    <a:gd name="connsiteX38" fmla="*/ 178693 w 338138"/>
                    <a:gd name="connsiteY38" fmla="*/ 139652 h 311150"/>
                    <a:gd name="connsiteX39" fmla="*/ 178693 w 338138"/>
                    <a:gd name="connsiteY39" fmla="*/ 147518 h 311150"/>
                    <a:gd name="connsiteX40" fmla="*/ 229964 w 338138"/>
                    <a:gd name="connsiteY40" fmla="*/ 164559 h 311150"/>
                    <a:gd name="connsiteX41" fmla="*/ 237852 w 338138"/>
                    <a:gd name="connsiteY41" fmla="*/ 173736 h 311150"/>
                    <a:gd name="connsiteX42" fmla="*/ 237852 w 338138"/>
                    <a:gd name="connsiteY42" fmla="*/ 192088 h 311150"/>
                    <a:gd name="connsiteX43" fmla="*/ 269404 w 338138"/>
                    <a:gd name="connsiteY43" fmla="*/ 159316 h 311150"/>
                    <a:gd name="connsiteX44" fmla="*/ 272033 w 338138"/>
                    <a:gd name="connsiteY44" fmla="*/ 158005 h 311150"/>
                    <a:gd name="connsiteX45" fmla="*/ 320675 w 338138"/>
                    <a:gd name="connsiteY45" fmla="*/ 91149 h 311150"/>
                    <a:gd name="connsiteX46" fmla="*/ 235223 w 338138"/>
                    <a:gd name="connsiteY46" fmla="*/ 19050 h 311150"/>
                    <a:gd name="connsiteX47" fmla="*/ 235111 w 338138"/>
                    <a:gd name="connsiteY47" fmla="*/ 0 h 311150"/>
                    <a:gd name="connsiteX48" fmla="*/ 338138 w 338138"/>
                    <a:gd name="connsiteY48" fmla="*/ 90972 h 311150"/>
                    <a:gd name="connsiteX49" fmla="*/ 320967 w 338138"/>
                    <a:gd name="connsiteY49" fmla="*/ 141072 h 311150"/>
                    <a:gd name="connsiteX50" fmla="*/ 280021 w 338138"/>
                    <a:gd name="connsiteY50" fmla="*/ 172715 h 311150"/>
                    <a:gd name="connsiteX51" fmla="*/ 235111 w 338138"/>
                    <a:gd name="connsiteY51" fmla="*/ 220178 h 311150"/>
                    <a:gd name="connsiteX52" fmla="*/ 228507 w 338138"/>
                    <a:gd name="connsiteY52" fmla="*/ 222815 h 311150"/>
                    <a:gd name="connsiteX53" fmla="*/ 225865 w 338138"/>
                    <a:gd name="connsiteY53" fmla="*/ 222815 h 311150"/>
                    <a:gd name="connsiteX54" fmla="*/ 220582 w 338138"/>
                    <a:gd name="connsiteY54" fmla="*/ 214905 h 311150"/>
                    <a:gd name="connsiteX55" fmla="*/ 220582 w 338138"/>
                    <a:gd name="connsiteY55" fmla="*/ 181944 h 311150"/>
                    <a:gd name="connsiteX56" fmla="*/ 178315 w 338138"/>
                    <a:gd name="connsiteY56" fmla="*/ 167441 h 311150"/>
                    <a:gd name="connsiteX57" fmla="*/ 178315 w 338138"/>
                    <a:gd name="connsiteY57" fmla="*/ 168760 h 311150"/>
                    <a:gd name="connsiteX58" fmla="*/ 184919 w 338138"/>
                    <a:gd name="connsiteY58" fmla="*/ 191173 h 311150"/>
                    <a:gd name="connsiteX59" fmla="*/ 186240 w 338138"/>
                    <a:gd name="connsiteY59" fmla="*/ 195128 h 311150"/>
                    <a:gd name="connsiteX60" fmla="*/ 184919 w 338138"/>
                    <a:gd name="connsiteY60" fmla="*/ 200402 h 311150"/>
                    <a:gd name="connsiteX61" fmla="*/ 163785 w 338138"/>
                    <a:gd name="connsiteY61" fmla="*/ 204357 h 311150"/>
                    <a:gd name="connsiteX62" fmla="*/ 157181 w 338138"/>
                    <a:gd name="connsiteY62" fmla="*/ 204357 h 311150"/>
                    <a:gd name="connsiteX63" fmla="*/ 206053 w 338138"/>
                    <a:gd name="connsiteY63" fmla="*/ 265005 h 311150"/>
                    <a:gd name="connsiteX64" fmla="*/ 206053 w 338138"/>
                    <a:gd name="connsiteY64" fmla="*/ 305877 h 311150"/>
                    <a:gd name="connsiteX65" fmla="*/ 200769 w 338138"/>
                    <a:gd name="connsiteY65" fmla="*/ 311150 h 311150"/>
                    <a:gd name="connsiteX66" fmla="*/ 5283 w 338138"/>
                    <a:gd name="connsiteY66" fmla="*/ 311150 h 311150"/>
                    <a:gd name="connsiteX67" fmla="*/ 0 w 338138"/>
                    <a:gd name="connsiteY67" fmla="*/ 305877 h 311150"/>
                    <a:gd name="connsiteX68" fmla="*/ 0 w 338138"/>
                    <a:gd name="connsiteY68" fmla="*/ 265005 h 311150"/>
                    <a:gd name="connsiteX69" fmla="*/ 48871 w 338138"/>
                    <a:gd name="connsiteY69" fmla="*/ 204357 h 311150"/>
                    <a:gd name="connsiteX70" fmla="*/ 42267 w 338138"/>
                    <a:gd name="connsiteY70" fmla="*/ 204357 h 311150"/>
                    <a:gd name="connsiteX71" fmla="*/ 21133 w 338138"/>
                    <a:gd name="connsiteY71" fmla="*/ 200402 h 311150"/>
                    <a:gd name="connsiteX72" fmla="*/ 19813 w 338138"/>
                    <a:gd name="connsiteY72" fmla="*/ 195128 h 311150"/>
                    <a:gd name="connsiteX73" fmla="*/ 21133 w 338138"/>
                    <a:gd name="connsiteY73" fmla="*/ 191173 h 311150"/>
                    <a:gd name="connsiteX74" fmla="*/ 27738 w 338138"/>
                    <a:gd name="connsiteY74" fmla="*/ 168760 h 311150"/>
                    <a:gd name="connsiteX75" fmla="*/ 27738 w 338138"/>
                    <a:gd name="connsiteY75" fmla="*/ 139754 h 311150"/>
                    <a:gd name="connsiteX76" fmla="*/ 101705 w 338138"/>
                    <a:gd name="connsiteY76" fmla="*/ 48782 h 311150"/>
                    <a:gd name="connsiteX77" fmla="*/ 104347 w 338138"/>
                    <a:gd name="connsiteY77" fmla="*/ 48782 h 311150"/>
                    <a:gd name="connsiteX78" fmla="*/ 137368 w 338138"/>
                    <a:gd name="connsiteY78" fmla="*/ 59329 h 311150"/>
                    <a:gd name="connsiteX79" fmla="*/ 235111 w 338138"/>
                    <a:gd name="connsiteY79" fmla="*/ 0 h 31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38138" h="311150">
                      <a:moveTo>
                        <a:pt x="109769" y="93663"/>
                      </a:moveTo>
                      <a:cubicBezTo>
                        <a:pt x="107136" y="97643"/>
                        <a:pt x="91339" y="122847"/>
                        <a:pt x="66326" y="122847"/>
                      </a:cubicBezTo>
                      <a:cubicBezTo>
                        <a:pt x="61060" y="122847"/>
                        <a:pt x="57111" y="121521"/>
                        <a:pt x="53161" y="120194"/>
                      </a:cubicBezTo>
                      <a:cubicBezTo>
                        <a:pt x="51845" y="120194"/>
                        <a:pt x="51845" y="121521"/>
                        <a:pt x="51845" y="121521"/>
                      </a:cubicBezTo>
                      <a:cubicBezTo>
                        <a:pt x="49212" y="124174"/>
                        <a:pt x="49212" y="128153"/>
                        <a:pt x="50528" y="132133"/>
                      </a:cubicBezTo>
                      <a:cubicBezTo>
                        <a:pt x="51845" y="137439"/>
                        <a:pt x="55794" y="140092"/>
                        <a:pt x="58427" y="141419"/>
                      </a:cubicBezTo>
                      <a:cubicBezTo>
                        <a:pt x="59744" y="141419"/>
                        <a:pt x="62377" y="142746"/>
                        <a:pt x="62377" y="145399"/>
                      </a:cubicBezTo>
                      <a:cubicBezTo>
                        <a:pt x="68959" y="167950"/>
                        <a:pt x="84756" y="190501"/>
                        <a:pt x="103187" y="190501"/>
                      </a:cubicBezTo>
                      <a:cubicBezTo>
                        <a:pt x="121617" y="190501"/>
                        <a:pt x="137415" y="167950"/>
                        <a:pt x="143997" y="145399"/>
                      </a:cubicBezTo>
                      <a:cubicBezTo>
                        <a:pt x="143997" y="142746"/>
                        <a:pt x="146630" y="141419"/>
                        <a:pt x="147947" y="141419"/>
                      </a:cubicBezTo>
                      <a:cubicBezTo>
                        <a:pt x="150580" y="141419"/>
                        <a:pt x="154529" y="137439"/>
                        <a:pt x="155845" y="132133"/>
                      </a:cubicBezTo>
                      <a:cubicBezTo>
                        <a:pt x="157162" y="128153"/>
                        <a:pt x="157162" y="124174"/>
                        <a:pt x="154529" y="121521"/>
                      </a:cubicBezTo>
                      <a:cubicBezTo>
                        <a:pt x="154529" y="120194"/>
                        <a:pt x="153212" y="120194"/>
                        <a:pt x="153212" y="120194"/>
                      </a:cubicBezTo>
                      <a:cubicBezTo>
                        <a:pt x="153212" y="120194"/>
                        <a:pt x="153212" y="120194"/>
                        <a:pt x="151896" y="120194"/>
                      </a:cubicBezTo>
                      <a:cubicBezTo>
                        <a:pt x="150580" y="121521"/>
                        <a:pt x="149263" y="124174"/>
                        <a:pt x="147947" y="125500"/>
                      </a:cubicBezTo>
                      <a:cubicBezTo>
                        <a:pt x="146630" y="126827"/>
                        <a:pt x="145314" y="128153"/>
                        <a:pt x="143997" y="128153"/>
                      </a:cubicBezTo>
                      <a:cubicBezTo>
                        <a:pt x="142681" y="129480"/>
                        <a:pt x="141364" y="129480"/>
                        <a:pt x="140048" y="129480"/>
                      </a:cubicBezTo>
                      <a:cubicBezTo>
                        <a:pt x="138731" y="129480"/>
                        <a:pt x="137415" y="128153"/>
                        <a:pt x="136098" y="126827"/>
                      </a:cubicBezTo>
                      <a:cubicBezTo>
                        <a:pt x="136098" y="125500"/>
                        <a:pt x="136098" y="124174"/>
                        <a:pt x="134782" y="122847"/>
                      </a:cubicBezTo>
                      <a:cubicBezTo>
                        <a:pt x="133466" y="117541"/>
                        <a:pt x="130833" y="109582"/>
                        <a:pt x="122934" y="102949"/>
                      </a:cubicBezTo>
                      <a:cubicBezTo>
                        <a:pt x="120301" y="98969"/>
                        <a:pt x="115035" y="96316"/>
                        <a:pt x="109769" y="93663"/>
                      </a:cubicBezTo>
                      <a:close/>
                      <a:moveTo>
                        <a:pt x="269081" y="79375"/>
                      </a:moveTo>
                      <a:cubicBezTo>
                        <a:pt x="274780" y="79375"/>
                        <a:pt x="279400" y="84350"/>
                        <a:pt x="279400" y="90488"/>
                      </a:cubicBezTo>
                      <a:cubicBezTo>
                        <a:pt x="279400" y="96626"/>
                        <a:pt x="274780" y="101601"/>
                        <a:pt x="269081" y="101601"/>
                      </a:cubicBezTo>
                      <a:cubicBezTo>
                        <a:pt x="263382" y="101601"/>
                        <a:pt x="258762" y="96626"/>
                        <a:pt x="258762" y="90488"/>
                      </a:cubicBezTo>
                      <a:cubicBezTo>
                        <a:pt x="258762" y="84350"/>
                        <a:pt x="263382" y="79375"/>
                        <a:pt x="269081" y="79375"/>
                      </a:cubicBezTo>
                      <a:close/>
                      <a:moveTo>
                        <a:pt x="234950" y="79375"/>
                      </a:moveTo>
                      <a:cubicBezTo>
                        <a:pt x="241088" y="79375"/>
                        <a:pt x="246063" y="84350"/>
                        <a:pt x="246063" y="90488"/>
                      </a:cubicBezTo>
                      <a:cubicBezTo>
                        <a:pt x="246063" y="96626"/>
                        <a:pt x="241088" y="101601"/>
                        <a:pt x="234950" y="101601"/>
                      </a:cubicBezTo>
                      <a:cubicBezTo>
                        <a:pt x="228812" y="101601"/>
                        <a:pt x="223837" y="96626"/>
                        <a:pt x="223837" y="90488"/>
                      </a:cubicBezTo>
                      <a:cubicBezTo>
                        <a:pt x="223837" y="84350"/>
                        <a:pt x="228812" y="79375"/>
                        <a:pt x="234950" y="79375"/>
                      </a:cubicBezTo>
                      <a:close/>
                      <a:moveTo>
                        <a:pt x="199231" y="79375"/>
                      </a:moveTo>
                      <a:cubicBezTo>
                        <a:pt x="204930" y="79375"/>
                        <a:pt x="209550" y="84350"/>
                        <a:pt x="209550" y="90488"/>
                      </a:cubicBezTo>
                      <a:cubicBezTo>
                        <a:pt x="209550" y="96626"/>
                        <a:pt x="204930" y="101601"/>
                        <a:pt x="199231" y="101601"/>
                      </a:cubicBezTo>
                      <a:cubicBezTo>
                        <a:pt x="193532" y="101601"/>
                        <a:pt x="188912" y="96626"/>
                        <a:pt x="188912" y="90488"/>
                      </a:cubicBezTo>
                      <a:cubicBezTo>
                        <a:pt x="188912" y="84350"/>
                        <a:pt x="193532" y="79375"/>
                        <a:pt x="199231" y="79375"/>
                      </a:cubicBezTo>
                      <a:close/>
                      <a:moveTo>
                        <a:pt x="235223" y="19050"/>
                      </a:moveTo>
                      <a:cubicBezTo>
                        <a:pt x="195783" y="19050"/>
                        <a:pt x="161602" y="41335"/>
                        <a:pt x="152400" y="72796"/>
                      </a:cubicBezTo>
                      <a:cubicBezTo>
                        <a:pt x="165546" y="88528"/>
                        <a:pt x="176064" y="112124"/>
                        <a:pt x="178693" y="139652"/>
                      </a:cubicBezTo>
                      <a:cubicBezTo>
                        <a:pt x="178693" y="142274"/>
                        <a:pt x="178693" y="144896"/>
                        <a:pt x="178693" y="147518"/>
                      </a:cubicBezTo>
                      <a:cubicBezTo>
                        <a:pt x="193154" y="156694"/>
                        <a:pt x="210244" y="163249"/>
                        <a:pt x="229964" y="164559"/>
                      </a:cubicBezTo>
                      <a:cubicBezTo>
                        <a:pt x="233908" y="164559"/>
                        <a:pt x="237852" y="168492"/>
                        <a:pt x="237852" y="173736"/>
                      </a:cubicBezTo>
                      <a:cubicBezTo>
                        <a:pt x="237852" y="173736"/>
                        <a:pt x="237852" y="173736"/>
                        <a:pt x="237852" y="192088"/>
                      </a:cubicBezTo>
                      <a:cubicBezTo>
                        <a:pt x="237852" y="192088"/>
                        <a:pt x="237852" y="192088"/>
                        <a:pt x="269404" y="159316"/>
                      </a:cubicBezTo>
                      <a:cubicBezTo>
                        <a:pt x="269404" y="158005"/>
                        <a:pt x="270718" y="158005"/>
                        <a:pt x="272033" y="158005"/>
                      </a:cubicBezTo>
                      <a:cubicBezTo>
                        <a:pt x="300955" y="144896"/>
                        <a:pt x="320675" y="119989"/>
                        <a:pt x="320675" y="91149"/>
                      </a:cubicBezTo>
                      <a:cubicBezTo>
                        <a:pt x="320675" y="51822"/>
                        <a:pt x="282550" y="19050"/>
                        <a:pt x="235223" y="19050"/>
                      </a:cubicBezTo>
                      <a:close/>
                      <a:moveTo>
                        <a:pt x="235111" y="0"/>
                      </a:moveTo>
                      <a:cubicBezTo>
                        <a:pt x="291908" y="0"/>
                        <a:pt x="338138" y="40871"/>
                        <a:pt x="338138" y="90972"/>
                      </a:cubicBezTo>
                      <a:cubicBezTo>
                        <a:pt x="338138" y="109430"/>
                        <a:pt x="332855" y="126570"/>
                        <a:pt x="320967" y="141072"/>
                      </a:cubicBezTo>
                      <a:cubicBezTo>
                        <a:pt x="311721" y="154257"/>
                        <a:pt x="297192" y="166123"/>
                        <a:pt x="280021" y="172715"/>
                      </a:cubicBezTo>
                      <a:cubicBezTo>
                        <a:pt x="280021" y="172715"/>
                        <a:pt x="280021" y="172715"/>
                        <a:pt x="235111" y="220178"/>
                      </a:cubicBezTo>
                      <a:cubicBezTo>
                        <a:pt x="233791" y="222815"/>
                        <a:pt x="231149" y="222815"/>
                        <a:pt x="228507" y="222815"/>
                      </a:cubicBezTo>
                      <a:cubicBezTo>
                        <a:pt x="228507" y="222815"/>
                        <a:pt x="227186" y="222815"/>
                        <a:pt x="225865" y="222815"/>
                      </a:cubicBezTo>
                      <a:cubicBezTo>
                        <a:pt x="221903" y="221497"/>
                        <a:pt x="220582" y="218860"/>
                        <a:pt x="220582" y="214905"/>
                      </a:cubicBezTo>
                      <a:cubicBezTo>
                        <a:pt x="220582" y="214905"/>
                        <a:pt x="220582" y="214905"/>
                        <a:pt x="220582" y="181944"/>
                      </a:cubicBezTo>
                      <a:cubicBezTo>
                        <a:pt x="204732" y="179307"/>
                        <a:pt x="190202" y="175352"/>
                        <a:pt x="178315" y="167441"/>
                      </a:cubicBezTo>
                      <a:cubicBezTo>
                        <a:pt x="178315" y="168760"/>
                        <a:pt x="178315" y="168760"/>
                        <a:pt x="178315" y="168760"/>
                      </a:cubicBezTo>
                      <a:cubicBezTo>
                        <a:pt x="176994" y="181944"/>
                        <a:pt x="176994" y="185899"/>
                        <a:pt x="184919" y="191173"/>
                      </a:cubicBezTo>
                      <a:cubicBezTo>
                        <a:pt x="186240" y="192491"/>
                        <a:pt x="186240" y="193810"/>
                        <a:pt x="186240" y="195128"/>
                      </a:cubicBezTo>
                      <a:cubicBezTo>
                        <a:pt x="186240" y="197765"/>
                        <a:pt x="186240" y="199084"/>
                        <a:pt x="184919" y="200402"/>
                      </a:cubicBezTo>
                      <a:cubicBezTo>
                        <a:pt x="180957" y="203039"/>
                        <a:pt x="173031" y="204357"/>
                        <a:pt x="163785" y="204357"/>
                      </a:cubicBezTo>
                      <a:cubicBezTo>
                        <a:pt x="162465" y="204357"/>
                        <a:pt x="159823" y="204357"/>
                        <a:pt x="157181" y="204357"/>
                      </a:cubicBezTo>
                      <a:cubicBezTo>
                        <a:pt x="173031" y="213586"/>
                        <a:pt x="206053" y="233363"/>
                        <a:pt x="206053" y="265005"/>
                      </a:cubicBezTo>
                      <a:cubicBezTo>
                        <a:pt x="206053" y="265005"/>
                        <a:pt x="206053" y="265005"/>
                        <a:pt x="206053" y="305877"/>
                      </a:cubicBezTo>
                      <a:cubicBezTo>
                        <a:pt x="206053" y="308513"/>
                        <a:pt x="203411" y="311150"/>
                        <a:pt x="200769" y="311150"/>
                      </a:cubicBezTo>
                      <a:cubicBezTo>
                        <a:pt x="200769" y="311150"/>
                        <a:pt x="200769" y="311150"/>
                        <a:pt x="5283" y="311150"/>
                      </a:cubicBezTo>
                      <a:cubicBezTo>
                        <a:pt x="2642" y="311150"/>
                        <a:pt x="0" y="308513"/>
                        <a:pt x="0" y="305877"/>
                      </a:cubicBezTo>
                      <a:cubicBezTo>
                        <a:pt x="0" y="305877"/>
                        <a:pt x="0" y="305877"/>
                        <a:pt x="0" y="265005"/>
                      </a:cubicBezTo>
                      <a:cubicBezTo>
                        <a:pt x="0" y="233363"/>
                        <a:pt x="33021" y="213586"/>
                        <a:pt x="48871" y="204357"/>
                      </a:cubicBezTo>
                      <a:cubicBezTo>
                        <a:pt x="46230" y="204357"/>
                        <a:pt x="44909" y="204357"/>
                        <a:pt x="42267" y="204357"/>
                      </a:cubicBezTo>
                      <a:cubicBezTo>
                        <a:pt x="33021" y="204357"/>
                        <a:pt x="25096" y="203039"/>
                        <a:pt x="21133" y="200402"/>
                      </a:cubicBezTo>
                      <a:cubicBezTo>
                        <a:pt x="19813" y="199084"/>
                        <a:pt x="19813" y="197765"/>
                        <a:pt x="19813" y="195128"/>
                      </a:cubicBezTo>
                      <a:cubicBezTo>
                        <a:pt x="19813" y="193810"/>
                        <a:pt x="19813" y="192491"/>
                        <a:pt x="21133" y="191173"/>
                      </a:cubicBezTo>
                      <a:cubicBezTo>
                        <a:pt x="29059" y="185899"/>
                        <a:pt x="29059" y="181944"/>
                        <a:pt x="27738" y="168760"/>
                      </a:cubicBezTo>
                      <a:cubicBezTo>
                        <a:pt x="27738" y="162167"/>
                        <a:pt x="26417" y="152938"/>
                        <a:pt x="27738" y="139754"/>
                      </a:cubicBezTo>
                      <a:cubicBezTo>
                        <a:pt x="33021" y="87017"/>
                        <a:pt x="63401" y="50100"/>
                        <a:pt x="101705" y="48782"/>
                      </a:cubicBezTo>
                      <a:cubicBezTo>
                        <a:pt x="101705" y="48782"/>
                        <a:pt x="101705" y="48782"/>
                        <a:pt x="104347" y="48782"/>
                      </a:cubicBezTo>
                      <a:cubicBezTo>
                        <a:pt x="116235" y="50100"/>
                        <a:pt x="128122" y="52737"/>
                        <a:pt x="137368" y="59329"/>
                      </a:cubicBezTo>
                      <a:cubicBezTo>
                        <a:pt x="151898" y="25050"/>
                        <a:pt x="190202" y="0"/>
                        <a:pt x="235111" y="0"/>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0" name="任意多边形: 形状 76">
                  <a:extLst>
                    <a:ext uri="{FF2B5EF4-FFF2-40B4-BE49-F238E27FC236}">
                      <a16:creationId xmlns:a16="http://schemas.microsoft.com/office/drawing/2014/main" id="{C9D52004-F724-4D79-87DF-CB9C3C763395}"/>
                    </a:ext>
                  </a:extLst>
                </p:cNvPr>
                <p:cNvSpPr>
                  <a:spLocks/>
                </p:cNvSpPr>
                <p:nvPr/>
              </p:nvSpPr>
              <p:spPr bwMode="auto">
                <a:xfrm>
                  <a:off x="504823" y="3175"/>
                  <a:ext cx="120650" cy="182563"/>
                </a:xfrm>
                <a:custGeom>
                  <a:avLst/>
                  <a:gdLst>
                    <a:gd name="T0" fmla="*/ 16 w 32"/>
                    <a:gd name="T1" fmla="*/ 48 h 48"/>
                    <a:gd name="T2" fmla="*/ 16 w 32"/>
                    <a:gd name="T3" fmla="*/ 48 h 48"/>
                    <a:gd name="T4" fmla="*/ 16 w 32"/>
                    <a:gd name="T5" fmla="*/ 48 h 48"/>
                    <a:gd name="T6" fmla="*/ 16 w 32"/>
                    <a:gd name="T7" fmla="*/ 48 h 48"/>
                    <a:gd name="T8" fmla="*/ 16 w 32"/>
                    <a:gd name="T9" fmla="*/ 48 h 48"/>
                    <a:gd name="T10" fmla="*/ 32 w 32"/>
                    <a:gd name="T11" fmla="*/ 32 h 48"/>
                    <a:gd name="T12" fmla="*/ 16 w 32"/>
                    <a:gd name="T13" fmla="*/ 0 h 48"/>
                    <a:gd name="T14" fmla="*/ 16 w 32"/>
                    <a:gd name="T15" fmla="*/ 0 h 48"/>
                    <a:gd name="T16" fmla="*/ 16 w 32"/>
                    <a:gd name="T17" fmla="*/ 0 h 48"/>
                    <a:gd name="T18" fmla="*/ 16 w 32"/>
                    <a:gd name="T19" fmla="*/ 0 h 48"/>
                    <a:gd name="T20" fmla="*/ 16 w 32"/>
                    <a:gd name="T21" fmla="*/ 0 h 48"/>
                    <a:gd name="T22" fmla="*/ 0 w 32"/>
                    <a:gd name="T23" fmla="*/ 32 h 48"/>
                    <a:gd name="T24" fmla="*/ 16 w 32"/>
                    <a:gd name="T25"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16" y="48"/>
                      </a:moveTo>
                      <a:cubicBezTo>
                        <a:pt x="16" y="48"/>
                        <a:pt x="16" y="48"/>
                        <a:pt x="16" y="48"/>
                      </a:cubicBezTo>
                      <a:cubicBezTo>
                        <a:pt x="16" y="48"/>
                        <a:pt x="16" y="48"/>
                        <a:pt x="16" y="48"/>
                      </a:cubicBezTo>
                      <a:cubicBezTo>
                        <a:pt x="16" y="48"/>
                        <a:pt x="16" y="48"/>
                        <a:pt x="16" y="48"/>
                      </a:cubicBezTo>
                      <a:cubicBezTo>
                        <a:pt x="16" y="48"/>
                        <a:pt x="16" y="48"/>
                        <a:pt x="16" y="48"/>
                      </a:cubicBezTo>
                      <a:cubicBezTo>
                        <a:pt x="23" y="48"/>
                        <a:pt x="32" y="43"/>
                        <a:pt x="32" y="32"/>
                      </a:cubicBezTo>
                      <a:cubicBezTo>
                        <a:pt x="32" y="15"/>
                        <a:pt x="18" y="0"/>
                        <a:pt x="16" y="0"/>
                      </a:cubicBezTo>
                      <a:cubicBezTo>
                        <a:pt x="16" y="0"/>
                        <a:pt x="16" y="0"/>
                        <a:pt x="16" y="0"/>
                      </a:cubicBezTo>
                      <a:cubicBezTo>
                        <a:pt x="16" y="0"/>
                        <a:pt x="16" y="0"/>
                        <a:pt x="16" y="0"/>
                      </a:cubicBezTo>
                      <a:cubicBezTo>
                        <a:pt x="16" y="0"/>
                        <a:pt x="16" y="0"/>
                        <a:pt x="16" y="0"/>
                      </a:cubicBezTo>
                      <a:cubicBezTo>
                        <a:pt x="16" y="0"/>
                        <a:pt x="16" y="0"/>
                        <a:pt x="16" y="0"/>
                      </a:cubicBezTo>
                      <a:cubicBezTo>
                        <a:pt x="14" y="0"/>
                        <a:pt x="0" y="15"/>
                        <a:pt x="0" y="32"/>
                      </a:cubicBezTo>
                      <a:cubicBezTo>
                        <a:pt x="0" y="43"/>
                        <a:pt x="9" y="48"/>
                        <a:pt x="16" y="48"/>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1" name="任意多边形: 形状 77">
                  <a:extLst>
                    <a:ext uri="{FF2B5EF4-FFF2-40B4-BE49-F238E27FC236}">
                      <a16:creationId xmlns:a16="http://schemas.microsoft.com/office/drawing/2014/main" id="{6E434EEC-8B7E-47A5-BA09-A72422BDAB45}"/>
                    </a:ext>
                  </a:extLst>
                </p:cNvPr>
                <p:cNvSpPr>
                  <a:spLocks/>
                </p:cNvSpPr>
                <p:nvPr/>
              </p:nvSpPr>
              <p:spPr bwMode="auto">
                <a:xfrm>
                  <a:off x="4763" y="503238"/>
                  <a:ext cx="182562" cy="120651"/>
                </a:xfrm>
                <a:custGeom>
                  <a:avLst/>
                  <a:gdLst>
                    <a:gd name="T0" fmla="*/ 48 w 48"/>
                    <a:gd name="T1" fmla="*/ 16 h 32"/>
                    <a:gd name="T2" fmla="*/ 48 w 48"/>
                    <a:gd name="T3" fmla="*/ 16 h 32"/>
                    <a:gd name="T4" fmla="*/ 48 w 48"/>
                    <a:gd name="T5" fmla="*/ 16 h 32"/>
                    <a:gd name="T6" fmla="*/ 48 w 48"/>
                    <a:gd name="T7" fmla="*/ 16 h 32"/>
                    <a:gd name="T8" fmla="*/ 48 w 48"/>
                    <a:gd name="T9" fmla="*/ 16 h 32"/>
                    <a:gd name="T10" fmla="*/ 32 w 48"/>
                    <a:gd name="T11" fmla="*/ 0 h 32"/>
                    <a:gd name="T12" fmla="*/ 0 w 48"/>
                    <a:gd name="T13" fmla="*/ 16 h 32"/>
                    <a:gd name="T14" fmla="*/ 0 w 48"/>
                    <a:gd name="T15" fmla="*/ 16 h 32"/>
                    <a:gd name="T16" fmla="*/ 0 w 48"/>
                    <a:gd name="T17" fmla="*/ 16 h 32"/>
                    <a:gd name="T18" fmla="*/ 0 w 48"/>
                    <a:gd name="T19" fmla="*/ 16 h 32"/>
                    <a:gd name="T20" fmla="*/ 0 w 48"/>
                    <a:gd name="T21" fmla="*/ 16 h 32"/>
                    <a:gd name="T22" fmla="*/ 32 w 48"/>
                    <a:gd name="T23" fmla="*/ 32 h 32"/>
                    <a:gd name="T24" fmla="*/ 48 w 48"/>
                    <a:gd name="T2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48" y="16"/>
                      </a:moveTo>
                      <a:cubicBezTo>
                        <a:pt x="48" y="16"/>
                        <a:pt x="48" y="16"/>
                        <a:pt x="48" y="16"/>
                      </a:cubicBezTo>
                      <a:cubicBezTo>
                        <a:pt x="48" y="16"/>
                        <a:pt x="48" y="16"/>
                        <a:pt x="48" y="16"/>
                      </a:cubicBezTo>
                      <a:cubicBezTo>
                        <a:pt x="48" y="16"/>
                        <a:pt x="48" y="16"/>
                        <a:pt x="48" y="16"/>
                      </a:cubicBezTo>
                      <a:cubicBezTo>
                        <a:pt x="48" y="16"/>
                        <a:pt x="48" y="16"/>
                        <a:pt x="48" y="16"/>
                      </a:cubicBezTo>
                      <a:cubicBezTo>
                        <a:pt x="48" y="9"/>
                        <a:pt x="44" y="0"/>
                        <a:pt x="32" y="0"/>
                      </a:cubicBezTo>
                      <a:cubicBezTo>
                        <a:pt x="15" y="0"/>
                        <a:pt x="1" y="14"/>
                        <a:pt x="0" y="16"/>
                      </a:cubicBezTo>
                      <a:cubicBezTo>
                        <a:pt x="0" y="16"/>
                        <a:pt x="0" y="16"/>
                        <a:pt x="0" y="16"/>
                      </a:cubicBezTo>
                      <a:cubicBezTo>
                        <a:pt x="0" y="16"/>
                        <a:pt x="0" y="16"/>
                        <a:pt x="0" y="16"/>
                      </a:cubicBezTo>
                      <a:cubicBezTo>
                        <a:pt x="0" y="16"/>
                        <a:pt x="0" y="16"/>
                        <a:pt x="0" y="16"/>
                      </a:cubicBezTo>
                      <a:cubicBezTo>
                        <a:pt x="0" y="16"/>
                        <a:pt x="0" y="16"/>
                        <a:pt x="0" y="16"/>
                      </a:cubicBezTo>
                      <a:cubicBezTo>
                        <a:pt x="1" y="17"/>
                        <a:pt x="15" y="32"/>
                        <a:pt x="32" y="32"/>
                      </a:cubicBezTo>
                      <a:cubicBezTo>
                        <a:pt x="44" y="32"/>
                        <a:pt x="48" y="23"/>
                        <a:pt x="48" y="16"/>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2" name="任意多边形: 形状 78">
                  <a:extLst>
                    <a:ext uri="{FF2B5EF4-FFF2-40B4-BE49-F238E27FC236}">
                      <a16:creationId xmlns:a16="http://schemas.microsoft.com/office/drawing/2014/main" id="{45EE8FFE-8DD4-444B-9F4F-386BD3B17A02}"/>
                    </a:ext>
                  </a:extLst>
                </p:cNvPr>
                <p:cNvSpPr>
                  <a:spLocks/>
                </p:cNvSpPr>
                <p:nvPr/>
              </p:nvSpPr>
              <p:spPr bwMode="auto">
                <a:xfrm>
                  <a:off x="803273" y="161925"/>
                  <a:ext cx="161925" cy="163513"/>
                </a:xfrm>
                <a:custGeom>
                  <a:avLst/>
                  <a:gdLst>
                    <a:gd name="T0" fmla="*/ 8 w 43"/>
                    <a:gd name="T1" fmla="*/ 35 h 43"/>
                    <a:gd name="T2" fmla="*/ 8 w 43"/>
                    <a:gd name="T3" fmla="*/ 35 h 43"/>
                    <a:gd name="T4" fmla="*/ 8 w 43"/>
                    <a:gd name="T5" fmla="*/ 35 h 43"/>
                    <a:gd name="T6" fmla="*/ 8 w 43"/>
                    <a:gd name="T7" fmla="*/ 35 h 43"/>
                    <a:gd name="T8" fmla="*/ 30 w 43"/>
                    <a:gd name="T9" fmla="*/ 35 h 43"/>
                    <a:gd name="T10" fmla="*/ 42 w 43"/>
                    <a:gd name="T11" fmla="*/ 1 h 43"/>
                    <a:gd name="T12" fmla="*/ 42 w 43"/>
                    <a:gd name="T13" fmla="*/ 1 h 43"/>
                    <a:gd name="T14" fmla="*/ 42 w 43"/>
                    <a:gd name="T15" fmla="*/ 1 h 43"/>
                    <a:gd name="T16" fmla="*/ 42 w 43"/>
                    <a:gd name="T17" fmla="*/ 1 h 43"/>
                    <a:gd name="T18" fmla="*/ 42 w 43"/>
                    <a:gd name="T19" fmla="*/ 1 h 43"/>
                    <a:gd name="T20" fmla="*/ 8 w 43"/>
                    <a:gd name="T21" fmla="*/ 12 h 43"/>
                    <a:gd name="T22" fmla="*/ 8 w 43"/>
                    <a:gd name="T23" fmla="*/ 35 h 43"/>
                    <a:gd name="T24" fmla="*/ 8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8" y="35"/>
                      </a:moveTo>
                      <a:cubicBezTo>
                        <a:pt x="8" y="35"/>
                        <a:pt x="8" y="35"/>
                        <a:pt x="8" y="35"/>
                      </a:cubicBezTo>
                      <a:cubicBezTo>
                        <a:pt x="8" y="35"/>
                        <a:pt x="8" y="35"/>
                        <a:pt x="8" y="35"/>
                      </a:cubicBezTo>
                      <a:cubicBezTo>
                        <a:pt x="8" y="35"/>
                        <a:pt x="8" y="35"/>
                        <a:pt x="8" y="35"/>
                      </a:cubicBezTo>
                      <a:cubicBezTo>
                        <a:pt x="13" y="40"/>
                        <a:pt x="22" y="43"/>
                        <a:pt x="30" y="35"/>
                      </a:cubicBezTo>
                      <a:cubicBezTo>
                        <a:pt x="42" y="23"/>
                        <a:pt x="43" y="3"/>
                        <a:pt x="42" y="1"/>
                      </a:cubicBezTo>
                      <a:cubicBezTo>
                        <a:pt x="42" y="1"/>
                        <a:pt x="42" y="1"/>
                        <a:pt x="42" y="1"/>
                      </a:cubicBezTo>
                      <a:cubicBezTo>
                        <a:pt x="42" y="1"/>
                        <a:pt x="42" y="1"/>
                        <a:pt x="42" y="1"/>
                      </a:cubicBezTo>
                      <a:cubicBezTo>
                        <a:pt x="42" y="1"/>
                        <a:pt x="42" y="1"/>
                        <a:pt x="42" y="1"/>
                      </a:cubicBezTo>
                      <a:cubicBezTo>
                        <a:pt x="42" y="1"/>
                        <a:pt x="42" y="1"/>
                        <a:pt x="42" y="1"/>
                      </a:cubicBezTo>
                      <a:cubicBezTo>
                        <a:pt x="40" y="0"/>
                        <a:pt x="20" y="0"/>
                        <a:pt x="8" y="12"/>
                      </a:cubicBezTo>
                      <a:cubicBezTo>
                        <a:pt x="0" y="21"/>
                        <a:pt x="3" y="30"/>
                        <a:pt x="8" y="35"/>
                      </a:cubicBezTo>
                      <a:cubicBezTo>
                        <a:pt x="8" y="35"/>
                        <a:pt x="8" y="35"/>
                        <a:pt x="8" y="35"/>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sp>
              <p:nvSpPr>
                <p:cNvPr id="43" name="任意多边形: 形状 79">
                  <a:extLst>
                    <a:ext uri="{FF2B5EF4-FFF2-40B4-BE49-F238E27FC236}">
                      <a16:creationId xmlns:a16="http://schemas.microsoft.com/office/drawing/2014/main" id="{4B904B2F-D5EF-45EE-8B7D-8373D57A0C27}"/>
                    </a:ext>
                  </a:extLst>
                </p:cNvPr>
                <p:cNvSpPr>
                  <a:spLocks/>
                </p:cNvSpPr>
                <p:nvPr/>
              </p:nvSpPr>
              <p:spPr bwMode="auto">
                <a:xfrm>
                  <a:off x="168274" y="161925"/>
                  <a:ext cx="161925" cy="163513"/>
                </a:xfrm>
                <a:custGeom>
                  <a:avLst/>
                  <a:gdLst>
                    <a:gd name="T0" fmla="*/ 34 w 43"/>
                    <a:gd name="T1" fmla="*/ 35 h 43"/>
                    <a:gd name="T2" fmla="*/ 34 w 43"/>
                    <a:gd name="T3" fmla="*/ 35 h 43"/>
                    <a:gd name="T4" fmla="*/ 34 w 43"/>
                    <a:gd name="T5" fmla="*/ 35 h 43"/>
                    <a:gd name="T6" fmla="*/ 34 w 43"/>
                    <a:gd name="T7" fmla="*/ 35 h 43"/>
                    <a:gd name="T8" fmla="*/ 34 w 43"/>
                    <a:gd name="T9" fmla="*/ 35 h 43"/>
                    <a:gd name="T10" fmla="*/ 34 w 43"/>
                    <a:gd name="T11" fmla="*/ 12 h 43"/>
                    <a:gd name="T12" fmla="*/ 0 w 43"/>
                    <a:gd name="T13" fmla="*/ 1 h 43"/>
                    <a:gd name="T14" fmla="*/ 0 w 43"/>
                    <a:gd name="T15" fmla="*/ 1 h 43"/>
                    <a:gd name="T16" fmla="*/ 0 w 43"/>
                    <a:gd name="T17" fmla="*/ 1 h 43"/>
                    <a:gd name="T18" fmla="*/ 0 w 43"/>
                    <a:gd name="T19" fmla="*/ 1 h 43"/>
                    <a:gd name="T20" fmla="*/ 0 w 43"/>
                    <a:gd name="T21" fmla="*/ 1 h 43"/>
                    <a:gd name="T22" fmla="*/ 12 w 43"/>
                    <a:gd name="T23" fmla="*/ 35 h 43"/>
                    <a:gd name="T24" fmla="*/ 34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4" y="35"/>
                      </a:moveTo>
                      <a:cubicBezTo>
                        <a:pt x="34" y="35"/>
                        <a:pt x="34" y="35"/>
                        <a:pt x="34" y="35"/>
                      </a:cubicBezTo>
                      <a:cubicBezTo>
                        <a:pt x="34" y="35"/>
                        <a:pt x="34" y="35"/>
                        <a:pt x="34" y="35"/>
                      </a:cubicBezTo>
                      <a:cubicBezTo>
                        <a:pt x="34" y="35"/>
                        <a:pt x="34" y="35"/>
                        <a:pt x="34" y="35"/>
                      </a:cubicBezTo>
                      <a:cubicBezTo>
                        <a:pt x="34" y="35"/>
                        <a:pt x="34" y="35"/>
                        <a:pt x="34" y="35"/>
                      </a:cubicBezTo>
                      <a:cubicBezTo>
                        <a:pt x="39" y="30"/>
                        <a:pt x="43" y="21"/>
                        <a:pt x="34" y="12"/>
                      </a:cubicBezTo>
                      <a:cubicBezTo>
                        <a:pt x="22" y="0"/>
                        <a:pt x="2" y="0"/>
                        <a:pt x="0" y="1"/>
                      </a:cubicBezTo>
                      <a:cubicBezTo>
                        <a:pt x="0" y="1"/>
                        <a:pt x="0" y="1"/>
                        <a:pt x="0" y="1"/>
                      </a:cubicBezTo>
                      <a:cubicBezTo>
                        <a:pt x="0" y="1"/>
                        <a:pt x="0" y="1"/>
                        <a:pt x="0" y="1"/>
                      </a:cubicBezTo>
                      <a:cubicBezTo>
                        <a:pt x="0" y="1"/>
                        <a:pt x="0" y="1"/>
                        <a:pt x="0" y="1"/>
                      </a:cubicBezTo>
                      <a:cubicBezTo>
                        <a:pt x="0" y="1"/>
                        <a:pt x="0" y="1"/>
                        <a:pt x="0" y="1"/>
                      </a:cubicBezTo>
                      <a:cubicBezTo>
                        <a:pt x="0" y="3"/>
                        <a:pt x="0" y="23"/>
                        <a:pt x="12" y="35"/>
                      </a:cubicBezTo>
                      <a:cubicBezTo>
                        <a:pt x="20" y="43"/>
                        <a:pt x="29" y="40"/>
                        <a:pt x="34" y="35"/>
                      </a:cubicBezTo>
                      <a:close/>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sp>
            <p:nvSpPr>
              <p:cNvPr id="37" name="矩形 36">
                <a:extLst>
                  <a:ext uri="{FF2B5EF4-FFF2-40B4-BE49-F238E27FC236}">
                    <a16:creationId xmlns:a16="http://schemas.microsoft.com/office/drawing/2014/main" id="{48C5BC16-6ED6-4AE6-AB5C-AFD96EF33518}"/>
                  </a:ext>
                </a:extLst>
              </p:cNvPr>
              <p:cNvSpPr/>
              <p:nvPr/>
            </p:nvSpPr>
            <p:spPr>
              <a:xfrm>
                <a:off x="542929" y="3862923"/>
                <a:ext cx="1094041" cy="1094041"/>
              </a:xfrm>
              <a:prstGeom prst="rect">
                <a:avLst/>
              </a:prstGeom>
              <a:solidFill>
                <a:schemeClr val="accent3">
                  <a:lumMod val="100000"/>
                </a:schemeClr>
              </a:solidFill>
              <a:ln>
                <a:noFill/>
              </a:ln>
              <a:effectLst>
                <a:outerShdw blurRad="63500" dist="12700" dir="2700000" algn="tl" rotWithShape="0">
                  <a:schemeClr val="accent3">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微软雅黑 Light" panose="020F0502020204030204"/>
                  <a:cs typeface="+mn-ea"/>
                  <a:sym typeface="+mn-lt"/>
                </a:endParaRPr>
              </a:p>
            </p:txBody>
          </p:sp>
          <p:sp>
            <p:nvSpPr>
              <p:cNvPr id="38" name="任意多边形: 形状 74">
                <a:extLst>
                  <a:ext uri="{FF2B5EF4-FFF2-40B4-BE49-F238E27FC236}">
                    <a16:creationId xmlns:a16="http://schemas.microsoft.com/office/drawing/2014/main" id="{40BA9BAB-E69B-40CA-A118-6375D4F6C017}"/>
                  </a:ext>
                </a:extLst>
              </p:cNvPr>
              <p:cNvSpPr>
                <a:spLocks/>
              </p:cNvSpPr>
              <p:nvPr/>
            </p:nvSpPr>
            <p:spPr bwMode="auto">
              <a:xfrm>
                <a:off x="792888" y="4138168"/>
                <a:ext cx="642914" cy="591598"/>
              </a:xfrm>
              <a:custGeom>
                <a:avLst/>
                <a:gdLst>
                  <a:gd name="connsiteX0" fmla="*/ 109769 w 338138"/>
                  <a:gd name="connsiteY0" fmla="*/ 93663 h 311150"/>
                  <a:gd name="connsiteX1" fmla="*/ 66326 w 338138"/>
                  <a:gd name="connsiteY1" fmla="*/ 122847 h 311150"/>
                  <a:gd name="connsiteX2" fmla="*/ 53161 w 338138"/>
                  <a:gd name="connsiteY2" fmla="*/ 120194 h 311150"/>
                  <a:gd name="connsiteX3" fmla="*/ 51845 w 338138"/>
                  <a:gd name="connsiteY3" fmla="*/ 121521 h 311150"/>
                  <a:gd name="connsiteX4" fmla="*/ 50528 w 338138"/>
                  <a:gd name="connsiteY4" fmla="*/ 132133 h 311150"/>
                  <a:gd name="connsiteX5" fmla="*/ 58427 w 338138"/>
                  <a:gd name="connsiteY5" fmla="*/ 141419 h 311150"/>
                  <a:gd name="connsiteX6" fmla="*/ 62377 w 338138"/>
                  <a:gd name="connsiteY6" fmla="*/ 145399 h 311150"/>
                  <a:gd name="connsiteX7" fmla="*/ 103187 w 338138"/>
                  <a:gd name="connsiteY7" fmla="*/ 190501 h 311150"/>
                  <a:gd name="connsiteX8" fmla="*/ 143997 w 338138"/>
                  <a:gd name="connsiteY8" fmla="*/ 145399 h 311150"/>
                  <a:gd name="connsiteX9" fmla="*/ 147947 w 338138"/>
                  <a:gd name="connsiteY9" fmla="*/ 141419 h 311150"/>
                  <a:gd name="connsiteX10" fmla="*/ 155845 w 338138"/>
                  <a:gd name="connsiteY10" fmla="*/ 132133 h 311150"/>
                  <a:gd name="connsiteX11" fmla="*/ 154529 w 338138"/>
                  <a:gd name="connsiteY11" fmla="*/ 121521 h 311150"/>
                  <a:gd name="connsiteX12" fmla="*/ 153212 w 338138"/>
                  <a:gd name="connsiteY12" fmla="*/ 120194 h 311150"/>
                  <a:gd name="connsiteX13" fmla="*/ 151896 w 338138"/>
                  <a:gd name="connsiteY13" fmla="*/ 120194 h 311150"/>
                  <a:gd name="connsiteX14" fmla="*/ 147947 w 338138"/>
                  <a:gd name="connsiteY14" fmla="*/ 125500 h 311150"/>
                  <a:gd name="connsiteX15" fmla="*/ 143997 w 338138"/>
                  <a:gd name="connsiteY15" fmla="*/ 128153 h 311150"/>
                  <a:gd name="connsiteX16" fmla="*/ 140048 w 338138"/>
                  <a:gd name="connsiteY16" fmla="*/ 129480 h 311150"/>
                  <a:gd name="connsiteX17" fmla="*/ 136098 w 338138"/>
                  <a:gd name="connsiteY17" fmla="*/ 126827 h 311150"/>
                  <a:gd name="connsiteX18" fmla="*/ 134782 w 338138"/>
                  <a:gd name="connsiteY18" fmla="*/ 122847 h 311150"/>
                  <a:gd name="connsiteX19" fmla="*/ 122934 w 338138"/>
                  <a:gd name="connsiteY19" fmla="*/ 102949 h 311150"/>
                  <a:gd name="connsiteX20" fmla="*/ 109769 w 338138"/>
                  <a:gd name="connsiteY20" fmla="*/ 93663 h 311150"/>
                  <a:gd name="connsiteX21" fmla="*/ 269081 w 338138"/>
                  <a:gd name="connsiteY21" fmla="*/ 79375 h 311150"/>
                  <a:gd name="connsiteX22" fmla="*/ 279400 w 338138"/>
                  <a:gd name="connsiteY22" fmla="*/ 90488 h 311150"/>
                  <a:gd name="connsiteX23" fmla="*/ 269081 w 338138"/>
                  <a:gd name="connsiteY23" fmla="*/ 101601 h 311150"/>
                  <a:gd name="connsiteX24" fmla="*/ 258762 w 338138"/>
                  <a:gd name="connsiteY24" fmla="*/ 90488 h 311150"/>
                  <a:gd name="connsiteX25" fmla="*/ 269081 w 338138"/>
                  <a:gd name="connsiteY25" fmla="*/ 79375 h 311150"/>
                  <a:gd name="connsiteX26" fmla="*/ 234950 w 338138"/>
                  <a:gd name="connsiteY26" fmla="*/ 79375 h 311150"/>
                  <a:gd name="connsiteX27" fmla="*/ 246063 w 338138"/>
                  <a:gd name="connsiteY27" fmla="*/ 90488 h 311150"/>
                  <a:gd name="connsiteX28" fmla="*/ 234950 w 338138"/>
                  <a:gd name="connsiteY28" fmla="*/ 101601 h 311150"/>
                  <a:gd name="connsiteX29" fmla="*/ 223837 w 338138"/>
                  <a:gd name="connsiteY29" fmla="*/ 90488 h 311150"/>
                  <a:gd name="connsiteX30" fmla="*/ 234950 w 338138"/>
                  <a:gd name="connsiteY30" fmla="*/ 79375 h 311150"/>
                  <a:gd name="connsiteX31" fmla="*/ 199231 w 338138"/>
                  <a:gd name="connsiteY31" fmla="*/ 79375 h 311150"/>
                  <a:gd name="connsiteX32" fmla="*/ 209550 w 338138"/>
                  <a:gd name="connsiteY32" fmla="*/ 90488 h 311150"/>
                  <a:gd name="connsiteX33" fmla="*/ 199231 w 338138"/>
                  <a:gd name="connsiteY33" fmla="*/ 101601 h 311150"/>
                  <a:gd name="connsiteX34" fmla="*/ 188912 w 338138"/>
                  <a:gd name="connsiteY34" fmla="*/ 90488 h 311150"/>
                  <a:gd name="connsiteX35" fmla="*/ 199231 w 338138"/>
                  <a:gd name="connsiteY35" fmla="*/ 79375 h 311150"/>
                  <a:gd name="connsiteX36" fmla="*/ 235223 w 338138"/>
                  <a:gd name="connsiteY36" fmla="*/ 19050 h 311150"/>
                  <a:gd name="connsiteX37" fmla="*/ 152400 w 338138"/>
                  <a:gd name="connsiteY37" fmla="*/ 72796 h 311150"/>
                  <a:gd name="connsiteX38" fmla="*/ 178693 w 338138"/>
                  <a:gd name="connsiteY38" fmla="*/ 139652 h 311150"/>
                  <a:gd name="connsiteX39" fmla="*/ 178693 w 338138"/>
                  <a:gd name="connsiteY39" fmla="*/ 147518 h 311150"/>
                  <a:gd name="connsiteX40" fmla="*/ 229964 w 338138"/>
                  <a:gd name="connsiteY40" fmla="*/ 164559 h 311150"/>
                  <a:gd name="connsiteX41" fmla="*/ 237852 w 338138"/>
                  <a:gd name="connsiteY41" fmla="*/ 173736 h 311150"/>
                  <a:gd name="connsiteX42" fmla="*/ 237852 w 338138"/>
                  <a:gd name="connsiteY42" fmla="*/ 192088 h 311150"/>
                  <a:gd name="connsiteX43" fmla="*/ 269404 w 338138"/>
                  <a:gd name="connsiteY43" fmla="*/ 159316 h 311150"/>
                  <a:gd name="connsiteX44" fmla="*/ 272033 w 338138"/>
                  <a:gd name="connsiteY44" fmla="*/ 158005 h 311150"/>
                  <a:gd name="connsiteX45" fmla="*/ 320675 w 338138"/>
                  <a:gd name="connsiteY45" fmla="*/ 91149 h 311150"/>
                  <a:gd name="connsiteX46" fmla="*/ 235223 w 338138"/>
                  <a:gd name="connsiteY46" fmla="*/ 19050 h 311150"/>
                  <a:gd name="connsiteX47" fmla="*/ 235111 w 338138"/>
                  <a:gd name="connsiteY47" fmla="*/ 0 h 311150"/>
                  <a:gd name="connsiteX48" fmla="*/ 338138 w 338138"/>
                  <a:gd name="connsiteY48" fmla="*/ 90972 h 311150"/>
                  <a:gd name="connsiteX49" fmla="*/ 320967 w 338138"/>
                  <a:gd name="connsiteY49" fmla="*/ 141072 h 311150"/>
                  <a:gd name="connsiteX50" fmla="*/ 280021 w 338138"/>
                  <a:gd name="connsiteY50" fmla="*/ 172715 h 311150"/>
                  <a:gd name="connsiteX51" fmla="*/ 235111 w 338138"/>
                  <a:gd name="connsiteY51" fmla="*/ 220178 h 311150"/>
                  <a:gd name="connsiteX52" fmla="*/ 228507 w 338138"/>
                  <a:gd name="connsiteY52" fmla="*/ 222815 h 311150"/>
                  <a:gd name="connsiteX53" fmla="*/ 225865 w 338138"/>
                  <a:gd name="connsiteY53" fmla="*/ 222815 h 311150"/>
                  <a:gd name="connsiteX54" fmla="*/ 220582 w 338138"/>
                  <a:gd name="connsiteY54" fmla="*/ 214905 h 311150"/>
                  <a:gd name="connsiteX55" fmla="*/ 220582 w 338138"/>
                  <a:gd name="connsiteY55" fmla="*/ 181944 h 311150"/>
                  <a:gd name="connsiteX56" fmla="*/ 178315 w 338138"/>
                  <a:gd name="connsiteY56" fmla="*/ 167441 h 311150"/>
                  <a:gd name="connsiteX57" fmla="*/ 178315 w 338138"/>
                  <a:gd name="connsiteY57" fmla="*/ 168760 h 311150"/>
                  <a:gd name="connsiteX58" fmla="*/ 184919 w 338138"/>
                  <a:gd name="connsiteY58" fmla="*/ 191173 h 311150"/>
                  <a:gd name="connsiteX59" fmla="*/ 186240 w 338138"/>
                  <a:gd name="connsiteY59" fmla="*/ 195128 h 311150"/>
                  <a:gd name="connsiteX60" fmla="*/ 184919 w 338138"/>
                  <a:gd name="connsiteY60" fmla="*/ 200402 h 311150"/>
                  <a:gd name="connsiteX61" fmla="*/ 163785 w 338138"/>
                  <a:gd name="connsiteY61" fmla="*/ 204357 h 311150"/>
                  <a:gd name="connsiteX62" fmla="*/ 157181 w 338138"/>
                  <a:gd name="connsiteY62" fmla="*/ 204357 h 311150"/>
                  <a:gd name="connsiteX63" fmla="*/ 206053 w 338138"/>
                  <a:gd name="connsiteY63" fmla="*/ 265005 h 311150"/>
                  <a:gd name="connsiteX64" fmla="*/ 206053 w 338138"/>
                  <a:gd name="connsiteY64" fmla="*/ 305877 h 311150"/>
                  <a:gd name="connsiteX65" fmla="*/ 200769 w 338138"/>
                  <a:gd name="connsiteY65" fmla="*/ 311150 h 311150"/>
                  <a:gd name="connsiteX66" fmla="*/ 5283 w 338138"/>
                  <a:gd name="connsiteY66" fmla="*/ 311150 h 311150"/>
                  <a:gd name="connsiteX67" fmla="*/ 0 w 338138"/>
                  <a:gd name="connsiteY67" fmla="*/ 305877 h 311150"/>
                  <a:gd name="connsiteX68" fmla="*/ 0 w 338138"/>
                  <a:gd name="connsiteY68" fmla="*/ 265005 h 311150"/>
                  <a:gd name="connsiteX69" fmla="*/ 48871 w 338138"/>
                  <a:gd name="connsiteY69" fmla="*/ 204357 h 311150"/>
                  <a:gd name="connsiteX70" fmla="*/ 42267 w 338138"/>
                  <a:gd name="connsiteY70" fmla="*/ 204357 h 311150"/>
                  <a:gd name="connsiteX71" fmla="*/ 21133 w 338138"/>
                  <a:gd name="connsiteY71" fmla="*/ 200402 h 311150"/>
                  <a:gd name="connsiteX72" fmla="*/ 19813 w 338138"/>
                  <a:gd name="connsiteY72" fmla="*/ 195128 h 311150"/>
                  <a:gd name="connsiteX73" fmla="*/ 21133 w 338138"/>
                  <a:gd name="connsiteY73" fmla="*/ 191173 h 311150"/>
                  <a:gd name="connsiteX74" fmla="*/ 27738 w 338138"/>
                  <a:gd name="connsiteY74" fmla="*/ 168760 h 311150"/>
                  <a:gd name="connsiteX75" fmla="*/ 27738 w 338138"/>
                  <a:gd name="connsiteY75" fmla="*/ 139754 h 311150"/>
                  <a:gd name="connsiteX76" fmla="*/ 101705 w 338138"/>
                  <a:gd name="connsiteY76" fmla="*/ 48782 h 311150"/>
                  <a:gd name="connsiteX77" fmla="*/ 104347 w 338138"/>
                  <a:gd name="connsiteY77" fmla="*/ 48782 h 311150"/>
                  <a:gd name="connsiteX78" fmla="*/ 137368 w 338138"/>
                  <a:gd name="connsiteY78" fmla="*/ 59329 h 311150"/>
                  <a:gd name="connsiteX79" fmla="*/ 235111 w 338138"/>
                  <a:gd name="connsiteY79" fmla="*/ 0 h 31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38138" h="311150">
                    <a:moveTo>
                      <a:pt x="109769" y="93663"/>
                    </a:moveTo>
                    <a:cubicBezTo>
                      <a:pt x="107136" y="97643"/>
                      <a:pt x="91339" y="122847"/>
                      <a:pt x="66326" y="122847"/>
                    </a:cubicBezTo>
                    <a:cubicBezTo>
                      <a:pt x="61060" y="122847"/>
                      <a:pt x="57111" y="121521"/>
                      <a:pt x="53161" y="120194"/>
                    </a:cubicBezTo>
                    <a:cubicBezTo>
                      <a:pt x="51845" y="120194"/>
                      <a:pt x="51845" y="121521"/>
                      <a:pt x="51845" y="121521"/>
                    </a:cubicBezTo>
                    <a:cubicBezTo>
                      <a:pt x="49212" y="124174"/>
                      <a:pt x="49212" y="128153"/>
                      <a:pt x="50528" y="132133"/>
                    </a:cubicBezTo>
                    <a:cubicBezTo>
                      <a:pt x="51845" y="137439"/>
                      <a:pt x="55794" y="140092"/>
                      <a:pt x="58427" y="141419"/>
                    </a:cubicBezTo>
                    <a:cubicBezTo>
                      <a:pt x="59744" y="141419"/>
                      <a:pt x="62377" y="142746"/>
                      <a:pt x="62377" y="145399"/>
                    </a:cubicBezTo>
                    <a:cubicBezTo>
                      <a:pt x="68959" y="167950"/>
                      <a:pt x="84756" y="190501"/>
                      <a:pt x="103187" y="190501"/>
                    </a:cubicBezTo>
                    <a:cubicBezTo>
                      <a:pt x="121617" y="190501"/>
                      <a:pt x="137415" y="167950"/>
                      <a:pt x="143997" y="145399"/>
                    </a:cubicBezTo>
                    <a:cubicBezTo>
                      <a:pt x="143997" y="142746"/>
                      <a:pt x="146630" y="141419"/>
                      <a:pt x="147947" y="141419"/>
                    </a:cubicBezTo>
                    <a:cubicBezTo>
                      <a:pt x="150580" y="141419"/>
                      <a:pt x="154529" y="137439"/>
                      <a:pt x="155845" y="132133"/>
                    </a:cubicBezTo>
                    <a:cubicBezTo>
                      <a:pt x="157162" y="128153"/>
                      <a:pt x="157162" y="124174"/>
                      <a:pt x="154529" y="121521"/>
                    </a:cubicBezTo>
                    <a:cubicBezTo>
                      <a:pt x="154529" y="120194"/>
                      <a:pt x="153212" y="120194"/>
                      <a:pt x="153212" y="120194"/>
                    </a:cubicBezTo>
                    <a:cubicBezTo>
                      <a:pt x="153212" y="120194"/>
                      <a:pt x="153212" y="120194"/>
                      <a:pt x="151896" y="120194"/>
                    </a:cubicBezTo>
                    <a:cubicBezTo>
                      <a:pt x="150580" y="121521"/>
                      <a:pt x="149263" y="124174"/>
                      <a:pt x="147947" y="125500"/>
                    </a:cubicBezTo>
                    <a:cubicBezTo>
                      <a:pt x="146630" y="126827"/>
                      <a:pt x="145314" y="128153"/>
                      <a:pt x="143997" y="128153"/>
                    </a:cubicBezTo>
                    <a:cubicBezTo>
                      <a:pt x="142681" y="129480"/>
                      <a:pt x="141364" y="129480"/>
                      <a:pt x="140048" y="129480"/>
                    </a:cubicBezTo>
                    <a:cubicBezTo>
                      <a:pt x="138731" y="129480"/>
                      <a:pt x="137415" y="128153"/>
                      <a:pt x="136098" y="126827"/>
                    </a:cubicBezTo>
                    <a:cubicBezTo>
                      <a:pt x="136098" y="125500"/>
                      <a:pt x="136098" y="124174"/>
                      <a:pt x="134782" y="122847"/>
                    </a:cubicBezTo>
                    <a:cubicBezTo>
                      <a:pt x="133466" y="117541"/>
                      <a:pt x="130833" y="109582"/>
                      <a:pt x="122934" y="102949"/>
                    </a:cubicBezTo>
                    <a:cubicBezTo>
                      <a:pt x="120301" y="98969"/>
                      <a:pt x="115035" y="96316"/>
                      <a:pt x="109769" y="93663"/>
                    </a:cubicBezTo>
                    <a:close/>
                    <a:moveTo>
                      <a:pt x="269081" y="79375"/>
                    </a:moveTo>
                    <a:cubicBezTo>
                      <a:pt x="274780" y="79375"/>
                      <a:pt x="279400" y="84350"/>
                      <a:pt x="279400" y="90488"/>
                    </a:cubicBezTo>
                    <a:cubicBezTo>
                      <a:pt x="279400" y="96626"/>
                      <a:pt x="274780" y="101601"/>
                      <a:pt x="269081" y="101601"/>
                    </a:cubicBezTo>
                    <a:cubicBezTo>
                      <a:pt x="263382" y="101601"/>
                      <a:pt x="258762" y="96626"/>
                      <a:pt x="258762" y="90488"/>
                    </a:cubicBezTo>
                    <a:cubicBezTo>
                      <a:pt x="258762" y="84350"/>
                      <a:pt x="263382" y="79375"/>
                      <a:pt x="269081" y="79375"/>
                    </a:cubicBezTo>
                    <a:close/>
                    <a:moveTo>
                      <a:pt x="234950" y="79375"/>
                    </a:moveTo>
                    <a:cubicBezTo>
                      <a:pt x="241088" y="79375"/>
                      <a:pt x="246063" y="84350"/>
                      <a:pt x="246063" y="90488"/>
                    </a:cubicBezTo>
                    <a:cubicBezTo>
                      <a:pt x="246063" y="96626"/>
                      <a:pt x="241088" y="101601"/>
                      <a:pt x="234950" y="101601"/>
                    </a:cubicBezTo>
                    <a:cubicBezTo>
                      <a:pt x="228812" y="101601"/>
                      <a:pt x="223837" y="96626"/>
                      <a:pt x="223837" y="90488"/>
                    </a:cubicBezTo>
                    <a:cubicBezTo>
                      <a:pt x="223837" y="84350"/>
                      <a:pt x="228812" y="79375"/>
                      <a:pt x="234950" y="79375"/>
                    </a:cubicBezTo>
                    <a:close/>
                    <a:moveTo>
                      <a:pt x="199231" y="79375"/>
                    </a:moveTo>
                    <a:cubicBezTo>
                      <a:pt x="204930" y="79375"/>
                      <a:pt x="209550" y="84350"/>
                      <a:pt x="209550" y="90488"/>
                    </a:cubicBezTo>
                    <a:cubicBezTo>
                      <a:pt x="209550" y="96626"/>
                      <a:pt x="204930" y="101601"/>
                      <a:pt x="199231" y="101601"/>
                    </a:cubicBezTo>
                    <a:cubicBezTo>
                      <a:pt x="193532" y="101601"/>
                      <a:pt x="188912" y="96626"/>
                      <a:pt x="188912" y="90488"/>
                    </a:cubicBezTo>
                    <a:cubicBezTo>
                      <a:pt x="188912" y="84350"/>
                      <a:pt x="193532" y="79375"/>
                      <a:pt x="199231" y="79375"/>
                    </a:cubicBezTo>
                    <a:close/>
                    <a:moveTo>
                      <a:pt x="235223" y="19050"/>
                    </a:moveTo>
                    <a:cubicBezTo>
                      <a:pt x="195783" y="19050"/>
                      <a:pt x="161602" y="41335"/>
                      <a:pt x="152400" y="72796"/>
                    </a:cubicBezTo>
                    <a:cubicBezTo>
                      <a:pt x="165546" y="88528"/>
                      <a:pt x="176064" y="112124"/>
                      <a:pt x="178693" y="139652"/>
                    </a:cubicBezTo>
                    <a:cubicBezTo>
                      <a:pt x="178693" y="142274"/>
                      <a:pt x="178693" y="144896"/>
                      <a:pt x="178693" y="147518"/>
                    </a:cubicBezTo>
                    <a:cubicBezTo>
                      <a:pt x="193154" y="156694"/>
                      <a:pt x="210244" y="163249"/>
                      <a:pt x="229964" y="164559"/>
                    </a:cubicBezTo>
                    <a:cubicBezTo>
                      <a:pt x="233908" y="164559"/>
                      <a:pt x="237852" y="168492"/>
                      <a:pt x="237852" y="173736"/>
                    </a:cubicBezTo>
                    <a:cubicBezTo>
                      <a:pt x="237852" y="173736"/>
                      <a:pt x="237852" y="173736"/>
                      <a:pt x="237852" y="192088"/>
                    </a:cubicBezTo>
                    <a:cubicBezTo>
                      <a:pt x="237852" y="192088"/>
                      <a:pt x="237852" y="192088"/>
                      <a:pt x="269404" y="159316"/>
                    </a:cubicBezTo>
                    <a:cubicBezTo>
                      <a:pt x="269404" y="158005"/>
                      <a:pt x="270718" y="158005"/>
                      <a:pt x="272033" y="158005"/>
                    </a:cubicBezTo>
                    <a:cubicBezTo>
                      <a:pt x="300955" y="144896"/>
                      <a:pt x="320675" y="119989"/>
                      <a:pt x="320675" y="91149"/>
                    </a:cubicBezTo>
                    <a:cubicBezTo>
                      <a:pt x="320675" y="51822"/>
                      <a:pt x="282550" y="19050"/>
                      <a:pt x="235223" y="19050"/>
                    </a:cubicBezTo>
                    <a:close/>
                    <a:moveTo>
                      <a:pt x="235111" y="0"/>
                    </a:moveTo>
                    <a:cubicBezTo>
                      <a:pt x="291908" y="0"/>
                      <a:pt x="338138" y="40871"/>
                      <a:pt x="338138" y="90972"/>
                    </a:cubicBezTo>
                    <a:cubicBezTo>
                      <a:pt x="338138" y="109430"/>
                      <a:pt x="332855" y="126570"/>
                      <a:pt x="320967" y="141072"/>
                    </a:cubicBezTo>
                    <a:cubicBezTo>
                      <a:pt x="311721" y="154257"/>
                      <a:pt x="297192" y="166123"/>
                      <a:pt x="280021" y="172715"/>
                    </a:cubicBezTo>
                    <a:cubicBezTo>
                      <a:pt x="280021" y="172715"/>
                      <a:pt x="280021" y="172715"/>
                      <a:pt x="235111" y="220178"/>
                    </a:cubicBezTo>
                    <a:cubicBezTo>
                      <a:pt x="233791" y="222815"/>
                      <a:pt x="231149" y="222815"/>
                      <a:pt x="228507" y="222815"/>
                    </a:cubicBezTo>
                    <a:cubicBezTo>
                      <a:pt x="228507" y="222815"/>
                      <a:pt x="227186" y="222815"/>
                      <a:pt x="225865" y="222815"/>
                    </a:cubicBezTo>
                    <a:cubicBezTo>
                      <a:pt x="221903" y="221497"/>
                      <a:pt x="220582" y="218860"/>
                      <a:pt x="220582" y="214905"/>
                    </a:cubicBezTo>
                    <a:cubicBezTo>
                      <a:pt x="220582" y="214905"/>
                      <a:pt x="220582" y="214905"/>
                      <a:pt x="220582" y="181944"/>
                    </a:cubicBezTo>
                    <a:cubicBezTo>
                      <a:pt x="204732" y="179307"/>
                      <a:pt x="190202" y="175352"/>
                      <a:pt x="178315" y="167441"/>
                    </a:cubicBezTo>
                    <a:cubicBezTo>
                      <a:pt x="178315" y="168760"/>
                      <a:pt x="178315" y="168760"/>
                      <a:pt x="178315" y="168760"/>
                    </a:cubicBezTo>
                    <a:cubicBezTo>
                      <a:pt x="176994" y="181944"/>
                      <a:pt x="176994" y="185899"/>
                      <a:pt x="184919" y="191173"/>
                    </a:cubicBezTo>
                    <a:cubicBezTo>
                      <a:pt x="186240" y="192491"/>
                      <a:pt x="186240" y="193810"/>
                      <a:pt x="186240" y="195128"/>
                    </a:cubicBezTo>
                    <a:cubicBezTo>
                      <a:pt x="186240" y="197765"/>
                      <a:pt x="186240" y="199084"/>
                      <a:pt x="184919" y="200402"/>
                    </a:cubicBezTo>
                    <a:cubicBezTo>
                      <a:pt x="180957" y="203039"/>
                      <a:pt x="173031" y="204357"/>
                      <a:pt x="163785" y="204357"/>
                    </a:cubicBezTo>
                    <a:cubicBezTo>
                      <a:pt x="162465" y="204357"/>
                      <a:pt x="159823" y="204357"/>
                      <a:pt x="157181" y="204357"/>
                    </a:cubicBezTo>
                    <a:cubicBezTo>
                      <a:pt x="173031" y="213586"/>
                      <a:pt x="206053" y="233363"/>
                      <a:pt x="206053" y="265005"/>
                    </a:cubicBezTo>
                    <a:cubicBezTo>
                      <a:pt x="206053" y="265005"/>
                      <a:pt x="206053" y="265005"/>
                      <a:pt x="206053" y="305877"/>
                    </a:cubicBezTo>
                    <a:cubicBezTo>
                      <a:pt x="206053" y="308513"/>
                      <a:pt x="203411" y="311150"/>
                      <a:pt x="200769" y="311150"/>
                    </a:cubicBezTo>
                    <a:cubicBezTo>
                      <a:pt x="200769" y="311150"/>
                      <a:pt x="200769" y="311150"/>
                      <a:pt x="5283" y="311150"/>
                    </a:cubicBezTo>
                    <a:cubicBezTo>
                      <a:pt x="2642" y="311150"/>
                      <a:pt x="0" y="308513"/>
                      <a:pt x="0" y="305877"/>
                    </a:cubicBezTo>
                    <a:cubicBezTo>
                      <a:pt x="0" y="305877"/>
                      <a:pt x="0" y="305877"/>
                      <a:pt x="0" y="265005"/>
                    </a:cubicBezTo>
                    <a:cubicBezTo>
                      <a:pt x="0" y="233363"/>
                      <a:pt x="33021" y="213586"/>
                      <a:pt x="48871" y="204357"/>
                    </a:cubicBezTo>
                    <a:cubicBezTo>
                      <a:pt x="46230" y="204357"/>
                      <a:pt x="44909" y="204357"/>
                      <a:pt x="42267" y="204357"/>
                    </a:cubicBezTo>
                    <a:cubicBezTo>
                      <a:pt x="33021" y="204357"/>
                      <a:pt x="25096" y="203039"/>
                      <a:pt x="21133" y="200402"/>
                    </a:cubicBezTo>
                    <a:cubicBezTo>
                      <a:pt x="19813" y="199084"/>
                      <a:pt x="19813" y="197765"/>
                      <a:pt x="19813" y="195128"/>
                    </a:cubicBezTo>
                    <a:cubicBezTo>
                      <a:pt x="19813" y="193810"/>
                      <a:pt x="19813" y="192491"/>
                      <a:pt x="21133" y="191173"/>
                    </a:cubicBezTo>
                    <a:cubicBezTo>
                      <a:pt x="29059" y="185899"/>
                      <a:pt x="29059" y="181944"/>
                      <a:pt x="27738" y="168760"/>
                    </a:cubicBezTo>
                    <a:cubicBezTo>
                      <a:pt x="27738" y="162167"/>
                      <a:pt x="26417" y="152938"/>
                      <a:pt x="27738" y="139754"/>
                    </a:cubicBezTo>
                    <a:cubicBezTo>
                      <a:pt x="33021" y="87017"/>
                      <a:pt x="63401" y="50100"/>
                      <a:pt x="101705" y="48782"/>
                    </a:cubicBezTo>
                    <a:cubicBezTo>
                      <a:pt x="101705" y="48782"/>
                      <a:pt x="101705" y="48782"/>
                      <a:pt x="104347" y="48782"/>
                    </a:cubicBezTo>
                    <a:cubicBezTo>
                      <a:pt x="116235" y="50100"/>
                      <a:pt x="128122" y="52737"/>
                      <a:pt x="137368" y="59329"/>
                    </a:cubicBezTo>
                    <a:cubicBezTo>
                      <a:pt x="151898" y="25050"/>
                      <a:pt x="190202" y="0"/>
                      <a:pt x="235111" y="0"/>
                    </a:cubicBezTo>
                    <a:close/>
                  </a:path>
                </a:pathLst>
              </a:custGeom>
              <a:solidFill>
                <a:schemeClr val="bg1"/>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微软雅黑 Light" panose="020F0502020204030204"/>
                  <a:cs typeface="+mn-ea"/>
                  <a:sym typeface="+mn-lt"/>
                </a:endParaRPr>
              </a:p>
            </p:txBody>
          </p:sp>
        </p:grpSp>
        <p:grpSp>
          <p:nvGrpSpPr>
            <p:cNvPr id="7" name="组合 6"/>
            <p:cNvGrpSpPr/>
            <p:nvPr/>
          </p:nvGrpSpPr>
          <p:grpSpPr>
            <a:xfrm>
              <a:off x="1307468" y="2341285"/>
              <a:ext cx="9613068" cy="2493767"/>
              <a:chOff x="1307468" y="2594185"/>
              <a:chExt cx="9613068" cy="2493767"/>
            </a:xfrm>
          </p:grpSpPr>
          <p:grpSp>
            <p:nvGrpSpPr>
              <p:cNvPr id="8" name="组合 7"/>
              <p:cNvGrpSpPr/>
              <p:nvPr/>
            </p:nvGrpSpPr>
            <p:grpSpPr>
              <a:xfrm>
                <a:off x="8170814" y="2594185"/>
                <a:ext cx="2749722" cy="2493767"/>
                <a:chOff x="8170814" y="1881636"/>
                <a:chExt cx="2749722" cy="2493767"/>
              </a:xfrm>
            </p:grpSpPr>
            <p:grpSp>
              <p:nvGrpSpPr>
                <p:cNvPr id="21" name="组合 20"/>
                <p:cNvGrpSpPr/>
                <p:nvPr/>
              </p:nvGrpSpPr>
              <p:grpSpPr>
                <a:xfrm>
                  <a:off x="8170814" y="1881636"/>
                  <a:ext cx="2611177" cy="2493767"/>
                  <a:chOff x="1193500" y="1461157"/>
                  <a:chExt cx="3761195" cy="2493767"/>
                </a:xfrm>
              </p:grpSpPr>
              <p:grpSp>
                <p:nvGrpSpPr>
                  <p:cNvPr id="23" name="组合 22"/>
                  <p:cNvGrpSpPr/>
                  <p:nvPr/>
                </p:nvGrpSpPr>
                <p:grpSpPr>
                  <a:xfrm>
                    <a:off x="1193500" y="1461157"/>
                    <a:ext cx="3761195" cy="1189930"/>
                    <a:chOff x="1317257" y="1794395"/>
                    <a:chExt cx="3761195" cy="1189930"/>
                  </a:xfrm>
                </p:grpSpPr>
                <p:sp>
                  <p:nvSpPr>
                    <p:cNvPr id="27" name="文本框 111"/>
                    <p:cNvSpPr txBox="1"/>
                    <p:nvPr/>
                  </p:nvSpPr>
                  <p:spPr>
                    <a:xfrm>
                      <a:off x="1317257" y="2142811"/>
                      <a:ext cx="3761195" cy="841514"/>
                    </a:xfrm>
                    <a:prstGeom prst="rect">
                      <a:avLst/>
                    </a:prstGeom>
                    <a:noFill/>
                  </p:spPr>
                  <p:txBody>
                    <a:bodyPr wrap="square" lIns="0" tIns="0" rIns="0" bIns="0">
                      <a:noAutofit/>
                    </a:bodyPr>
                    <a:lstStyle/>
                    <a:p>
                      <a:pPr marL="0" marR="0" lvl="0" indent="0" algn="l"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     负责网页前端可视化界面框架的搭建和网页主界面元素的构图、排版设计及</a:t>
                      </a:r>
                      <a:r>
                        <a:rPr kumimoji="0" lang="en-US" altLang="zh-CN"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logo</a:t>
                      </a: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的制作。</a:t>
                      </a:r>
                    </a:p>
                  </p:txBody>
                </p:sp>
                <p:sp>
                  <p:nvSpPr>
                    <p:cNvPr id="28" name="矩形 27"/>
                    <p:cNvSpPr/>
                    <p:nvPr/>
                  </p:nvSpPr>
                  <p:spPr>
                    <a:xfrm>
                      <a:off x="1317257" y="1794395"/>
                      <a:ext cx="3761195" cy="307777"/>
                    </a:xfrm>
                    <a:prstGeom prst="rect">
                      <a:avLst/>
                    </a:prstGeom>
                  </p:spPr>
                  <p:txBody>
                    <a:bodyPr wrap="none" lIns="0" tIns="0" rIns="0" bIns="0">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2980B9"/>
                          </a:solidFill>
                          <a:effectLst/>
                          <a:uLnTx/>
                          <a:uFillTx/>
                          <a:latin typeface="微软雅黑 Light" panose="020F0502020204030204"/>
                          <a:cs typeface="+mn-ea"/>
                          <a:sym typeface="+mn-lt"/>
                        </a:rPr>
                        <a:t>夏逸超</a:t>
                      </a:r>
                    </a:p>
                  </p:txBody>
                </p:sp>
              </p:grpSp>
              <p:grpSp>
                <p:nvGrpSpPr>
                  <p:cNvPr id="24" name="组合 23"/>
                  <p:cNvGrpSpPr/>
                  <p:nvPr/>
                </p:nvGrpSpPr>
                <p:grpSpPr>
                  <a:xfrm>
                    <a:off x="1193500" y="2785065"/>
                    <a:ext cx="3761195" cy="1169859"/>
                    <a:chOff x="1317257" y="1794395"/>
                    <a:chExt cx="3761195" cy="1169859"/>
                  </a:xfrm>
                </p:grpSpPr>
                <p:sp>
                  <p:nvSpPr>
                    <p:cNvPr id="25" name="文本框 109"/>
                    <p:cNvSpPr txBox="1"/>
                    <p:nvPr/>
                  </p:nvSpPr>
                  <p:spPr>
                    <a:xfrm>
                      <a:off x="1317257" y="2142811"/>
                      <a:ext cx="3761195" cy="821443"/>
                    </a:xfrm>
                    <a:prstGeom prst="rect">
                      <a:avLst/>
                    </a:prstGeom>
                    <a:noFill/>
                  </p:spPr>
                  <p:txBody>
                    <a:bodyPr wrap="square" lIns="0" tIns="0" rIns="0" bIns="0">
                      <a:noAutofit/>
                    </a:bodyPr>
                    <a:lstStyle/>
                    <a:p>
                      <a:pPr marL="0" marR="0" lvl="0" indent="0" algn="l"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负责起草公司年度预算计划，编制公司年度财务报表，实时统计产品的各项收入，做好现金流量和风险的控制，保障企业的生命线</a:t>
                      </a:r>
                    </a:p>
                  </p:txBody>
                </p:sp>
                <p:sp>
                  <p:nvSpPr>
                    <p:cNvPr id="26" name="矩形 25"/>
                    <p:cNvSpPr/>
                    <p:nvPr/>
                  </p:nvSpPr>
                  <p:spPr>
                    <a:xfrm>
                      <a:off x="1317257" y="1794395"/>
                      <a:ext cx="3761195" cy="307777"/>
                    </a:xfrm>
                    <a:prstGeom prst="rect">
                      <a:avLst/>
                    </a:prstGeom>
                  </p:spPr>
                  <p:txBody>
                    <a:bodyPr wrap="none" lIns="0" tIns="0" rIns="0" bIns="0">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zh-CN" sz="2000" b="1" i="0" u="none" strike="noStrike" kern="1200" cap="none" spc="0" normalizeH="0" baseline="0" noProof="0" dirty="0">
                          <a:ln>
                            <a:noFill/>
                          </a:ln>
                          <a:solidFill>
                            <a:srgbClr val="2980B9"/>
                          </a:solidFill>
                          <a:effectLst/>
                          <a:uLnTx/>
                          <a:uFillTx/>
                          <a:latin typeface="微软雅黑 Light" panose="020F0502020204030204"/>
                          <a:cs typeface="+mn-ea"/>
                        </a:rPr>
                        <a:t>龚宇涛</a:t>
                      </a:r>
                      <a:endParaRPr kumimoji="0" lang="zh-CN" altLang="en-US" sz="2000" b="1" i="0" u="none" strike="noStrike" kern="1200" cap="none" spc="0" normalizeH="0" baseline="0" noProof="0" dirty="0">
                        <a:ln>
                          <a:noFill/>
                        </a:ln>
                        <a:solidFill>
                          <a:srgbClr val="2980B9"/>
                        </a:solidFill>
                        <a:effectLst/>
                        <a:uLnTx/>
                        <a:uFillTx/>
                        <a:latin typeface="微软雅黑 Light" panose="020F0502020204030204"/>
                        <a:cs typeface="+mn-ea"/>
                        <a:sym typeface="+mn-lt"/>
                      </a:endParaRPr>
                    </a:p>
                  </p:txBody>
                </p:sp>
              </p:grpSp>
            </p:grpSp>
            <p:cxnSp>
              <p:nvCxnSpPr>
                <p:cNvPr id="22" name="直接连接符 21"/>
                <p:cNvCxnSpPr/>
                <p:nvPr/>
              </p:nvCxnSpPr>
              <p:spPr>
                <a:xfrm>
                  <a:off x="8472264"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1307468" y="2594185"/>
                <a:ext cx="2786807" cy="2493766"/>
                <a:chOff x="1307468" y="1666808"/>
                <a:chExt cx="2786807" cy="2493766"/>
              </a:xfrm>
            </p:grpSpPr>
            <p:grpSp>
              <p:nvGrpSpPr>
                <p:cNvPr id="13" name="组合 12"/>
                <p:cNvGrpSpPr/>
                <p:nvPr/>
              </p:nvGrpSpPr>
              <p:grpSpPr>
                <a:xfrm>
                  <a:off x="1410010" y="1666808"/>
                  <a:ext cx="2684265" cy="2493766"/>
                  <a:chOff x="1193500" y="1461157"/>
                  <a:chExt cx="3866472" cy="2493766"/>
                </a:xfrm>
              </p:grpSpPr>
              <p:grpSp>
                <p:nvGrpSpPr>
                  <p:cNvPr id="15" name="组合 14"/>
                  <p:cNvGrpSpPr/>
                  <p:nvPr/>
                </p:nvGrpSpPr>
                <p:grpSpPr>
                  <a:xfrm>
                    <a:off x="1193500" y="1461157"/>
                    <a:ext cx="3761195" cy="1002668"/>
                    <a:chOff x="1317257" y="1794395"/>
                    <a:chExt cx="3761195" cy="1002668"/>
                  </a:xfrm>
                </p:grpSpPr>
                <p:sp>
                  <p:nvSpPr>
                    <p:cNvPr id="19" name="文本框 103"/>
                    <p:cNvSpPr txBox="1"/>
                    <p:nvPr/>
                  </p:nvSpPr>
                  <p:spPr>
                    <a:xfrm>
                      <a:off x="1317257" y="2142812"/>
                      <a:ext cx="3761195" cy="654251"/>
                    </a:xfrm>
                    <a:prstGeom prst="rect">
                      <a:avLst/>
                    </a:prstGeom>
                    <a:noFill/>
                  </p:spPr>
                  <p:txBody>
                    <a:bodyPr wrap="square" lIns="0" tIns="0" rIns="0" bIns="0">
                      <a:noAutofit/>
                    </a:bodyPr>
                    <a:lstStyle/>
                    <a:p>
                      <a:pPr marL="0" marR="0" lvl="0" indent="0" algn="l"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    主要负责后端机器学习算法的代码编写；产品成型以后主要负责对现有架构进行新功能开发与已有功能更新。</a:t>
                      </a:r>
                    </a:p>
                  </p:txBody>
                </p:sp>
                <p:sp>
                  <p:nvSpPr>
                    <p:cNvPr id="20" name="矩形 19"/>
                    <p:cNvSpPr/>
                    <p:nvPr/>
                  </p:nvSpPr>
                  <p:spPr>
                    <a:xfrm>
                      <a:off x="1317257" y="1794395"/>
                      <a:ext cx="3761195" cy="307777"/>
                    </a:xfrm>
                    <a:prstGeom prst="rect">
                      <a:avLst/>
                    </a:prstGeom>
                  </p:spPr>
                  <p:txBody>
                    <a:bodyPr wrap="none" lIns="0" tIns="0" rIns="0" bIns="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F608B"/>
                          </a:solidFill>
                          <a:effectLst/>
                          <a:uLnTx/>
                          <a:uFillTx/>
                          <a:latin typeface="微软雅黑 Light" panose="020F0502020204030204"/>
                          <a:cs typeface="+mn-ea"/>
                          <a:sym typeface="+mn-lt"/>
                        </a:rPr>
                        <a:t>王千乐</a:t>
                      </a:r>
                    </a:p>
                  </p:txBody>
                </p:sp>
              </p:grpSp>
              <p:grpSp>
                <p:nvGrpSpPr>
                  <p:cNvPr id="16" name="组合 15"/>
                  <p:cNvGrpSpPr/>
                  <p:nvPr/>
                </p:nvGrpSpPr>
                <p:grpSpPr>
                  <a:xfrm>
                    <a:off x="1193500" y="2785065"/>
                    <a:ext cx="3866472" cy="1169858"/>
                    <a:chOff x="1317257" y="1794395"/>
                    <a:chExt cx="3866472" cy="1169858"/>
                  </a:xfrm>
                </p:grpSpPr>
                <p:sp>
                  <p:nvSpPr>
                    <p:cNvPr id="17" name="文本框 101"/>
                    <p:cNvSpPr txBox="1"/>
                    <p:nvPr/>
                  </p:nvSpPr>
                  <p:spPr>
                    <a:xfrm>
                      <a:off x="1317257" y="2142810"/>
                      <a:ext cx="3866472" cy="821443"/>
                    </a:xfrm>
                    <a:prstGeom prst="rect">
                      <a:avLst/>
                    </a:prstGeom>
                    <a:noFill/>
                  </p:spPr>
                  <p:txBody>
                    <a:bodyPr wrap="square" lIns="0" tIns="0" rIns="0" bIns="0">
                      <a:noAutofit/>
                    </a:bodyPr>
                    <a:lstStyle/>
                    <a:p>
                      <a:pPr marL="0" marR="0" lvl="0" indent="0" algn="l" defTabSz="914378"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dirty="0">
                          <a:ln>
                            <a:noFill/>
                          </a:ln>
                          <a:solidFill>
                            <a:srgbClr val="000000"/>
                          </a:solidFill>
                          <a:effectLst/>
                          <a:uLnTx/>
                          <a:uFillTx/>
                          <a:latin typeface="微软雅黑 Light" panose="020F0502020204030204"/>
                          <a:cs typeface="+mn-ea"/>
                          <a:sym typeface="+mn-lt"/>
                        </a:rPr>
                        <a:t>    开发完成后需要与运营部进行对接，进行新功能的试运营，当运营确认无障碍后，放入产品网页。</a:t>
                      </a:r>
                    </a:p>
                  </p:txBody>
                </p:sp>
                <p:sp>
                  <p:nvSpPr>
                    <p:cNvPr id="18" name="矩形 17"/>
                    <p:cNvSpPr/>
                    <p:nvPr/>
                  </p:nvSpPr>
                  <p:spPr>
                    <a:xfrm>
                      <a:off x="1317257" y="1794395"/>
                      <a:ext cx="3761195" cy="307777"/>
                    </a:xfrm>
                    <a:prstGeom prst="rect">
                      <a:avLst/>
                    </a:prstGeom>
                  </p:spPr>
                  <p:txBody>
                    <a:bodyPr wrap="none" lIns="0" tIns="0" rIns="0" bIns="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4098D4"/>
                          </a:solidFill>
                          <a:effectLst/>
                          <a:uLnTx/>
                          <a:uFillTx/>
                          <a:latin typeface="微软雅黑 Light" panose="020F0502020204030204"/>
                          <a:cs typeface="+mn-ea"/>
                          <a:sym typeface="+mn-lt"/>
                        </a:rPr>
                        <a:t>徐本龙</a:t>
                      </a:r>
                    </a:p>
                  </p:txBody>
                </p:sp>
              </p:grpSp>
            </p:grpSp>
            <p:cxnSp>
              <p:nvCxnSpPr>
                <p:cNvPr id="14" name="直接连接符 13"/>
                <p:cNvCxnSpPr/>
                <p:nvPr/>
              </p:nvCxnSpPr>
              <p:spPr>
                <a:xfrm>
                  <a:off x="1307468" y="2710116"/>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599462610"/>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4000" b="-4000"/>
          </a:stretch>
        </a:blipFill>
        <a:effectLst/>
      </p:bgPr>
    </p:bg>
    <p:spTree>
      <p:nvGrpSpPr>
        <p:cNvPr id="1" name=""/>
        <p:cNvGrpSpPr/>
        <p:nvPr/>
      </p:nvGrpSpPr>
      <p:grpSpPr>
        <a:xfrm>
          <a:off x="0" y="0"/>
          <a:ext cx="0" cy="0"/>
          <a:chOff x="0" y="0"/>
          <a:chExt cx="0" cy="0"/>
        </a:xfrm>
      </p:grpSpPr>
      <p:sp>
        <p:nvSpPr>
          <p:cNvPr id="5" name="PA_文本框 4"/>
          <p:cNvSpPr txBox="1"/>
          <p:nvPr>
            <p:custDataLst>
              <p:tags r:id="rId2"/>
            </p:custDataLst>
          </p:nvPr>
        </p:nvSpPr>
        <p:spPr>
          <a:xfrm>
            <a:off x="773662" y="3137129"/>
            <a:ext cx="6258560"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0" i="0" u="none" strike="noStrike" kern="1200" cap="none" spc="600" normalizeH="0" baseline="0" noProof="0" dirty="0">
                <a:ln>
                  <a:noFill/>
                </a:ln>
                <a:solidFill>
                  <a:srgbClr val="000000"/>
                </a:solidFill>
                <a:effectLst/>
                <a:uLnTx/>
                <a:uFillTx/>
                <a:latin typeface="微软雅黑 Light" panose="020F0502020204030204"/>
                <a:cs typeface="+mn-ea"/>
                <a:sym typeface="+mn-lt"/>
              </a:rPr>
              <a:t>感谢您的聆听</a:t>
            </a:r>
          </a:p>
        </p:txBody>
      </p:sp>
    </p:spTree>
    <p:extLst>
      <p:ext uri="{BB962C8B-B14F-4D97-AF65-F5344CB8AC3E}">
        <p14:creationId xmlns:p14="http://schemas.microsoft.com/office/powerpoint/2010/main" val="1078609447"/>
      </p:ext>
    </p:extLst>
  </p:cSld>
  <p:clrMapOvr>
    <a:masterClrMapping/>
  </p:clrMapOvr>
  <p:transition spd="slow" advTm="2000">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5"/>
                                        </p:tgtEl>
                                        <p:attrNameLst>
                                          <p:attrName>ppt_y</p:attrName>
                                        </p:attrNameLst>
                                      </p:cBhvr>
                                      <p:tavLst>
                                        <p:tav tm="0">
                                          <p:val>
                                            <p:strVal val="#ppt_y"/>
                                          </p:val>
                                        </p:tav>
                                        <p:tav tm="100000">
                                          <p:val>
                                            <p:strVal val="#ppt_y"/>
                                          </p:val>
                                        </p:tav>
                                      </p:tavLst>
                                    </p:anim>
                                    <p:anim calcmode="lin" valueType="num">
                                      <p:cBhvr>
                                        <p:cTn id="9"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0">
            <a:lum/>
          </a:blip>
          <a:srcRect/>
          <a:tile tx="-11430000" ty="323850" sx="100000" sy="100000" flip="xy" algn="tl"/>
        </a:blipFill>
        <a:effectLst/>
      </p:bgPr>
    </p:bg>
    <p:spTree>
      <p:nvGrpSpPr>
        <p:cNvPr id="1" name=""/>
        <p:cNvGrpSpPr/>
        <p:nvPr/>
      </p:nvGrpSpPr>
      <p:grpSpPr>
        <a:xfrm>
          <a:off x="0" y="0"/>
          <a:ext cx="0" cy="0"/>
          <a:chOff x="0" y="0"/>
          <a:chExt cx="0" cy="0"/>
        </a:xfrm>
      </p:grpSpPr>
      <p:sp>
        <p:nvSpPr>
          <p:cNvPr id="88" name="MH_Number"/>
          <p:cNvSpPr/>
          <p:nvPr>
            <p:custDataLst>
              <p:tags r:id="rId3"/>
            </p:custDataLst>
          </p:nvPr>
        </p:nvSpPr>
        <p:spPr>
          <a:xfrm>
            <a:off x="5027135" y="2307181"/>
            <a:ext cx="1129618" cy="1129618"/>
          </a:xfrm>
          <a:prstGeom prst="ellipse">
            <a:avLst/>
          </a:prstGeom>
          <a:solidFill>
            <a:schemeClr val="accent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4800" b="1" dirty="0">
                <a:solidFill>
                  <a:srgbClr val="FFFFFF"/>
                </a:solidFill>
                <a:cs typeface="+mn-ea"/>
                <a:sym typeface="+mn-lt"/>
              </a:rPr>
              <a:t>1</a:t>
            </a:r>
            <a:endParaRPr lang="zh-CN" altLang="en-US" sz="4800" b="1" dirty="0">
              <a:solidFill>
                <a:srgbClr val="FFFFFF"/>
              </a:solidFill>
              <a:cs typeface="+mn-ea"/>
              <a:sym typeface="+mn-lt"/>
            </a:endParaRPr>
          </a:p>
        </p:txBody>
      </p:sp>
      <p:sp>
        <p:nvSpPr>
          <p:cNvPr id="23" name="PA_MH_Title"/>
          <p:cNvSpPr txBox="1"/>
          <p:nvPr>
            <p:custDataLst>
              <p:tags r:id="rId4"/>
            </p:custDataLst>
          </p:nvPr>
        </p:nvSpPr>
        <p:spPr>
          <a:xfrm>
            <a:off x="6577668" y="2077501"/>
            <a:ext cx="4116459" cy="1286728"/>
          </a:xfrm>
          <a:prstGeom prst="rect">
            <a:avLst/>
          </a:prstGeom>
          <a:noFill/>
        </p:spPr>
        <p:txBody>
          <a:bodyPr wrap="square" lIns="0" tIns="0" rIns="0" bIns="0" rtlCol="0" anchor="ctr" anchorCtr="0">
            <a:normAutofit/>
          </a:bodyPr>
          <a:lstStyle/>
          <a:p>
            <a:pPr algn="just">
              <a:lnSpc>
                <a:spcPct val="130000"/>
              </a:lnSpc>
            </a:pPr>
            <a:r>
              <a:rPr lang="zh-CN" altLang="en-US" sz="3200" spc="600" dirty="0">
                <a:cs typeface="+mn-ea"/>
                <a:sym typeface="+mn-lt"/>
              </a:rPr>
              <a:t>项目简介</a:t>
            </a:r>
          </a:p>
        </p:txBody>
      </p:sp>
      <p:sp>
        <p:nvSpPr>
          <p:cNvPr id="16" name="MH_Others_1"/>
          <p:cNvSpPr txBox="1"/>
          <p:nvPr>
            <p:custDataLst>
              <p:tags r:id="rId5"/>
            </p:custDataLst>
          </p:nvPr>
        </p:nvSpPr>
        <p:spPr>
          <a:xfrm>
            <a:off x="4307842" y="1464491"/>
            <a:ext cx="883953" cy="1026952"/>
          </a:xfrm>
          <a:prstGeom prst="rect">
            <a:avLst/>
          </a:prstGeom>
          <a:noFill/>
        </p:spPr>
        <p:txBody>
          <a:bodyPr wrap="square" lIns="0" tIns="0" rIns="0" bIns="0" rtlCol="0" anchor="ctr" anchorCtr="0">
            <a:noAutofit/>
          </a:bodyPr>
          <a:lstStyle/>
          <a:p>
            <a:pPr algn="ctr">
              <a:lnSpc>
                <a:spcPct val="130000"/>
              </a:lnSpc>
            </a:pPr>
            <a:r>
              <a:rPr lang="zh-CN" altLang="en-US" sz="5400" spc="200" dirty="0">
                <a:solidFill>
                  <a:schemeClr val="accent1"/>
                </a:solidFill>
                <a:effectLst>
                  <a:innerShdw blurRad="63500" dist="50800" dir="13500000">
                    <a:prstClr val="black">
                      <a:alpha val="50000"/>
                    </a:prstClr>
                  </a:innerShdw>
                </a:effectLst>
                <a:cs typeface="+mn-ea"/>
                <a:sym typeface="+mn-lt"/>
              </a:rPr>
              <a:t>第</a:t>
            </a:r>
          </a:p>
        </p:txBody>
      </p:sp>
      <p:sp>
        <p:nvSpPr>
          <p:cNvPr id="17" name="MH_Others_2"/>
          <p:cNvSpPr txBox="1"/>
          <p:nvPr>
            <p:custDataLst>
              <p:tags r:id="rId6"/>
            </p:custDataLst>
          </p:nvPr>
        </p:nvSpPr>
        <p:spPr>
          <a:xfrm>
            <a:off x="5809975" y="3306169"/>
            <a:ext cx="631466" cy="756378"/>
          </a:xfrm>
          <a:prstGeom prst="rect">
            <a:avLst/>
          </a:prstGeom>
          <a:noFill/>
        </p:spPr>
        <p:txBody>
          <a:bodyPr wrap="square" lIns="0" tIns="0" rIns="0" bIns="0" rtlCol="0" anchor="ctr" anchorCtr="0">
            <a:normAutofit/>
          </a:bodyPr>
          <a:lstStyle/>
          <a:p>
            <a:pPr algn="ctr">
              <a:lnSpc>
                <a:spcPct val="130000"/>
              </a:lnSpc>
            </a:pPr>
            <a:r>
              <a:rPr lang="zh-CN" altLang="en-US" sz="3200" spc="200">
                <a:solidFill>
                  <a:schemeClr val="accent1"/>
                </a:solidFill>
                <a:effectLst>
                  <a:innerShdw blurRad="63500" dist="50800" dir="13500000">
                    <a:prstClr val="black">
                      <a:alpha val="50000"/>
                    </a:prstClr>
                  </a:innerShdw>
                </a:effectLst>
                <a:cs typeface="+mn-ea"/>
                <a:sym typeface="+mn-lt"/>
              </a:rPr>
              <a:t>章</a:t>
            </a:r>
          </a:p>
        </p:txBody>
      </p:sp>
      <p:sp>
        <p:nvSpPr>
          <p:cNvPr id="6" name="MH_Title"/>
          <p:cNvSpPr txBox="1">
            <a:spLocks noChangeArrowheads="1"/>
          </p:cNvSpPr>
          <p:nvPr>
            <p:custDataLst>
              <p:tags r:id="rId7"/>
            </p:custDataLst>
          </p:nvPr>
        </p:nvSpPr>
        <p:spPr bwMode="auto">
          <a:xfrm>
            <a:off x="6577668" y="3306169"/>
            <a:ext cx="4487729" cy="2110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rmAutofit fontScale="55000" lnSpcReduction="20000"/>
          </a:bodyPr>
          <a:lstStyle>
            <a:defPPr>
              <a:defRPr lang="zh-CN"/>
            </a:defPPr>
            <a:lvl1pPr>
              <a:defRPr>
                <a:latin typeface="华文细黑" panose="02010600040101010101" pitchFamily="2" charset="-122"/>
                <a:ea typeface="华文细黑" panose="02010600040101010101" pitchFamily="2" charset="-122"/>
              </a:defRPr>
            </a:lvl1pPr>
            <a:lvl2pPr marL="742950" indent="-285750">
              <a:defRPr>
                <a:latin typeface="Arial Narrow" panose="020B0606020202030204" pitchFamily="34" charset="0"/>
                <a:ea typeface="宋体" panose="02010600030101010101" pitchFamily="2" charset="-122"/>
              </a:defRPr>
            </a:lvl2pPr>
            <a:lvl3pPr marL="1143000" indent="-228600">
              <a:defRPr>
                <a:latin typeface="Arial Narrow" panose="020B0606020202030204" pitchFamily="34" charset="0"/>
                <a:ea typeface="宋体" panose="02010600030101010101" pitchFamily="2" charset="-122"/>
              </a:defRPr>
            </a:lvl3pPr>
            <a:lvl4pPr marL="1600200" indent="-228600">
              <a:defRPr>
                <a:latin typeface="Arial Narrow" panose="020B0606020202030204" pitchFamily="34" charset="0"/>
                <a:ea typeface="宋体" panose="02010600030101010101" pitchFamily="2" charset="-122"/>
              </a:defRPr>
            </a:lvl4pPr>
            <a:lvl5pPr marL="2057400" indent="-228600">
              <a:defRPr>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latin typeface="Arial Narrow" panose="020B0606020202030204" pitchFamily="34" charset="0"/>
                <a:ea typeface="宋体" panose="02010600030101010101" pitchFamily="2" charset="-122"/>
              </a:defRPr>
            </a:lvl9pPr>
          </a:lstStyle>
          <a:p>
            <a:pPr>
              <a:lnSpc>
                <a:spcPct val="170000"/>
              </a:lnSpc>
            </a:pPr>
            <a:r>
              <a:rPr lang="en-US" altLang="zh-CN" dirty="0"/>
              <a:t>      </a:t>
            </a:r>
            <a:r>
              <a:rPr lang="zh-CN" altLang="zh-CN" sz="2900" dirty="0"/>
              <a:t>“花小旗”智能理财经理是一个基于机器学习算法的金融产品个性化推荐系统。旨在建立一个以客户个性化的投资需求和风险偏好报告为基础的金融产品个性化推荐系统，以减少理财经理的前期工作量，并为经理和客户的交流提供专业化的参考。</a:t>
            </a:r>
          </a:p>
        </p:txBody>
      </p:sp>
    </p:spTree>
    <p:custDataLst>
      <p:tags r:id="rId2"/>
    </p:custDataLst>
    <p:extLst>
      <p:ext uri="{BB962C8B-B14F-4D97-AF65-F5344CB8AC3E}">
        <p14:creationId xmlns:p14="http://schemas.microsoft.com/office/powerpoint/2010/main" val="322147276"/>
      </p:ext>
    </p:extLst>
  </p:cSld>
  <p:clrMapOvr>
    <a:masterClrMapping/>
  </p:clrMapOvr>
  <p:transition spd="slow" advTm="2000">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8"/>
                                        </p:tgtEl>
                                        <p:attrNameLst>
                                          <p:attrName>style.visibility</p:attrName>
                                        </p:attrNameLst>
                                      </p:cBhvr>
                                      <p:to>
                                        <p:strVal val="visible"/>
                                      </p:to>
                                    </p:set>
                                    <p:animEffect transition="in" filter="fade">
                                      <p:cBhvr>
                                        <p:cTn id="10" dur="500"/>
                                        <p:tgtEl>
                                          <p:spTgt spid="8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56" presetClass="entr" presetSubtype="0" fill="hold" grpId="0" nodeType="clickEffect">
                                  <p:stCondLst>
                                    <p:cond delay="0"/>
                                  </p:stCondLst>
                                  <p:iterate type="lt">
                                    <p:tmPct val="10000"/>
                                  </p:iterate>
                                  <p:childTnLst>
                                    <p:set>
                                      <p:cBhvr>
                                        <p:cTn id="17" dur="1" fill="hold">
                                          <p:stCondLst>
                                            <p:cond delay="0"/>
                                          </p:stCondLst>
                                        </p:cTn>
                                        <p:tgtEl>
                                          <p:spTgt spid="23"/>
                                        </p:tgtEl>
                                        <p:attrNameLst>
                                          <p:attrName>style.visibility</p:attrName>
                                        </p:attrNameLst>
                                      </p:cBhvr>
                                      <p:to>
                                        <p:strVal val="visible"/>
                                      </p:to>
                                    </p:set>
                                    <p:anim by="(-#ppt_w*2)" calcmode="lin" valueType="num">
                                      <p:cBhvr rctx="PPT">
                                        <p:cTn id="18" dur="500" autoRev="1" fill="hold">
                                          <p:stCondLst>
                                            <p:cond delay="0"/>
                                          </p:stCondLst>
                                        </p:cTn>
                                        <p:tgtEl>
                                          <p:spTgt spid="23"/>
                                        </p:tgtEl>
                                        <p:attrNameLst>
                                          <p:attrName>ppt_w</p:attrName>
                                        </p:attrNameLst>
                                      </p:cBhvr>
                                    </p:anim>
                                    <p:anim by="(#ppt_w*0.50)" calcmode="lin" valueType="num">
                                      <p:cBhvr>
                                        <p:cTn id="19" dur="500" decel="50000" autoRev="1" fill="hold">
                                          <p:stCondLst>
                                            <p:cond delay="0"/>
                                          </p:stCondLst>
                                        </p:cTn>
                                        <p:tgtEl>
                                          <p:spTgt spid="23"/>
                                        </p:tgtEl>
                                        <p:attrNameLst>
                                          <p:attrName>ppt_x</p:attrName>
                                        </p:attrNameLst>
                                      </p:cBhvr>
                                    </p:anim>
                                    <p:anim from="(-#ppt_h/2)" to="(#ppt_y)" calcmode="lin" valueType="num">
                                      <p:cBhvr>
                                        <p:cTn id="20" dur="1000" fill="hold">
                                          <p:stCondLst>
                                            <p:cond delay="0"/>
                                          </p:stCondLst>
                                        </p:cTn>
                                        <p:tgtEl>
                                          <p:spTgt spid="23"/>
                                        </p:tgtEl>
                                        <p:attrNameLst>
                                          <p:attrName>ppt_y</p:attrName>
                                        </p:attrNameLst>
                                      </p:cBhvr>
                                    </p:anim>
                                    <p:animRot by="21600000">
                                      <p:cBhvr>
                                        <p:cTn id="21" dur="1000" fill="hold">
                                          <p:stCondLst>
                                            <p:cond delay="0"/>
                                          </p:stCondLst>
                                        </p:cTn>
                                        <p:tgtEl>
                                          <p:spTgt spid="23"/>
                                        </p:tgtEl>
                                        <p:attrNameLst>
                                          <p:attrName>r</p:attrName>
                                        </p:attrNameLst>
                                      </p:cBhvr>
                                    </p:animRo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23" grpId="0"/>
      <p:bldP spid="16" grpId="0"/>
      <p:bldP spid="17"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325120"/>
            <a:ext cx="3586480" cy="589280"/>
            <a:chOff x="0" y="416560"/>
            <a:chExt cx="3586480" cy="589280"/>
          </a:xfrm>
        </p:grpSpPr>
        <p:sp>
          <p:nvSpPr>
            <p:cNvPr id="9" name="五边形 8"/>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pc="600" dirty="0">
                  <a:cs typeface="+mn-ea"/>
                  <a:sym typeface="+mn-lt"/>
                </a:rPr>
                <a:t>项目简介</a:t>
              </a:r>
            </a:p>
          </p:txBody>
        </p:sp>
        <p:sp>
          <p:nvSpPr>
            <p:cNvPr id="10" name="燕尾形 9"/>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12" name="PA_00e6aa4c-33c1-4c4c-8d0d-59f2d3a7bcb8">
            <a:extLst>
              <a:ext uri="{FF2B5EF4-FFF2-40B4-BE49-F238E27FC236}">
                <a16:creationId xmlns:a16="http://schemas.microsoft.com/office/drawing/2014/main" id="{04E0AD60-20B8-455A-B6E4-9A3D9D7105EF}"/>
              </a:ext>
            </a:extLst>
          </p:cNvPr>
          <p:cNvGrpSpPr>
            <a:grpSpLocks noChangeAspect="1"/>
          </p:cNvGrpSpPr>
          <p:nvPr>
            <p:custDataLst>
              <p:tags r:id="rId2"/>
            </p:custDataLst>
          </p:nvPr>
        </p:nvGrpSpPr>
        <p:grpSpPr>
          <a:xfrm>
            <a:off x="1498600" y="2011258"/>
            <a:ext cx="7884951" cy="3912991"/>
            <a:chOff x="1645769" y="1916832"/>
            <a:chExt cx="7884951" cy="3697767"/>
          </a:xfrm>
        </p:grpSpPr>
        <p:cxnSp>
          <p:nvCxnSpPr>
            <p:cNvPr id="13" name="直接连接符 12"/>
            <p:cNvCxnSpPr>
              <a:cxnSpLocks/>
            </p:cNvCxnSpPr>
            <p:nvPr/>
          </p:nvCxnSpPr>
          <p:spPr>
            <a:xfrm rot="18900000">
              <a:off x="3778822" y="4448489"/>
              <a:ext cx="1296144" cy="0"/>
            </a:xfrm>
            <a:prstGeom prst="line">
              <a:avLst/>
            </a:prstGeom>
            <a:ln w="190500" cap="rnd">
              <a:solidFill>
                <a:schemeClr val="accent6">
                  <a:lumMod val="60000"/>
                  <a:lumOff val="40000"/>
                </a:schemeClr>
              </a:solidFill>
              <a:round/>
            </a:ln>
          </p:spPr>
          <p:style>
            <a:lnRef idx="1">
              <a:schemeClr val="accent1"/>
            </a:lnRef>
            <a:fillRef idx="0">
              <a:schemeClr val="accent1"/>
            </a:fillRef>
            <a:effectRef idx="0">
              <a:schemeClr val="accent1"/>
            </a:effectRef>
            <a:fontRef idx="minor">
              <a:schemeClr val="tx1"/>
            </a:fontRef>
          </p:style>
        </p:cxnSp>
        <p:cxnSp>
          <p:nvCxnSpPr>
            <p:cNvPr id="14" name="直接连接符 13"/>
            <p:cNvCxnSpPr>
              <a:cxnSpLocks/>
              <a:endCxn id="45" idx="21"/>
            </p:cNvCxnSpPr>
            <p:nvPr/>
          </p:nvCxnSpPr>
          <p:spPr>
            <a:xfrm flipV="1">
              <a:off x="4890458" y="3192952"/>
              <a:ext cx="1964033" cy="789532"/>
            </a:xfrm>
            <a:prstGeom prst="line">
              <a:avLst/>
            </a:prstGeom>
            <a:ln w="190500" cap="rnd">
              <a:solidFill>
                <a:schemeClr val="accent6">
                  <a:lumMod val="60000"/>
                  <a:lumOff val="40000"/>
                </a:schemeClr>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4"/>
            <p:cNvCxnSpPr>
              <a:cxnSpLocks/>
            </p:cNvCxnSpPr>
            <p:nvPr/>
          </p:nvCxnSpPr>
          <p:spPr>
            <a:xfrm>
              <a:off x="7096370" y="3061260"/>
              <a:ext cx="1296144" cy="0"/>
            </a:xfrm>
            <a:prstGeom prst="line">
              <a:avLst/>
            </a:prstGeom>
            <a:ln w="190500" cap="rnd">
              <a:solidFill>
                <a:schemeClr val="accent6">
                  <a:lumMod val="60000"/>
                  <a:lumOff val="40000"/>
                </a:schemeClr>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a:cxnSpLocks/>
            </p:cNvCxnSpPr>
            <p:nvPr/>
          </p:nvCxnSpPr>
          <p:spPr>
            <a:xfrm flipV="1">
              <a:off x="8400256" y="1916832"/>
              <a:ext cx="1130464" cy="1130464"/>
            </a:xfrm>
            <a:prstGeom prst="line">
              <a:avLst/>
            </a:prstGeom>
            <a:ln w="190500" cap="rnd">
              <a:solidFill>
                <a:schemeClr val="accent6">
                  <a:lumMod val="60000"/>
                  <a:lumOff val="40000"/>
                </a:schemeClr>
              </a:solidFill>
              <a:round/>
              <a:tailEnd type="arrow"/>
            </a:ln>
          </p:spPr>
          <p:style>
            <a:lnRef idx="1">
              <a:schemeClr val="accent1"/>
            </a:lnRef>
            <a:fillRef idx="0">
              <a:schemeClr val="accent1"/>
            </a:fillRef>
            <a:effectRef idx="0">
              <a:schemeClr val="accent1"/>
            </a:effectRef>
            <a:fontRef idx="minor">
              <a:schemeClr val="tx1"/>
            </a:fontRef>
          </p:style>
        </p:cxnSp>
        <p:grpSp>
          <p:nvGrpSpPr>
            <p:cNvPr id="18" name="组合 17"/>
            <p:cNvGrpSpPr>
              <a:grpSpLocks/>
            </p:cNvGrpSpPr>
            <p:nvPr/>
          </p:nvGrpSpPr>
          <p:grpSpPr>
            <a:xfrm>
              <a:off x="4533016" y="3655582"/>
              <a:ext cx="653802" cy="653803"/>
              <a:chOff x="5675954" y="2249137"/>
              <a:chExt cx="648072" cy="648072"/>
            </a:xfrm>
          </p:grpSpPr>
          <p:sp>
            <p:nvSpPr>
              <p:cNvPr id="46" name="椭圆 45"/>
              <p:cNvSpPr/>
              <p:nvPr/>
            </p:nvSpPr>
            <p:spPr>
              <a:xfrm>
                <a:off x="5675954" y="2249137"/>
                <a:ext cx="648072" cy="648072"/>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47" name="任意多边形: 形状 15"/>
              <p:cNvSpPr>
                <a:spLocks/>
              </p:cNvSpPr>
              <p:nvPr/>
            </p:nvSpPr>
            <p:spPr bwMode="auto">
              <a:xfrm>
                <a:off x="5809844" y="2390028"/>
                <a:ext cx="380293" cy="366291"/>
              </a:xfrm>
              <a:custGeom>
                <a:avLst/>
                <a:gdLst>
                  <a:gd name="connsiteX0" fmla="*/ 297615 w 597921"/>
                  <a:gd name="connsiteY0" fmla="*/ 96957 h 598324"/>
                  <a:gd name="connsiteX1" fmla="*/ 323434 w 597921"/>
                  <a:gd name="connsiteY1" fmla="*/ 122740 h 598324"/>
                  <a:gd name="connsiteX2" fmla="*/ 323434 w 597921"/>
                  <a:gd name="connsiteY2" fmla="*/ 289852 h 598324"/>
                  <a:gd name="connsiteX3" fmla="*/ 462572 w 597921"/>
                  <a:gd name="connsiteY3" fmla="*/ 289852 h 598324"/>
                  <a:gd name="connsiteX4" fmla="*/ 487913 w 597921"/>
                  <a:gd name="connsiteY4" fmla="*/ 315157 h 598324"/>
                  <a:gd name="connsiteX5" fmla="*/ 462572 w 597921"/>
                  <a:gd name="connsiteY5" fmla="*/ 340463 h 598324"/>
                  <a:gd name="connsiteX6" fmla="*/ 297615 w 597921"/>
                  <a:gd name="connsiteY6" fmla="*/ 340463 h 598324"/>
                  <a:gd name="connsiteX7" fmla="*/ 272274 w 597921"/>
                  <a:gd name="connsiteY7" fmla="*/ 315157 h 598324"/>
                  <a:gd name="connsiteX8" fmla="*/ 272274 w 597921"/>
                  <a:gd name="connsiteY8" fmla="*/ 122740 h 598324"/>
                  <a:gd name="connsiteX9" fmla="*/ 297615 w 597921"/>
                  <a:gd name="connsiteY9" fmla="*/ 96957 h 598324"/>
                  <a:gd name="connsiteX10" fmla="*/ 298127 w 597921"/>
                  <a:gd name="connsiteY10" fmla="*/ 0 h 598324"/>
                  <a:gd name="connsiteX11" fmla="*/ 597921 w 597921"/>
                  <a:gd name="connsiteY11" fmla="*/ 299401 h 598324"/>
                  <a:gd name="connsiteX12" fmla="*/ 298127 w 597921"/>
                  <a:gd name="connsiteY12" fmla="*/ 598324 h 598324"/>
                  <a:gd name="connsiteX13" fmla="*/ 35150 w 597921"/>
                  <a:gd name="connsiteY13" fmla="*/ 442177 h 598324"/>
                  <a:gd name="connsiteX14" fmla="*/ 34194 w 597921"/>
                  <a:gd name="connsiteY14" fmla="*/ 432149 h 598324"/>
                  <a:gd name="connsiteX15" fmla="*/ 40410 w 597921"/>
                  <a:gd name="connsiteY15" fmla="*/ 424509 h 598324"/>
                  <a:gd name="connsiteX16" fmla="*/ 74836 w 597921"/>
                  <a:gd name="connsiteY16" fmla="*/ 407796 h 598324"/>
                  <a:gd name="connsiteX17" fmla="*/ 91571 w 597921"/>
                  <a:gd name="connsiteY17" fmla="*/ 413049 h 598324"/>
                  <a:gd name="connsiteX18" fmla="*/ 298127 w 597921"/>
                  <a:gd name="connsiteY18" fmla="*/ 534815 h 598324"/>
                  <a:gd name="connsiteX19" fmla="*/ 534328 w 597921"/>
                  <a:gd name="connsiteY19" fmla="*/ 299401 h 598324"/>
                  <a:gd name="connsiteX20" fmla="*/ 298127 w 597921"/>
                  <a:gd name="connsiteY20" fmla="*/ 63509 h 598324"/>
                  <a:gd name="connsiteX21" fmla="*/ 145123 w 597921"/>
                  <a:gd name="connsiteY21" fmla="*/ 120333 h 598324"/>
                  <a:gd name="connsiteX22" fmla="*/ 200587 w 597921"/>
                  <a:gd name="connsiteY22" fmla="*/ 142299 h 598324"/>
                  <a:gd name="connsiteX23" fmla="*/ 208237 w 597921"/>
                  <a:gd name="connsiteY23" fmla="*/ 152327 h 598324"/>
                  <a:gd name="connsiteX24" fmla="*/ 203456 w 597921"/>
                  <a:gd name="connsiteY24" fmla="*/ 164265 h 598324"/>
                  <a:gd name="connsiteX25" fmla="*/ 48060 w 597921"/>
                  <a:gd name="connsiteY25" fmla="*/ 285553 h 598324"/>
                  <a:gd name="connsiteX26" fmla="*/ 35150 w 597921"/>
                  <a:gd name="connsiteY26" fmla="*/ 287463 h 598324"/>
                  <a:gd name="connsiteX27" fmla="*/ 27500 w 597921"/>
                  <a:gd name="connsiteY27" fmla="*/ 277435 h 598324"/>
                  <a:gd name="connsiteX28" fmla="*/ 246 w 597921"/>
                  <a:gd name="connsiteY28" fmla="*/ 82132 h 598324"/>
                  <a:gd name="connsiteX29" fmla="*/ 4550 w 597921"/>
                  <a:gd name="connsiteY29" fmla="*/ 70194 h 598324"/>
                  <a:gd name="connsiteX30" fmla="*/ 17459 w 597921"/>
                  <a:gd name="connsiteY30" fmla="*/ 68762 h 598324"/>
                  <a:gd name="connsiteX31" fmla="*/ 80574 w 597921"/>
                  <a:gd name="connsiteY31" fmla="*/ 94070 h 598324"/>
                  <a:gd name="connsiteX32" fmla="*/ 298127 w 597921"/>
                  <a:gd name="connsiteY32" fmla="*/ 0 h 59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97921" h="598324">
                    <a:moveTo>
                      <a:pt x="297615" y="96957"/>
                    </a:moveTo>
                    <a:cubicBezTo>
                      <a:pt x="311959" y="96957"/>
                      <a:pt x="323434" y="108416"/>
                      <a:pt x="323434" y="122740"/>
                    </a:cubicBezTo>
                    <a:lnTo>
                      <a:pt x="323434" y="289852"/>
                    </a:lnTo>
                    <a:lnTo>
                      <a:pt x="462572" y="289852"/>
                    </a:lnTo>
                    <a:cubicBezTo>
                      <a:pt x="476438" y="289852"/>
                      <a:pt x="487913" y="301311"/>
                      <a:pt x="487913" y="315157"/>
                    </a:cubicBezTo>
                    <a:cubicBezTo>
                      <a:pt x="487913" y="329004"/>
                      <a:pt x="476438" y="340463"/>
                      <a:pt x="462572" y="340463"/>
                    </a:cubicBezTo>
                    <a:lnTo>
                      <a:pt x="297615" y="340463"/>
                    </a:lnTo>
                    <a:cubicBezTo>
                      <a:pt x="283749" y="340463"/>
                      <a:pt x="272274" y="329004"/>
                      <a:pt x="272274" y="315157"/>
                    </a:cubicBezTo>
                    <a:lnTo>
                      <a:pt x="272274" y="122740"/>
                    </a:lnTo>
                    <a:cubicBezTo>
                      <a:pt x="272274" y="108416"/>
                      <a:pt x="283749" y="96957"/>
                      <a:pt x="297615" y="96957"/>
                    </a:cubicBezTo>
                    <a:close/>
                    <a:moveTo>
                      <a:pt x="298127" y="0"/>
                    </a:moveTo>
                    <a:cubicBezTo>
                      <a:pt x="463564" y="0"/>
                      <a:pt x="597921" y="134181"/>
                      <a:pt x="597921" y="299401"/>
                    </a:cubicBezTo>
                    <a:cubicBezTo>
                      <a:pt x="597921" y="464143"/>
                      <a:pt x="463564" y="598324"/>
                      <a:pt x="298127" y="598324"/>
                    </a:cubicBezTo>
                    <a:cubicBezTo>
                      <a:pt x="188155" y="598324"/>
                      <a:pt x="87268" y="538635"/>
                      <a:pt x="35150" y="442177"/>
                    </a:cubicBezTo>
                    <a:cubicBezTo>
                      <a:pt x="33238" y="438835"/>
                      <a:pt x="32760" y="435492"/>
                      <a:pt x="34194" y="432149"/>
                    </a:cubicBezTo>
                    <a:cubicBezTo>
                      <a:pt x="35150" y="428807"/>
                      <a:pt x="37541" y="425942"/>
                      <a:pt x="40410" y="424509"/>
                    </a:cubicBezTo>
                    <a:lnTo>
                      <a:pt x="74836" y="407796"/>
                    </a:lnTo>
                    <a:cubicBezTo>
                      <a:pt x="81052" y="404931"/>
                      <a:pt x="88702" y="407319"/>
                      <a:pt x="91571" y="413049"/>
                    </a:cubicBezTo>
                    <a:cubicBezTo>
                      <a:pt x="133169" y="488018"/>
                      <a:pt x="212540" y="534815"/>
                      <a:pt x="298127" y="534815"/>
                    </a:cubicBezTo>
                    <a:cubicBezTo>
                      <a:pt x="428181" y="534815"/>
                      <a:pt x="534328" y="429284"/>
                      <a:pt x="534328" y="299401"/>
                    </a:cubicBezTo>
                    <a:cubicBezTo>
                      <a:pt x="534328" y="169517"/>
                      <a:pt x="428181" y="63509"/>
                      <a:pt x="298127" y="63509"/>
                    </a:cubicBezTo>
                    <a:cubicBezTo>
                      <a:pt x="242185" y="63509"/>
                      <a:pt x="187677" y="83565"/>
                      <a:pt x="145123" y="120333"/>
                    </a:cubicBezTo>
                    <a:lnTo>
                      <a:pt x="200587" y="142299"/>
                    </a:lnTo>
                    <a:cubicBezTo>
                      <a:pt x="204890" y="144209"/>
                      <a:pt x="207759" y="148029"/>
                      <a:pt x="208237" y="152327"/>
                    </a:cubicBezTo>
                    <a:cubicBezTo>
                      <a:pt x="208715" y="157102"/>
                      <a:pt x="207281" y="161399"/>
                      <a:pt x="203456" y="164265"/>
                    </a:cubicBezTo>
                    <a:lnTo>
                      <a:pt x="48060" y="285553"/>
                    </a:lnTo>
                    <a:cubicBezTo>
                      <a:pt x="44235" y="288418"/>
                      <a:pt x="39454" y="289373"/>
                      <a:pt x="35150" y="287463"/>
                    </a:cubicBezTo>
                    <a:cubicBezTo>
                      <a:pt x="31325" y="285553"/>
                      <a:pt x="27978" y="281733"/>
                      <a:pt x="27500" y="277435"/>
                    </a:cubicBezTo>
                    <a:lnTo>
                      <a:pt x="246" y="82132"/>
                    </a:lnTo>
                    <a:cubicBezTo>
                      <a:pt x="-710" y="77835"/>
                      <a:pt x="1203" y="73060"/>
                      <a:pt x="4550" y="70194"/>
                    </a:cubicBezTo>
                    <a:cubicBezTo>
                      <a:pt x="8375" y="67807"/>
                      <a:pt x="13156" y="66852"/>
                      <a:pt x="17459" y="68762"/>
                    </a:cubicBezTo>
                    <a:lnTo>
                      <a:pt x="80574" y="94070"/>
                    </a:lnTo>
                    <a:cubicBezTo>
                      <a:pt x="137472" y="33426"/>
                      <a:pt x="214931" y="0"/>
                      <a:pt x="298127" y="0"/>
                    </a:cubicBezTo>
                    <a:close/>
                  </a:path>
                </a:pathLst>
              </a:custGeom>
              <a:solidFill>
                <a:schemeClr val="bg1"/>
              </a:solidFill>
              <a:ln>
                <a:noFill/>
              </a:ln>
            </p:spPr>
            <p:txBody>
              <a:bodyPr anchor="ctr"/>
              <a:lstStyle/>
              <a:p>
                <a:pPr algn="ctr"/>
                <a:endParaRPr>
                  <a:cs typeface="+mn-ea"/>
                  <a:sym typeface="+mn-lt"/>
                </a:endParaRPr>
              </a:p>
            </p:txBody>
          </p:sp>
        </p:grpSp>
        <p:grpSp>
          <p:nvGrpSpPr>
            <p:cNvPr id="19" name="组合 18"/>
            <p:cNvGrpSpPr>
              <a:grpSpLocks/>
            </p:cNvGrpSpPr>
            <p:nvPr/>
          </p:nvGrpSpPr>
          <p:grpSpPr>
            <a:xfrm>
              <a:off x="6719417" y="2739332"/>
              <a:ext cx="653802" cy="653803"/>
              <a:chOff x="7442747" y="2249137"/>
              <a:chExt cx="648072" cy="648072"/>
            </a:xfrm>
          </p:grpSpPr>
          <p:sp>
            <p:nvSpPr>
              <p:cNvPr id="44" name="椭圆 43"/>
              <p:cNvSpPr/>
              <p:nvPr/>
            </p:nvSpPr>
            <p:spPr>
              <a:xfrm>
                <a:off x="7442747" y="2249137"/>
                <a:ext cx="648072" cy="648072"/>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45" name="任意多边形: 形状 18"/>
              <p:cNvSpPr>
                <a:spLocks/>
              </p:cNvSpPr>
              <p:nvPr/>
            </p:nvSpPr>
            <p:spPr bwMode="auto">
              <a:xfrm>
                <a:off x="7576637" y="2390028"/>
                <a:ext cx="380293" cy="366291"/>
              </a:xfrm>
              <a:custGeom>
                <a:avLst/>
                <a:gdLst>
                  <a:gd name="connsiteX0" fmla="*/ 304701 w 609473"/>
                  <a:gd name="connsiteY0" fmla="*/ 381618 h 587034"/>
                  <a:gd name="connsiteX1" fmla="*/ 325879 w 609473"/>
                  <a:gd name="connsiteY1" fmla="*/ 394101 h 587034"/>
                  <a:gd name="connsiteX2" fmla="*/ 309542 w 609473"/>
                  <a:gd name="connsiteY2" fmla="*/ 410914 h 587034"/>
                  <a:gd name="connsiteX3" fmla="*/ 331022 w 609473"/>
                  <a:gd name="connsiteY3" fmla="*/ 433867 h 587034"/>
                  <a:gd name="connsiteX4" fmla="*/ 312466 w 609473"/>
                  <a:gd name="connsiteY4" fmla="*/ 468800 h 587034"/>
                  <a:gd name="connsiteX5" fmla="*/ 294112 w 609473"/>
                  <a:gd name="connsiteY5" fmla="*/ 468096 h 587034"/>
                  <a:gd name="connsiteX6" fmla="*/ 278380 w 609473"/>
                  <a:gd name="connsiteY6" fmla="*/ 432055 h 587034"/>
                  <a:gd name="connsiteX7" fmla="*/ 299861 w 609473"/>
                  <a:gd name="connsiteY7" fmla="*/ 410612 h 587034"/>
                  <a:gd name="connsiteX8" fmla="*/ 284028 w 609473"/>
                  <a:gd name="connsiteY8" fmla="*/ 393397 h 587034"/>
                  <a:gd name="connsiteX9" fmla="*/ 224835 w 609473"/>
                  <a:gd name="connsiteY9" fmla="*/ 380559 h 587034"/>
                  <a:gd name="connsiteX10" fmla="*/ 283211 w 609473"/>
                  <a:gd name="connsiteY10" fmla="*/ 483344 h 587034"/>
                  <a:gd name="connsiteX11" fmla="*/ 305190 w 609473"/>
                  <a:gd name="connsiteY11" fmla="*/ 499753 h 587034"/>
                  <a:gd name="connsiteX12" fmla="*/ 327069 w 609473"/>
                  <a:gd name="connsiteY12" fmla="*/ 483646 h 587034"/>
                  <a:gd name="connsiteX13" fmla="*/ 387865 w 609473"/>
                  <a:gd name="connsiteY13" fmla="*/ 380861 h 587034"/>
                  <a:gd name="connsiteX14" fmla="*/ 498972 w 609473"/>
                  <a:gd name="connsiteY14" fmla="*/ 386700 h 587034"/>
                  <a:gd name="connsiteX15" fmla="*/ 581344 w 609473"/>
                  <a:gd name="connsiteY15" fmla="*/ 414485 h 587034"/>
                  <a:gd name="connsiteX16" fmla="*/ 609473 w 609473"/>
                  <a:gd name="connsiteY16" fmla="*/ 494820 h 587034"/>
                  <a:gd name="connsiteX17" fmla="*/ 609473 w 609473"/>
                  <a:gd name="connsiteY17" fmla="*/ 529048 h 587034"/>
                  <a:gd name="connsiteX18" fmla="*/ 551399 w 609473"/>
                  <a:gd name="connsiteY18" fmla="*/ 587034 h 587034"/>
                  <a:gd name="connsiteX19" fmla="*/ 58074 w 609473"/>
                  <a:gd name="connsiteY19" fmla="*/ 587034 h 587034"/>
                  <a:gd name="connsiteX20" fmla="*/ 0 w 609473"/>
                  <a:gd name="connsiteY20" fmla="*/ 529048 h 587034"/>
                  <a:gd name="connsiteX21" fmla="*/ 0 w 609473"/>
                  <a:gd name="connsiteY21" fmla="*/ 494820 h 587034"/>
                  <a:gd name="connsiteX22" fmla="*/ 28129 w 609473"/>
                  <a:gd name="connsiteY22" fmla="*/ 414485 h 587034"/>
                  <a:gd name="connsiteX23" fmla="*/ 110501 w 609473"/>
                  <a:gd name="connsiteY23" fmla="*/ 386700 h 587034"/>
                  <a:gd name="connsiteX24" fmla="*/ 316407 w 609473"/>
                  <a:gd name="connsiteY24" fmla="*/ 206077 h 587034"/>
                  <a:gd name="connsiteX25" fmla="*/ 316407 w 609473"/>
                  <a:gd name="connsiteY25" fmla="*/ 272924 h 587034"/>
                  <a:gd name="connsiteX26" fmla="*/ 335965 w 609473"/>
                  <a:gd name="connsiteY26" fmla="*/ 266783 h 587034"/>
                  <a:gd name="connsiteX27" fmla="*/ 346551 w 609473"/>
                  <a:gd name="connsiteY27" fmla="*/ 239602 h 587034"/>
                  <a:gd name="connsiteX28" fmla="*/ 336570 w 609473"/>
                  <a:gd name="connsiteY28" fmla="*/ 216346 h 587034"/>
                  <a:gd name="connsiteX29" fmla="*/ 316407 w 609473"/>
                  <a:gd name="connsiteY29" fmla="*/ 206077 h 587034"/>
                  <a:gd name="connsiteX30" fmla="*/ 299872 w 609473"/>
                  <a:gd name="connsiteY30" fmla="*/ 94230 h 587034"/>
                  <a:gd name="connsiteX31" fmla="*/ 277793 w 609473"/>
                  <a:gd name="connsiteY31" fmla="*/ 102183 h 587034"/>
                  <a:gd name="connsiteX32" fmla="*/ 270534 w 609473"/>
                  <a:gd name="connsiteY32" fmla="*/ 122922 h 587034"/>
                  <a:gd name="connsiteX33" fmla="*/ 281322 w 609473"/>
                  <a:gd name="connsiteY33" fmla="*/ 145674 h 587034"/>
                  <a:gd name="connsiteX34" fmla="*/ 299872 w 609473"/>
                  <a:gd name="connsiteY34" fmla="*/ 154231 h 587034"/>
                  <a:gd name="connsiteX35" fmla="*/ 316407 w 609473"/>
                  <a:gd name="connsiteY35" fmla="*/ 42585 h 587034"/>
                  <a:gd name="connsiteX36" fmla="*/ 316407 w 609473"/>
                  <a:gd name="connsiteY36" fmla="*/ 56478 h 587034"/>
                  <a:gd name="connsiteX37" fmla="*/ 360061 w 609473"/>
                  <a:gd name="connsiteY37" fmla="*/ 70169 h 587034"/>
                  <a:gd name="connsiteX38" fmla="*/ 389904 w 609473"/>
                  <a:gd name="connsiteY38" fmla="*/ 129465 h 587034"/>
                  <a:gd name="connsiteX39" fmla="*/ 344837 w 609473"/>
                  <a:gd name="connsiteY39" fmla="*/ 129465 h 587034"/>
                  <a:gd name="connsiteX40" fmla="*/ 339797 w 609473"/>
                  <a:gd name="connsiteY40" fmla="*/ 107217 h 587034"/>
                  <a:gd name="connsiteX41" fmla="*/ 316407 w 609473"/>
                  <a:gd name="connsiteY41" fmla="*/ 93928 h 587034"/>
                  <a:gd name="connsiteX42" fmla="*/ 316407 w 609473"/>
                  <a:gd name="connsiteY42" fmla="*/ 159063 h 587034"/>
                  <a:gd name="connsiteX43" fmla="*/ 371050 w 609473"/>
                  <a:gd name="connsiteY43" fmla="*/ 183829 h 587034"/>
                  <a:gd name="connsiteX44" fmla="*/ 394037 w 609473"/>
                  <a:gd name="connsiteY44" fmla="*/ 234467 h 587034"/>
                  <a:gd name="connsiteX45" fmla="*/ 362380 w 609473"/>
                  <a:gd name="connsiteY45" fmla="*/ 297086 h 587034"/>
                  <a:gd name="connsiteX46" fmla="*/ 316407 w 609473"/>
                  <a:gd name="connsiteY46" fmla="*/ 311079 h 587034"/>
                  <a:gd name="connsiteX47" fmla="*/ 316407 w 609473"/>
                  <a:gd name="connsiteY47" fmla="*/ 318328 h 587034"/>
                  <a:gd name="connsiteX48" fmla="*/ 445959 w 609473"/>
                  <a:gd name="connsiteY48" fmla="*/ 180507 h 587034"/>
                  <a:gd name="connsiteX49" fmla="*/ 316407 w 609473"/>
                  <a:gd name="connsiteY49" fmla="*/ 42585 h 587034"/>
                  <a:gd name="connsiteX50" fmla="*/ 299872 w 609473"/>
                  <a:gd name="connsiteY50" fmla="*/ 42484 h 587034"/>
                  <a:gd name="connsiteX51" fmla="*/ 168808 w 609473"/>
                  <a:gd name="connsiteY51" fmla="*/ 180507 h 587034"/>
                  <a:gd name="connsiteX52" fmla="*/ 299872 w 609473"/>
                  <a:gd name="connsiteY52" fmla="*/ 318428 h 587034"/>
                  <a:gd name="connsiteX53" fmla="*/ 299872 w 609473"/>
                  <a:gd name="connsiteY53" fmla="*/ 311381 h 587034"/>
                  <a:gd name="connsiteX54" fmla="*/ 249564 w 609473"/>
                  <a:gd name="connsiteY54" fmla="*/ 296683 h 587034"/>
                  <a:gd name="connsiteX55" fmla="*/ 220729 w 609473"/>
                  <a:gd name="connsiteY55" fmla="*/ 229635 h 587034"/>
                  <a:gd name="connsiteX56" fmla="*/ 266904 w 609473"/>
                  <a:gd name="connsiteY56" fmla="*/ 229635 h 587034"/>
                  <a:gd name="connsiteX57" fmla="*/ 273659 w 609473"/>
                  <a:gd name="connsiteY57" fmla="*/ 258528 h 587034"/>
                  <a:gd name="connsiteX58" fmla="*/ 299872 w 609473"/>
                  <a:gd name="connsiteY58" fmla="*/ 273428 h 587034"/>
                  <a:gd name="connsiteX59" fmla="*/ 299872 w 609473"/>
                  <a:gd name="connsiteY59" fmla="*/ 200440 h 587034"/>
                  <a:gd name="connsiteX60" fmla="*/ 285959 w 609473"/>
                  <a:gd name="connsiteY60" fmla="*/ 196312 h 587034"/>
                  <a:gd name="connsiteX61" fmla="*/ 239784 w 609473"/>
                  <a:gd name="connsiteY61" fmla="*/ 169634 h 587034"/>
                  <a:gd name="connsiteX62" fmla="*/ 226375 w 609473"/>
                  <a:gd name="connsiteY62" fmla="*/ 128459 h 587034"/>
                  <a:gd name="connsiteX63" fmla="*/ 231618 w 609473"/>
                  <a:gd name="connsiteY63" fmla="*/ 99566 h 587034"/>
                  <a:gd name="connsiteX64" fmla="*/ 246237 w 609473"/>
                  <a:gd name="connsiteY64" fmla="*/ 77115 h 587034"/>
                  <a:gd name="connsiteX65" fmla="*/ 273256 w 609473"/>
                  <a:gd name="connsiteY65" fmla="*/ 60404 h 587034"/>
                  <a:gd name="connsiteX66" fmla="*/ 299872 w 609473"/>
                  <a:gd name="connsiteY66" fmla="*/ 56075 h 587034"/>
                  <a:gd name="connsiteX67" fmla="*/ 307333 w 609473"/>
                  <a:gd name="connsiteY67" fmla="*/ 0 h 587034"/>
                  <a:gd name="connsiteX68" fmla="*/ 488101 w 609473"/>
                  <a:gd name="connsiteY68" fmla="*/ 180507 h 587034"/>
                  <a:gd name="connsiteX69" fmla="*/ 307333 w 609473"/>
                  <a:gd name="connsiteY69" fmla="*/ 361013 h 587034"/>
                  <a:gd name="connsiteX70" fmla="*/ 126665 w 609473"/>
                  <a:gd name="connsiteY70" fmla="*/ 180507 h 587034"/>
                  <a:gd name="connsiteX71" fmla="*/ 307333 w 609473"/>
                  <a:gd name="connsiteY71" fmla="*/ 0 h 58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609473" h="587034">
                    <a:moveTo>
                      <a:pt x="304701" y="381618"/>
                    </a:moveTo>
                    <a:lnTo>
                      <a:pt x="325879" y="394101"/>
                    </a:lnTo>
                    <a:lnTo>
                      <a:pt x="309542" y="410914"/>
                    </a:lnTo>
                    <a:lnTo>
                      <a:pt x="331022" y="433867"/>
                    </a:lnTo>
                    <a:lnTo>
                      <a:pt x="312466" y="468800"/>
                    </a:lnTo>
                    <a:cubicBezTo>
                      <a:pt x="307021" y="479069"/>
                      <a:pt x="298751" y="478767"/>
                      <a:pt x="294112" y="468096"/>
                    </a:cubicBezTo>
                    <a:lnTo>
                      <a:pt x="278380" y="432055"/>
                    </a:lnTo>
                    <a:lnTo>
                      <a:pt x="299861" y="410612"/>
                    </a:lnTo>
                    <a:lnTo>
                      <a:pt x="284028" y="393397"/>
                    </a:lnTo>
                    <a:close/>
                    <a:moveTo>
                      <a:pt x="224835" y="380559"/>
                    </a:moveTo>
                    <a:lnTo>
                      <a:pt x="283211" y="483344"/>
                    </a:lnTo>
                    <a:cubicBezTo>
                      <a:pt x="289260" y="493914"/>
                      <a:pt x="297024" y="499753"/>
                      <a:pt x="305190" y="499753"/>
                    </a:cubicBezTo>
                    <a:cubicBezTo>
                      <a:pt x="313155" y="499753"/>
                      <a:pt x="320919" y="494015"/>
                      <a:pt x="327069" y="483646"/>
                    </a:cubicBezTo>
                    <a:lnTo>
                      <a:pt x="387865" y="380861"/>
                    </a:lnTo>
                    <a:lnTo>
                      <a:pt x="498972" y="386700"/>
                    </a:lnTo>
                    <a:cubicBezTo>
                      <a:pt x="529521" y="388311"/>
                      <a:pt x="565716" y="400492"/>
                      <a:pt x="581344" y="414485"/>
                    </a:cubicBezTo>
                    <a:cubicBezTo>
                      <a:pt x="597072" y="428679"/>
                      <a:pt x="609473" y="464015"/>
                      <a:pt x="609473" y="494820"/>
                    </a:cubicBezTo>
                    <a:lnTo>
                      <a:pt x="609473" y="529048"/>
                    </a:lnTo>
                    <a:cubicBezTo>
                      <a:pt x="609473" y="561061"/>
                      <a:pt x="583360" y="587034"/>
                      <a:pt x="551399" y="587034"/>
                    </a:cubicBezTo>
                    <a:lnTo>
                      <a:pt x="58074" y="587034"/>
                    </a:lnTo>
                    <a:cubicBezTo>
                      <a:pt x="26012" y="587034"/>
                      <a:pt x="0" y="561061"/>
                      <a:pt x="0" y="529048"/>
                    </a:cubicBezTo>
                    <a:lnTo>
                      <a:pt x="0" y="494820"/>
                    </a:lnTo>
                    <a:cubicBezTo>
                      <a:pt x="0" y="464015"/>
                      <a:pt x="12401" y="428679"/>
                      <a:pt x="28129" y="414485"/>
                    </a:cubicBezTo>
                    <a:cubicBezTo>
                      <a:pt x="43757" y="400492"/>
                      <a:pt x="79851" y="388311"/>
                      <a:pt x="110501" y="386700"/>
                    </a:cubicBezTo>
                    <a:close/>
                    <a:moveTo>
                      <a:pt x="316407" y="206077"/>
                    </a:moveTo>
                    <a:lnTo>
                      <a:pt x="316407" y="272924"/>
                    </a:lnTo>
                    <a:cubicBezTo>
                      <a:pt x="325379" y="271817"/>
                      <a:pt x="331832" y="269703"/>
                      <a:pt x="335965" y="266783"/>
                    </a:cubicBezTo>
                    <a:cubicBezTo>
                      <a:pt x="343023" y="261548"/>
                      <a:pt x="346551" y="252488"/>
                      <a:pt x="346551" y="239602"/>
                    </a:cubicBezTo>
                    <a:cubicBezTo>
                      <a:pt x="346551" y="229736"/>
                      <a:pt x="343224" y="222084"/>
                      <a:pt x="336570" y="216346"/>
                    </a:cubicBezTo>
                    <a:cubicBezTo>
                      <a:pt x="332638" y="213024"/>
                      <a:pt x="325884" y="209601"/>
                      <a:pt x="316407" y="206077"/>
                    </a:cubicBezTo>
                    <a:close/>
                    <a:moveTo>
                      <a:pt x="299872" y="94230"/>
                    </a:moveTo>
                    <a:cubicBezTo>
                      <a:pt x="289891" y="94431"/>
                      <a:pt x="282531" y="97149"/>
                      <a:pt x="277793" y="102183"/>
                    </a:cubicBezTo>
                    <a:cubicBezTo>
                      <a:pt x="272954" y="107317"/>
                      <a:pt x="270534" y="114163"/>
                      <a:pt x="270534" y="122922"/>
                    </a:cubicBezTo>
                    <a:cubicBezTo>
                      <a:pt x="270534" y="132586"/>
                      <a:pt x="274163" y="140137"/>
                      <a:pt x="281322" y="145674"/>
                    </a:cubicBezTo>
                    <a:cubicBezTo>
                      <a:pt x="285354" y="148795"/>
                      <a:pt x="291504" y="151613"/>
                      <a:pt x="299872" y="154231"/>
                    </a:cubicBezTo>
                    <a:close/>
                    <a:moveTo>
                      <a:pt x="316407" y="42585"/>
                    </a:moveTo>
                    <a:lnTo>
                      <a:pt x="316407" y="56478"/>
                    </a:lnTo>
                    <a:cubicBezTo>
                      <a:pt x="334957" y="57887"/>
                      <a:pt x="349576" y="62518"/>
                      <a:pt x="360061" y="70169"/>
                    </a:cubicBezTo>
                    <a:cubicBezTo>
                      <a:pt x="379318" y="82350"/>
                      <a:pt x="389198" y="102082"/>
                      <a:pt x="389904" y="129465"/>
                    </a:cubicBezTo>
                    <a:lnTo>
                      <a:pt x="344837" y="129465"/>
                    </a:lnTo>
                    <a:cubicBezTo>
                      <a:pt x="344031" y="119297"/>
                      <a:pt x="342317" y="111948"/>
                      <a:pt x="339797" y="107217"/>
                    </a:cubicBezTo>
                    <a:cubicBezTo>
                      <a:pt x="335562" y="99163"/>
                      <a:pt x="327698" y="94733"/>
                      <a:pt x="316407" y="93928"/>
                    </a:cubicBezTo>
                    <a:lnTo>
                      <a:pt x="316407" y="159063"/>
                    </a:lnTo>
                    <a:cubicBezTo>
                      <a:pt x="343527" y="168426"/>
                      <a:pt x="361674" y="176681"/>
                      <a:pt x="371050" y="183829"/>
                    </a:cubicBezTo>
                    <a:cubicBezTo>
                      <a:pt x="386375" y="195809"/>
                      <a:pt x="394037" y="212722"/>
                      <a:pt x="394037" y="234467"/>
                    </a:cubicBezTo>
                    <a:cubicBezTo>
                      <a:pt x="394037" y="263159"/>
                      <a:pt x="383451" y="284099"/>
                      <a:pt x="362380" y="297086"/>
                    </a:cubicBezTo>
                    <a:cubicBezTo>
                      <a:pt x="349475" y="305039"/>
                      <a:pt x="334151" y="309670"/>
                      <a:pt x="316407" y="311079"/>
                    </a:cubicBezTo>
                    <a:lnTo>
                      <a:pt x="316407" y="318328"/>
                    </a:lnTo>
                    <a:cubicBezTo>
                      <a:pt x="388593" y="313697"/>
                      <a:pt x="445959" y="253696"/>
                      <a:pt x="445959" y="180507"/>
                    </a:cubicBezTo>
                    <a:cubicBezTo>
                      <a:pt x="445959" y="107217"/>
                      <a:pt x="388593" y="47316"/>
                      <a:pt x="316407" y="42585"/>
                    </a:cubicBezTo>
                    <a:close/>
                    <a:moveTo>
                      <a:pt x="299872" y="42484"/>
                    </a:moveTo>
                    <a:cubicBezTo>
                      <a:pt x="226980" y="46410"/>
                      <a:pt x="168808" y="106713"/>
                      <a:pt x="168808" y="180507"/>
                    </a:cubicBezTo>
                    <a:cubicBezTo>
                      <a:pt x="168808" y="254199"/>
                      <a:pt x="226980" y="314502"/>
                      <a:pt x="299872" y="318428"/>
                    </a:cubicBezTo>
                    <a:lnTo>
                      <a:pt x="299872" y="311381"/>
                    </a:lnTo>
                    <a:cubicBezTo>
                      <a:pt x="277390" y="308864"/>
                      <a:pt x="260553" y="303931"/>
                      <a:pt x="249564" y="296683"/>
                    </a:cubicBezTo>
                    <a:cubicBezTo>
                      <a:pt x="230005" y="283596"/>
                      <a:pt x="220427" y="261246"/>
                      <a:pt x="220729" y="229635"/>
                    </a:cubicBezTo>
                    <a:lnTo>
                      <a:pt x="266904" y="229635"/>
                    </a:lnTo>
                    <a:cubicBezTo>
                      <a:pt x="268518" y="244031"/>
                      <a:pt x="270736" y="253696"/>
                      <a:pt x="273659" y="258528"/>
                    </a:cubicBezTo>
                    <a:cubicBezTo>
                      <a:pt x="278095" y="266179"/>
                      <a:pt x="286867" y="271112"/>
                      <a:pt x="299872" y="273428"/>
                    </a:cubicBezTo>
                    <a:lnTo>
                      <a:pt x="299872" y="200440"/>
                    </a:lnTo>
                    <a:lnTo>
                      <a:pt x="285959" y="196312"/>
                    </a:lnTo>
                    <a:cubicBezTo>
                      <a:pt x="264182" y="189970"/>
                      <a:pt x="248757" y="181010"/>
                      <a:pt x="239784" y="169634"/>
                    </a:cubicBezTo>
                    <a:cubicBezTo>
                      <a:pt x="230811" y="158258"/>
                      <a:pt x="226375" y="144466"/>
                      <a:pt x="226375" y="128459"/>
                    </a:cubicBezTo>
                    <a:cubicBezTo>
                      <a:pt x="226375" y="117787"/>
                      <a:pt x="228089" y="108223"/>
                      <a:pt x="231618" y="99566"/>
                    </a:cubicBezTo>
                    <a:cubicBezTo>
                      <a:pt x="235046" y="90908"/>
                      <a:pt x="239986" y="83357"/>
                      <a:pt x="246237" y="77115"/>
                    </a:cubicBezTo>
                    <a:cubicBezTo>
                      <a:pt x="254302" y="69062"/>
                      <a:pt x="263376" y="63424"/>
                      <a:pt x="273256" y="60404"/>
                    </a:cubicBezTo>
                    <a:cubicBezTo>
                      <a:pt x="279406" y="58390"/>
                      <a:pt x="288177" y="56981"/>
                      <a:pt x="299872" y="56075"/>
                    </a:cubicBezTo>
                    <a:close/>
                    <a:moveTo>
                      <a:pt x="307333" y="0"/>
                    </a:moveTo>
                    <a:cubicBezTo>
                      <a:pt x="407043" y="0"/>
                      <a:pt x="488101" y="80941"/>
                      <a:pt x="488101" y="180507"/>
                    </a:cubicBezTo>
                    <a:cubicBezTo>
                      <a:pt x="488101" y="279971"/>
                      <a:pt x="407043" y="361013"/>
                      <a:pt x="307333" y="361013"/>
                    </a:cubicBezTo>
                    <a:cubicBezTo>
                      <a:pt x="207724" y="361013"/>
                      <a:pt x="126665" y="279971"/>
                      <a:pt x="126665" y="180507"/>
                    </a:cubicBezTo>
                    <a:cubicBezTo>
                      <a:pt x="126665" y="80941"/>
                      <a:pt x="207724" y="0"/>
                      <a:pt x="307333" y="0"/>
                    </a:cubicBezTo>
                    <a:close/>
                  </a:path>
                </a:pathLst>
              </a:custGeom>
              <a:solidFill>
                <a:schemeClr val="bg1"/>
              </a:solidFill>
              <a:ln>
                <a:noFill/>
              </a:ln>
            </p:spPr>
            <p:txBody>
              <a:bodyPr anchor="ctr"/>
              <a:lstStyle/>
              <a:p>
                <a:pPr algn="ctr"/>
                <a:endParaRPr>
                  <a:cs typeface="+mn-ea"/>
                  <a:sym typeface="+mn-lt"/>
                </a:endParaRPr>
              </a:p>
            </p:txBody>
          </p:sp>
        </p:grpSp>
        <p:grpSp>
          <p:nvGrpSpPr>
            <p:cNvPr id="20" name="组合 19"/>
            <p:cNvGrpSpPr>
              <a:grpSpLocks/>
            </p:cNvGrpSpPr>
            <p:nvPr/>
          </p:nvGrpSpPr>
          <p:grpSpPr>
            <a:xfrm>
              <a:off x="8109954" y="2739332"/>
              <a:ext cx="653802" cy="653803"/>
              <a:chOff x="4792557" y="2249137"/>
              <a:chExt cx="648072" cy="648072"/>
            </a:xfrm>
          </p:grpSpPr>
          <p:sp>
            <p:nvSpPr>
              <p:cNvPr id="42" name="椭圆 41"/>
              <p:cNvSpPr/>
              <p:nvPr/>
            </p:nvSpPr>
            <p:spPr>
              <a:xfrm>
                <a:off x="4792557" y="2249137"/>
                <a:ext cx="648072" cy="648072"/>
              </a:xfrm>
              <a:prstGeom prst="ellipse">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43" name="任意多边形: 形状 21"/>
              <p:cNvSpPr>
                <a:spLocks/>
              </p:cNvSpPr>
              <p:nvPr/>
            </p:nvSpPr>
            <p:spPr bwMode="auto">
              <a:xfrm>
                <a:off x="4926447" y="2390028"/>
                <a:ext cx="380293" cy="366291"/>
              </a:xfrm>
              <a:custGeom>
                <a:avLst/>
                <a:gdLst>
                  <a:gd name="T0" fmla="*/ 4096 w 6827"/>
                  <a:gd name="T1" fmla="*/ 4551 h 6827"/>
                  <a:gd name="T2" fmla="*/ 6258 w 6827"/>
                  <a:gd name="T3" fmla="*/ 4096 h 6827"/>
                  <a:gd name="T4" fmla="*/ 2348 w 6827"/>
                  <a:gd name="T5" fmla="*/ 4911 h 6827"/>
                  <a:gd name="T6" fmla="*/ 569 w 6827"/>
                  <a:gd name="T7" fmla="*/ 4551 h 6827"/>
                  <a:gd name="T8" fmla="*/ 569 w 6827"/>
                  <a:gd name="T9" fmla="*/ 3982 h 6827"/>
                  <a:gd name="T10" fmla="*/ 1707 w 6827"/>
                  <a:gd name="T11" fmla="*/ 2503 h 6827"/>
                  <a:gd name="T12" fmla="*/ 3868 w 6827"/>
                  <a:gd name="T13" fmla="*/ 2731 h 6827"/>
                  <a:gd name="T14" fmla="*/ 5827 w 6827"/>
                  <a:gd name="T15" fmla="*/ 2004 h 6827"/>
                  <a:gd name="T16" fmla="*/ 6258 w 6827"/>
                  <a:gd name="T17" fmla="*/ 1820 h 6827"/>
                  <a:gd name="T18" fmla="*/ 4779 w 6827"/>
                  <a:gd name="T19" fmla="*/ 0 h 6827"/>
                  <a:gd name="T20" fmla="*/ 2854 w 6827"/>
                  <a:gd name="T21" fmla="*/ 2381 h 6827"/>
                  <a:gd name="T22" fmla="*/ 1239 w 6827"/>
                  <a:gd name="T23" fmla="*/ 2257 h 6827"/>
                  <a:gd name="T24" fmla="*/ 569 w 6827"/>
                  <a:gd name="T25" fmla="*/ 2844 h 6827"/>
                  <a:gd name="T26" fmla="*/ 569 w 6827"/>
                  <a:gd name="T27" fmla="*/ 2276 h 6827"/>
                  <a:gd name="T28" fmla="*/ 569 w 6827"/>
                  <a:gd name="T29" fmla="*/ 1707 h 6827"/>
                  <a:gd name="T30" fmla="*/ 569 w 6827"/>
                  <a:gd name="T31" fmla="*/ 1138 h 6827"/>
                  <a:gd name="T32" fmla="*/ 569 w 6827"/>
                  <a:gd name="T33" fmla="*/ 569 h 6827"/>
                  <a:gd name="T34" fmla="*/ 341 w 6827"/>
                  <a:gd name="T35" fmla="*/ 0 h 6827"/>
                  <a:gd name="T36" fmla="*/ 114 w 6827"/>
                  <a:gd name="T37" fmla="*/ 569 h 6827"/>
                  <a:gd name="T38" fmla="*/ 114 w 6827"/>
                  <a:gd name="T39" fmla="*/ 1138 h 6827"/>
                  <a:gd name="T40" fmla="*/ 114 w 6827"/>
                  <a:gd name="T41" fmla="*/ 1707 h 6827"/>
                  <a:gd name="T42" fmla="*/ 114 w 6827"/>
                  <a:gd name="T43" fmla="*/ 2276 h 6827"/>
                  <a:gd name="T44" fmla="*/ 114 w 6827"/>
                  <a:gd name="T45" fmla="*/ 2844 h 6827"/>
                  <a:gd name="T46" fmla="*/ 114 w 6827"/>
                  <a:gd name="T47" fmla="*/ 3413 h 6827"/>
                  <a:gd name="T48" fmla="*/ 114 w 6827"/>
                  <a:gd name="T49" fmla="*/ 3982 h 6827"/>
                  <a:gd name="T50" fmla="*/ 114 w 6827"/>
                  <a:gd name="T51" fmla="*/ 4551 h 6827"/>
                  <a:gd name="T52" fmla="*/ 114 w 6827"/>
                  <a:gd name="T53" fmla="*/ 5120 h 6827"/>
                  <a:gd name="T54" fmla="*/ 114 w 6827"/>
                  <a:gd name="T55" fmla="*/ 5689 h 6827"/>
                  <a:gd name="T56" fmla="*/ 114 w 6827"/>
                  <a:gd name="T57" fmla="*/ 6258 h 6827"/>
                  <a:gd name="T58" fmla="*/ 683 w 6827"/>
                  <a:gd name="T59" fmla="*/ 6713 h 6827"/>
                  <a:gd name="T60" fmla="*/ 1252 w 6827"/>
                  <a:gd name="T61" fmla="*/ 6713 h 6827"/>
                  <a:gd name="T62" fmla="*/ 1820 w 6827"/>
                  <a:gd name="T63" fmla="*/ 6713 h 6827"/>
                  <a:gd name="T64" fmla="*/ 2389 w 6827"/>
                  <a:gd name="T65" fmla="*/ 6713 h 6827"/>
                  <a:gd name="T66" fmla="*/ 2958 w 6827"/>
                  <a:gd name="T67" fmla="*/ 6713 h 6827"/>
                  <a:gd name="T68" fmla="*/ 3527 w 6827"/>
                  <a:gd name="T69" fmla="*/ 6713 h 6827"/>
                  <a:gd name="T70" fmla="*/ 4096 w 6827"/>
                  <a:gd name="T71" fmla="*/ 6713 h 6827"/>
                  <a:gd name="T72" fmla="*/ 4665 w 6827"/>
                  <a:gd name="T73" fmla="*/ 6713 h 6827"/>
                  <a:gd name="T74" fmla="*/ 5234 w 6827"/>
                  <a:gd name="T75" fmla="*/ 6713 h 6827"/>
                  <a:gd name="T76" fmla="*/ 5803 w 6827"/>
                  <a:gd name="T77" fmla="*/ 6713 h 6827"/>
                  <a:gd name="T78" fmla="*/ 6371 w 6827"/>
                  <a:gd name="T79" fmla="*/ 6713 h 6827"/>
                  <a:gd name="T80" fmla="*/ 6827 w 6827"/>
                  <a:gd name="T81" fmla="*/ 6485 h 6827"/>
                  <a:gd name="T82" fmla="*/ 6371 w 6827"/>
                  <a:gd name="T83" fmla="*/ 6258 h 6827"/>
                  <a:gd name="T84" fmla="*/ 5803 w 6827"/>
                  <a:gd name="T85" fmla="*/ 6258 h 6827"/>
                  <a:gd name="T86" fmla="*/ 5234 w 6827"/>
                  <a:gd name="T87" fmla="*/ 6258 h 6827"/>
                  <a:gd name="T88" fmla="*/ 4665 w 6827"/>
                  <a:gd name="T89" fmla="*/ 6258 h 6827"/>
                  <a:gd name="T90" fmla="*/ 4096 w 6827"/>
                  <a:gd name="T91" fmla="*/ 6258 h 6827"/>
                  <a:gd name="T92" fmla="*/ 3527 w 6827"/>
                  <a:gd name="T93" fmla="*/ 6258 h 6827"/>
                  <a:gd name="T94" fmla="*/ 2958 w 6827"/>
                  <a:gd name="T95" fmla="*/ 6258 h 6827"/>
                  <a:gd name="T96" fmla="*/ 2389 w 6827"/>
                  <a:gd name="T97" fmla="*/ 6258 h 6827"/>
                  <a:gd name="T98" fmla="*/ 1820 w 6827"/>
                  <a:gd name="T99" fmla="*/ 6258 h 6827"/>
                  <a:gd name="T100" fmla="*/ 1252 w 6827"/>
                  <a:gd name="T101" fmla="*/ 6258 h 6827"/>
                  <a:gd name="T102" fmla="*/ 683 w 6827"/>
                  <a:gd name="T103" fmla="*/ 6258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827" h="6827">
                    <a:moveTo>
                      <a:pt x="1263" y="5234"/>
                    </a:moveTo>
                    <a:cubicBezTo>
                      <a:pt x="1316" y="5493"/>
                      <a:pt x="1546" y="5689"/>
                      <a:pt x="1820" y="5689"/>
                    </a:cubicBezTo>
                    <a:cubicBezTo>
                      <a:pt x="2114" y="5689"/>
                      <a:pt x="2354" y="5464"/>
                      <a:pt x="2383" y="5178"/>
                    </a:cubicBezTo>
                    <a:lnTo>
                      <a:pt x="3568" y="4191"/>
                    </a:lnTo>
                    <a:cubicBezTo>
                      <a:pt x="3652" y="4401"/>
                      <a:pt x="3856" y="4551"/>
                      <a:pt x="4096" y="4551"/>
                    </a:cubicBezTo>
                    <a:cubicBezTo>
                      <a:pt x="4348" y="4551"/>
                      <a:pt x="4560" y="4385"/>
                      <a:pt x="4635" y="4157"/>
                    </a:cubicBezTo>
                    <a:lnTo>
                      <a:pt x="5696" y="4736"/>
                    </a:lnTo>
                    <a:cubicBezTo>
                      <a:pt x="5732" y="5016"/>
                      <a:pt x="5969" y="5234"/>
                      <a:pt x="6258" y="5234"/>
                    </a:cubicBezTo>
                    <a:cubicBezTo>
                      <a:pt x="6571" y="5234"/>
                      <a:pt x="6827" y="4979"/>
                      <a:pt x="6827" y="4665"/>
                    </a:cubicBezTo>
                    <a:cubicBezTo>
                      <a:pt x="6827" y="4351"/>
                      <a:pt x="6571" y="4096"/>
                      <a:pt x="6258" y="4096"/>
                    </a:cubicBezTo>
                    <a:cubicBezTo>
                      <a:pt x="6006" y="4096"/>
                      <a:pt x="5794" y="4262"/>
                      <a:pt x="5719" y="4490"/>
                    </a:cubicBezTo>
                    <a:lnTo>
                      <a:pt x="4658" y="3911"/>
                    </a:lnTo>
                    <a:cubicBezTo>
                      <a:pt x="4622" y="3631"/>
                      <a:pt x="4385" y="3413"/>
                      <a:pt x="4096" y="3413"/>
                    </a:cubicBezTo>
                    <a:cubicBezTo>
                      <a:pt x="3802" y="3413"/>
                      <a:pt x="3563" y="3638"/>
                      <a:pt x="3533" y="3924"/>
                    </a:cubicBezTo>
                    <a:lnTo>
                      <a:pt x="2348" y="4911"/>
                    </a:lnTo>
                    <a:cubicBezTo>
                      <a:pt x="2265" y="4701"/>
                      <a:pt x="2060" y="4551"/>
                      <a:pt x="1820" y="4551"/>
                    </a:cubicBezTo>
                    <a:cubicBezTo>
                      <a:pt x="1546" y="4551"/>
                      <a:pt x="1316" y="4747"/>
                      <a:pt x="1263" y="5006"/>
                    </a:cubicBezTo>
                    <a:lnTo>
                      <a:pt x="455" y="5006"/>
                    </a:lnTo>
                    <a:lnTo>
                      <a:pt x="455" y="4551"/>
                    </a:lnTo>
                    <a:lnTo>
                      <a:pt x="569" y="4551"/>
                    </a:lnTo>
                    <a:cubicBezTo>
                      <a:pt x="632" y="4551"/>
                      <a:pt x="683" y="4500"/>
                      <a:pt x="683" y="4437"/>
                    </a:cubicBezTo>
                    <a:cubicBezTo>
                      <a:pt x="683" y="4374"/>
                      <a:pt x="632" y="4324"/>
                      <a:pt x="569" y="4324"/>
                    </a:cubicBezTo>
                    <a:lnTo>
                      <a:pt x="455" y="4324"/>
                    </a:lnTo>
                    <a:lnTo>
                      <a:pt x="455" y="3982"/>
                    </a:lnTo>
                    <a:lnTo>
                      <a:pt x="569" y="3982"/>
                    </a:lnTo>
                    <a:cubicBezTo>
                      <a:pt x="632" y="3982"/>
                      <a:pt x="683" y="3931"/>
                      <a:pt x="683" y="3868"/>
                    </a:cubicBezTo>
                    <a:cubicBezTo>
                      <a:pt x="683" y="3806"/>
                      <a:pt x="632" y="3755"/>
                      <a:pt x="569" y="3755"/>
                    </a:cubicBezTo>
                    <a:lnTo>
                      <a:pt x="480" y="3755"/>
                    </a:lnTo>
                    <a:lnTo>
                      <a:pt x="1407" y="2416"/>
                    </a:lnTo>
                    <a:cubicBezTo>
                      <a:pt x="1494" y="2470"/>
                      <a:pt x="1596" y="2503"/>
                      <a:pt x="1707" y="2503"/>
                    </a:cubicBezTo>
                    <a:cubicBezTo>
                      <a:pt x="1888" y="2503"/>
                      <a:pt x="2048" y="2416"/>
                      <a:pt x="2152" y="2284"/>
                    </a:cubicBezTo>
                    <a:lnTo>
                      <a:pt x="2752" y="2584"/>
                    </a:lnTo>
                    <a:cubicBezTo>
                      <a:pt x="2740" y="2631"/>
                      <a:pt x="2731" y="2680"/>
                      <a:pt x="2731" y="2731"/>
                    </a:cubicBezTo>
                    <a:cubicBezTo>
                      <a:pt x="2731" y="3044"/>
                      <a:pt x="2986" y="3300"/>
                      <a:pt x="3300" y="3300"/>
                    </a:cubicBezTo>
                    <a:cubicBezTo>
                      <a:pt x="3613" y="3300"/>
                      <a:pt x="3868" y="3044"/>
                      <a:pt x="3868" y="2731"/>
                    </a:cubicBezTo>
                    <a:cubicBezTo>
                      <a:pt x="3868" y="2608"/>
                      <a:pt x="3829" y="2496"/>
                      <a:pt x="3763" y="2403"/>
                    </a:cubicBezTo>
                    <a:lnTo>
                      <a:pt x="4488" y="1055"/>
                    </a:lnTo>
                    <a:cubicBezTo>
                      <a:pt x="4574" y="1107"/>
                      <a:pt x="4672" y="1138"/>
                      <a:pt x="4779" y="1138"/>
                    </a:cubicBezTo>
                    <a:cubicBezTo>
                      <a:pt x="4891" y="1138"/>
                      <a:pt x="4995" y="1104"/>
                      <a:pt x="5083" y="1048"/>
                    </a:cubicBezTo>
                    <a:lnTo>
                      <a:pt x="5827" y="2004"/>
                    </a:lnTo>
                    <a:cubicBezTo>
                      <a:pt x="5829" y="2007"/>
                      <a:pt x="5833" y="2009"/>
                      <a:pt x="5836" y="2011"/>
                    </a:cubicBezTo>
                    <a:cubicBezTo>
                      <a:pt x="5745" y="2112"/>
                      <a:pt x="5689" y="2244"/>
                      <a:pt x="5689" y="2389"/>
                    </a:cubicBezTo>
                    <a:cubicBezTo>
                      <a:pt x="5689" y="2703"/>
                      <a:pt x="5944" y="2958"/>
                      <a:pt x="6258" y="2958"/>
                    </a:cubicBezTo>
                    <a:cubicBezTo>
                      <a:pt x="6571" y="2958"/>
                      <a:pt x="6827" y="2703"/>
                      <a:pt x="6827" y="2389"/>
                    </a:cubicBezTo>
                    <a:cubicBezTo>
                      <a:pt x="6827" y="2076"/>
                      <a:pt x="6571" y="1820"/>
                      <a:pt x="6258" y="1820"/>
                    </a:cubicBezTo>
                    <a:cubicBezTo>
                      <a:pt x="6170" y="1820"/>
                      <a:pt x="6087" y="1842"/>
                      <a:pt x="6013" y="1878"/>
                    </a:cubicBezTo>
                    <a:cubicBezTo>
                      <a:pt x="6010" y="1874"/>
                      <a:pt x="6010" y="1869"/>
                      <a:pt x="6006" y="1864"/>
                    </a:cubicBezTo>
                    <a:lnTo>
                      <a:pt x="5248" y="890"/>
                    </a:lnTo>
                    <a:cubicBezTo>
                      <a:pt x="5311" y="798"/>
                      <a:pt x="5348" y="688"/>
                      <a:pt x="5348" y="569"/>
                    </a:cubicBezTo>
                    <a:cubicBezTo>
                      <a:pt x="5348" y="255"/>
                      <a:pt x="5092" y="0"/>
                      <a:pt x="4779" y="0"/>
                    </a:cubicBezTo>
                    <a:cubicBezTo>
                      <a:pt x="4465" y="0"/>
                      <a:pt x="4210" y="255"/>
                      <a:pt x="4210" y="569"/>
                    </a:cubicBezTo>
                    <a:cubicBezTo>
                      <a:pt x="4210" y="691"/>
                      <a:pt x="4249" y="804"/>
                      <a:pt x="4315" y="897"/>
                    </a:cubicBezTo>
                    <a:lnTo>
                      <a:pt x="3590" y="2244"/>
                    </a:lnTo>
                    <a:cubicBezTo>
                      <a:pt x="3505" y="2193"/>
                      <a:pt x="3406" y="2162"/>
                      <a:pt x="3300" y="2162"/>
                    </a:cubicBezTo>
                    <a:cubicBezTo>
                      <a:pt x="3118" y="2162"/>
                      <a:pt x="2959" y="2248"/>
                      <a:pt x="2854" y="2381"/>
                    </a:cubicBezTo>
                    <a:lnTo>
                      <a:pt x="2254" y="2081"/>
                    </a:lnTo>
                    <a:cubicBezTo>
                      <a:pt x="2267" y="2034"/>
                      <a:pt x="2276" y="1985"/>
                      <a:pt x="2276" y="1934"/>
                    </a:cubicBezTo>
                    <a:cubicBezTo>
                      <a:pt x="2276" y="1621"/>
                      <a:pt x="2020" y="1365"/>
                      <a:pt x="1707" y="1365"/>
                    </a:cubicBezTo>
                    <a:cubicBezTo>
                      <a:pt x="1393" y="1365"/>
                      <a:pt x="1138" y="1621"/>
                      <a:pt x="1138" y="1934"/>
                    </a:cubicBezTo>
                    <a:cubicBezTo>
                      <a:pt x="1138" y="2054"/>
                      <a:pt x="1176" y="2166"/>
                      <a:pt x="1239" y="2257"/>
                    </a:cubicBezTo>
                    <a:lnTo>
                      <a:pt x="593" y="3191"/>
                    </a:lnTo>
                    <a:cubicBezTo>
                      <a:pt x="585" y="3189"/>
                      <a:pt x="578" y="3186"/>
                      <a:pt x="569" y="3186"/>
                    </a:cubicBezTo>
                    <a:lnTo>
                      <a:pt x="455" y="3186"/>
                    </a:lnTo>
                    <a:lnTo>
                      <a:pt x="455" y="2844"/>
                    </a:lnTo>
                    <a:lnTo>
                      <a:pt x="569" y="2844"/>
                    </a:lnTo>
                    <a:cubicBezTo>
                      <a:pt x="632" y="2844"/>
                      <a:pt x="683" y="2794"/>
                      <a:pt x="683" y="2731"/>
                    </a:cubicBezTo>
                    <a:cubicBezTo>
                      <a:pt x="683" y="2668"/>
                      <a:pt x="632" y="2617"/>
                      <a:pt x="569" y="2617"/>
                    </a:cubicBezTo>
                    <a:lnTo>
                      <a:pt x="455" y="2617"/>
                    </a:lnTo>
                    <a:lnTo>
                      <a:pt x="455" y="2276"/>
                    </a:lnTo>
                    <a:lnTo>
                      <a:pt x="569" y="2276"/>
                    </a:lnTo>
                    <a:cubicBezTo>
                      <a:pt x="632" y="2276"/>
                      <a:pt x="683" y="2225"/>
                      <a:pt x="683" y="2162"/>
                    </a:cubicBezTo>
                    <a:cubicBezTo>
                      <a:pt x="683" y="2099"/>
                      <a:pt x="632" y="2048"/>
                      <a:pt x="569" y="2048"/>
                    </a:cubicBezTo>
                    <a:lnTo>
                      <a:pt x="455" y="2048"/>
                    </a:lnTo>
                    <a:lnTo>
                      <a:pt x="455" y="1707"/>
                    </a:lnTo>
                    <a:lnTo>
                      <a:pt x="569" y="1707"/>
                    </a:lnTo>
                    <a:cubicBezTo>
                      <a:pt x="632" y="1707"/>
                      <a:pt x="683" y="1656"/>
                      <a:pt x="683" y="1593"/>
                    </a:cubicBezTo>
                    <a:cubicBezTo>
                      <a:pt x="683" y="1530"/>
                      <a:pt x="632" y="1479"/>
                      <a:pt x="569" y="1479"/>
                    </a:cubicBezTo>
                    <a:lnTo>
                      <a:pt x="455" y="1479"/>
                    </a:lnTo>
                    <a:lnTo>
                      <a:pt x="455" y="1138"/>
                    </a:lnTo>
                    <a:lnTo>
                      <a:pt x="569" y="1138"/>
                    </a:lnTo>
                    <a:cubicBezTo>
                      <a:pt x="632" y="1138"/>
                      <a:pt x="683" y="1087"/>
                      <a:pt x="683" y="1024"/>
                    </a:cubicBezTo>
                    <a:cubicBezTo>
                      <a:pt x="683" y="961"/>
                      <a:pt x="632" y="910"/>
                      <a:pt x="569" y="910"/>
                    </a:cubicBezTo>
                    <a:lnTo>
                      <a:pt x="455" y="910"/>
                    </a:lnTo>
                    <a:lnTo>
                      <a:pt x="455" y="569"/>
                    </a:lnTo>
                    <a:lnTo>
                      <a:pt x="569" y="569"/>
                    </a:lnTo>
                    <a:cubicBezTo>
                      <a:pt x="632" y="569"/>
                      <a:pt x="683" y="518"/>
                      <a:pt x="683" y="455"/>
                    </a:cubicBezTo>
                    <a:cubicBezTo>
                      <a:pt x="683" y="392"/>
                      <a:pt x="632" y="341"/>
                      <a:pt x="569" y="341"/>
                    </a:cubicBezTo>
                    <a:lnTo>
                      <a:pt x="455" y="341"/>
                    </a:lnTo>
                    <a:lnTo>
                      <a:pt x="455" y="114"/>
                    </a:lnTo>
                    <a:cubicBezTo>
                      <a:pt x="455" y="51"/>
                      <a:pt x="404" y="0"/>
                      <a:pt x="341" y="0"/>
                    </a:cubicBezTo>
                    <a:cubicBezTo>
                      <a:pt x="278" y="0"/>
                      <a:pt x="228" y="51"/>
                      <a:pt x="228" y="114"/>
                    </a:cubicBezTo>
                    <a:lnTo>
                      <a:pt x="228" y="341"/>
                    </a:lnTo>
                    <a:lnTo>
                      <a:pt x="114" y="341"/>
                    </a:lnTo>
                    <a:cubicBezTo>
                      <a:pt x="51" y="341"/>
                      <a:pt x="0" y="392"/>
                      <a:pt x="0" y="455"/>
                    </a:cubicBezTo>
                    <a:cubicBezTo>
                      <a:pt x="0" y="518"/>
                      <a:pt x="51" y="569"/>
                      <a:pt x="114" y="569"/>
                    </a:cubicBezTo>
                    <a:lnTo>
                      <a:pt x="228" y="569"/>
                    </a:lnTo>
                    <a:lnTo>
                      <a:pt x="228" y="910"/>
                    </a:lnTo>
                    <a:lnTo>
                      <a:pt x="114" y="910"/>
                    </a:lnTo>
                    <a:cubicBezTo>
                      <a:pt x="51" y="910"/>
                      <a:pt x="0" y="961"/>
                      <a:pt x="0" y="1024"/>
                    </a:cubicBezTo>
                    <a:cubicBezTo>
                      <a:pt x="0" y="1087"/>
                      <a:pt x="51" y="1138"/>
                      <a:pt x="114" y="1138"/>
                    </a:cubicBezTo>
                    <a:lnTo>
                      <a:pt x="228" y="1138"/>
                    </a:lnTo>
                    <a:lnTo>
                      <a:pt x="228" y="1479"/>
                    </a:lnTo>
                    <a:lnTo>
                      <a:pt x="114" y="1479"/>
                    </a:lnTo>
                    <a:cubicBezTo>
                      <a:pt x="51" y="1479"/>
                      <a:pt x="0" y="1530"/>
                      <a:pt x="0" y="1593"/>
                    </a:cubicBezTo>
                    <a:cubicBezTo>
                      <a:pt x="0" y="1656"/>
                      <a:pt x="51" y="1707"/>
                      <a:pt x="114" y="1707"/>
                    </a:cubicBezTo>
                    <a:lnTo>
                      <a:pt x="228" y="1707"/>
                    </a:lnTo>
                    <a:lnTo>
                      <a:pt x="228" y="2048"/>
                    </a:lnTo>
                    <a:lnTo>
                      <a:pt x="114" y="2048"/>
                    </a:lnTo>
                    <a:cubicBezTo>
                      <a:pt x="51" y="2048"/>
                      <a:pt x="0" y="2099"/>
                      <a:pt x="0" y="2162"/>
                    </a:cubicBezTo>
                    <a:cubicBezTo>
                      <a:pt x="0" y="2225"/>
                      <a:pt x="51" y="2276"/>
                      <a:pt x="114" y="2276"/>
                    </a:cubicBezTo>
                    <a:lnTo>
                      <a:pt x="228" y="2276"/>
                    </a:lnTo>
                    <a:lnTo>
                      <a:pt x="228" y="2617"/>
                    </a:lnTo>
                    <a:lnTo>
                      <a:pt x="114" y="2617"/>
                    </a:lnTo>
                    <a:cubicBezTo>
                      <a:pt x="51" y="2617"/>
                      <a:pt x="0" y="2668"/>
                      <a:pt x="0" y="2731"/>
                    </a:cubicBezTo>
                    <a:cubicBezTo>
                      <a:pt x="0" y="2794"/>
                      <a:pt x="51" y="2844"/>
                      <a:pt x="114" y="2844"/>
                    </a:cubicBezTo>
                    <a:lnTo>
                      <a:pt x="228" y="2844"/>
                    </a:lnTo>
                    <a:lnTo>
                      <a:pt x="228" y="3186"/>
                    </a:lnTo>
                    <a:lnTo>
                      <a:pt x="114" y="3186"/>
                    </a:lnTo>
                    <a:cubicBezTo>
                      <a:pt x="51" y="3186"/>
                      <a:pt x="0" y="3237"/>
                      <a:pt x="0" y="3300"/>
                    </a:cubicBezTo>
                    <a:cubicBezTo>
                      <a:pt x="0" y="3362"/>
                      <a:pt x="51" y="3413"/>
                      <a:pt x="114" y="3413"/>
                    </a:cubicBezTo>
                    <a:lnTo>
                      <a:pt x="228" y="3413"/>
                    </a:lnTo>
                    <a:lnTo>
                      <a:pt x="228" y="3755"/>
                    </a:lnTo>
                    <a:lnTo>
                      <a:pt x="114" y="3755"/>
                    </a:lnTo>
                    <a:cubicBezTo>
                      <a:pt x="51" y="3755"/>
                      <a:pt x="0" y="3806"/>
                      <a:pt x="0" y="3868"/>
                    </a:cubicBezTo>
                    <a:cubicBezTo>
                      <a:pt x="0" y="3931"/>
                      <a:pt x="51" y="3982"/>
                      <a:pt x="114" y="3982"/>
                    </a:cubicBezTo>
                    <a:lnTo>
                      <a:pt x="228" y="3982"/>
                    </a:lnTo>
                    <a:lnTo>
                      <a:pt x="228" y="4324"/>
                    </a:lnTo>
                    <a:lnTo>
                      <a:pt x="114" y="4324"/>
                    </a:lnTo>
                    <a:cubicBezTo>
                      <a:pt x="51" y="4324"/>
                      <a:pt x="0" y="4374"/>
                      <a:pt x="0" y="4437"/>
                    </a:cubicBezTo>
                    <a:cubicBezTo>
                      <a:pt x="0" y="4500"/>
                      <a:pt x="51" y="4551"/>
                      <a:pt x="114" y="4551"/>
                    </a:cubicBezTo>
                    <a:lnTo>
                      <a:pt x="228" y="4551"/>
                    </a:lnTo>
                    <a:lnTo>
                      <a:pt x="228" y="4892"/>
                    </a:lnTo>
                    <a:lnTo>
                      <a:pt x="114" y="4892"/>
                    </a:lnTo>
                    <a:cubicBezTo>
                      <a:pt x="51" y="4892"/>
                      <a:pt x="0" y="4943"/>
                      <a:pt x="0" y="5006"/>
                    </a:cubicBezTo>
                    <a:cubicBezTo>
                      <a:pt x="0" y="5069"/>
                      <a:pt x="51" y="5120"/>
                      <a:pt x="114" y="5120"/>
                    </a:cubicBezTo>
                    <a:lnTo>
                      <a:pt x="228" y="5120"/>
                    </a:lnTo>
                    <a:lnTo>
                      <a:pt x="228" y="5461"/>
                    </a:lnTo>
                    <a:lnTo>
                      <a:pt x="114" y="5461"/>
                    </a:lnTo>
                    <a:cubicBezTo>
                      <a:pt x="51" y="5461"/>
                      <a:pt x="0" y="5512"/>
                      <a:pt x="0" y="5575"/>
                    </a:cubicBezTo>
                    <a:cubicBezTo>
                      <a:pt x="0" y="5638"/>
                      <a:pt x="51" y="5689"/>
                      <a:pt x="114" y="5689"/>
                    </a:cubicBezTo>
                    <a:lnTo>
                      <a:pt x="228" y="5689"/>
                    </a:lnTo>
                    <a:lnTo>
                      <a:pt x="228" y="6030"/>
                    </a:lnTo>
                    <a:lnTo>
                      <a:pt x="114" y="6030"/>
                    </a:lnTo>
                    <a:cubicBezTo>
                      <a:pt x="51" y="6030"/>
                      <a:pt x="0" y="6081"/>
                      <a:pt x="0" y="6144"/>
                    </a:cubicBezTo>
                    <a:cubicBezTo>
                      <a:pt x="0" y="6207"/>
                      <a:pt x="51" y="6258"/>
                      <a:pt x="114" y="6258"/>
                    </a:cubicBezTo>
                    <a:lnTo>
                      <a:pt x="228" y="6258"/>
                    </a:lnTo>
                    <a:lnTo>
                      <a:pt x="228" y="6485"/>
                    </a:lnTo>
                    <a:cubicBezTo>
                      <a:pt x="228" y="6548"/>
                      <a:pt x="278" y="6599"/>
                      <a:pt x="341" y="6599"/>
                    </a:cubicBezTo>
                    <a:lnTo>
                      <a:pt x="683" y="6599"/>
                    </a:lnTo>
                    <a:lnTo>
                      <a:pt x="683" y="6713"/>
                    </a:lnTo>
                    <a:cubicBezTo>
                      <a:pt x="683" y="6776"/>
                      <a:pt x="734" y="6827"/>
                      <a:pt x="796" y="6827"/>
                    </a:cubicBezTo>
                    <a:cubicBezTo>
                      <a:pt x="859" y="6827"/>
                      <a:pt x="910" y="6776"/>
                      <a:pt x="910" y="6713"/>
                    </a:cubicBezTo>
                    <a:lnTo>
                      <a:pt x="910" y="6599"/>
                    </a:lnTo>
                    <a:lnTo>
                      <a:pt x="1252" y="6599"/>
                    </a:lnTo>
                    <a:lnTo>
                      <a:pt x="1252" y="6713"/>
                    </a:lnTo>
                    <a:cubicBezTo>
                      <a:pt x="1252" y="6776"/>
                      <a:pt x="1302" y="6827"/>
                      <a:pt x="1365" y="6827"/>
                    </a:cubicBezTo>
                    <a:cubicBezTo>
                      <a:pt x="1428" y="6827"/>
                      <a:pt x="1479" y="6776"/>
                      <a:pt x="1479" y="6713"/>
                    </a:cubicBezTo>
                    <a:lnTo>
                      <a:pt x="1479" y="6599"/>
                    </a:lnTo>
                    <a:lnTo>
                      <a:pt x="1820" y="6599"/>
                    </a:lnTo>
                    <a:lnTo>
                      <a:pt x="1820" y="6713"/>
                    </a:lnTo>
                    <a:cubicBezTo>
                      <a:pt x="1820" y="6776"/>
                      <a:pt x="1871" y="6827"/>
                      <a:pt x="1934" y="6827"/>
                    </a:cubicBezTo>
                    <a:cubicBezTo>
                      <a:pt x="1997" y="6827"/>
                      <a:pt x="2048" y="6776"/>
                      <a:pt x="2048" y="6713"/>
                    </a:cubicBezTo>
                    <a:lnTo>
                      <a:pt x="2048" y="6599"/>
                    </a:lnTo>
                    <a:lnTo>
                      <a:pt x="2389" y="6599"/>
                    </a:lnTo>
                    <a:lnTo>
                      <a:pt x="2389" y="6713"/>
                    </a:lnTo>
                    <a:cubicBezTo>
                      <a:pt x="2389" y="6776"/>
                      <a:pt x="2440" y="6827"/>
                      <a:pt x="2503" y="6827"/>
                    </a:cubicBezTo>
                    <a:cubicBezTo>
                      <a:pt x="2566" y="6827"/>
                      <a:pt x="2617" y="6776"/>
                      <a:pt x="2617" y="6713"/>
                    </a:cubicBezTo>
                    <a:lnTo>
                      <a:pt x="2617" y="6599"/>
                    </a:lnTo>
                    <a:lnTo>
                      <a:pt x="2958" y="6599"/>
                    </a:lnTo>
                    <a:lnTo>
                      <a:pt x="2958" y="6713"/>
                    </a:lnTo>
                    <a:cubicBezTo>
                      <a:pt x="2958" y="6776"/>
                      <a:pt x="3009" y="6827"/>
                      <a:pt x="3072" y="6827"/>
                    </a:cubicBezTo>
                    <a:cubicBezTo>
                      <a:pt x="3135" y="6827"/>
                      <a:pt x="3186" y="6776"/>
                      <a:pt x="3186" y="6713"/>
                    </a:cubicBezTo>
                    <a:lnTo>
                      <a:pt x="3186" y="6599"/>
                    </a:lnTo>
                    <a:lnTo>
                      <a:pt x="3527" y="6599"/>
                    </a:lnTo>
                    <a:lnTo>
                      <a:pt x="3527" y="6713"/>
                    </a:lnTo>
                    <a:cubicBezTo>
                      <a:pt x="3527" y="6776"/>
                      <a:pt x="3578" y="6827"/>
                      <a:pt x="3641" y="6827"/>
                    </a:cubicBezTo>
                    <a:cubicBezTo>
                      <a:pt x="3704" y="6827"/>
                      <a:pt x="3755" y="6776"/>
                      <a:pt x="3755" y="6713"/>
                    </a:cubicBezTo>
                    <a:lnTo>
                      <a:pt x="3755" y="6599"/>
                    </a:lnTo>
                    <a:lnTo>
                      <a:pt x="4096" y="6599"/>
                    </a:lnTo>
                    <a:lnTo>
                      <a:pt x="4096" y="6713"/>
                    </a:lnTo>
                    <a:cubicBezTo>
                      <a:pt x="4096" y="6776"/>
                      <a:pt x="4147" y="6827"/>
                      <a:pt x="4210" y="6827"/>
                    </a:cubicBezTo>
                    <a:cubicBezTo>
                      <a:pt x="4273" y="6827"/>
                      <a:pt x="4323" y="6776"/>
                      <a:pt x="4323" y="6713"/>
                    </a:cubicBezTo>
                    <a:lnTo>
                      <a:pt x="4323" y="6599"/>
                    </a:lnTo>
                    <a:lnTo>
                      <a:pt x="4665" y="6599"/>
                    </a:lnTo>
                    <a:lnTo>
                      <a:pt x="4665" y="6713"/>
                    </a:lnTo>
                    <a:cubicBezTo>
                      <a:pt x="4665" y="6776"/>
                      <a:pt x="4716" y="6827"/>
                      <a:pt x="4779" y="6827"/>
                    </a:cubicBezTo>
                    <a:cubicBezTo>
                      <a:pt x="4842" y="6827"/>
                      <a:pt x="4892" y="6776"/>
                      <a:pt x="4892" y="6713"/>
                    </a:cubicBezTo>
                    <a:lnTo>
                      <a:pt x="4892" y="6599"/>
                    </a:lnTo>
                    <a:lnTo>
                      <a:pt x="5234" y="6599"/>
                    </a:lnTo>
                    <a:lnTo>
                      <a:pt x="5234" y="6713"/>
                    </a:lnTo>
                    <a:cubicBezTo>
                      <a:pt x="5234" y="6776"/>
                      <a:pt x="5285" y="6827"/>
                      <a:pt x="5347" y="6827"/>
                    </a:cubicBezTo>
                    <a:cubicBezTo>
                      <a:pt x="5410" y="6827"/>
                      <a:pt x="5461" y="6776"/>
                      <a:pt x="5461" y="6713"/>
                    </a:cubicBezTo>
                    <a:lnTo>
                      <a:pt x="5461" y="6599"/>
                    </a:lnTo>
                    <a:lnTo>
                      <a:pt x="5803" y="6599"/>
                    </a:lnTo>
                    <a:lnTo>
                      <a:pt x="5803" y="6713"/>
                    </a:lnTo>
                    <a:cubicBezTo>
                      <a:pt x="5803" y="6776"/>
                      <a:pt x="5853" y="6827"/>
                      <a:pt x="5916" y="6827"/>
                    </a:cubicBezTo>
                    <a:cubicBezTo>
                      <a:pt x="5979" y="6827"/>
                      <a:pt x="6030" y="6776"/>
                      <a:pt x="6030" y="6713"/>
                    </a:cubicBezTo>
                    <a:lnTo>
                      <a:pt x="6030" y="6599"/>
                    </a:lnTo>
                    <a:lnTo>
                      <a:pt x="6371" y="6599"/>
                    </a:lnTo>
                    <a:lnTo>
                      <a:pt x="6371" y="6713"/>
                    </a:lnTo>
                    <a:cubicBezTo>
                      <a:pt x="6371" y="6776"/>
                      <a:pt x="6422" y="6827"/>
                      <a:pt x="6485" y="6827"/>
                    </a:cubicBezTo>
                    <a:cubicBezTo>
                      <a:pt x="6548" y="6827"/>
                      <a:pt x="6599" y="6776"/>
                      <a:pt x="6599" y="6713"/>
                    </a:cubicBezTo>
                    <a:lnTo>
                      <a:pt x="6599" y="6599"/>
                    </a:lnTo>
                    <a:lnTo>
                      <a:pt x="6713" y="6599"/>
                    </a:lnTo>
                    <a:cubicBezTo>
                      <a:pt x="6776" y="6599"/>
                      <a:pt x="6827" y="6548"/>
                      <a:pt x="6827" y="6485"/>
                    </a:cubicBezTo>
                    <a:cubicBezTo>
                      <a:pt x="6827" y="6422"/>
                      <a:pt x="6776" y="6372"/>
                      <a:pt x="6713" y="6372"/>
                    </a:cubicBezTo>
                    <a:lnTo>
                      <a:pt x="6599" y="6372"/>
                    </a:lnTo>
                    <a:lnTo>
                      <a:pt x="6599" y="6258"/>
                    </a:lnTo>
                    <a:cubicBezTo>
                      <a:pt x="6599" y="6195"/>
                      <a:pt x="6548" y="6144"/>
                      <a:pt x="6485" y="6144"/>
                    </a:cubicBezTo>
                    <a:cubicBezTo>
                      <a:pt x="6422" y="6144"/>
                      <a:pt x="6371" y="6195"/>
                      <a:pt x="6371" y="6258"/>
                    </a:cubicBezTo>
                    <a:lnTo>
                      <a:pt x="6371" y="6372"/>
                    </a:lnTo>
                    <a:lnTo>
                      <a:pt x="6030" y="6372"/>
                    </a:lnTo>
                    <a:lnTo>
                      <a:pt x="6030" y="6258"/>
                    </a:lnTo>
                    <a:cubicBezTo>
                      <a:pt x="6030" y="6195"/>
                      <a:pt x="5979" y="6144"/>
                      <a:pt x="5916" y="6144"/>
                    </a:cubicBezTo>
                    <a:cubicBezTo>
                      <a:pt x="5853" y="6144"/>
                      <a:pt x="5803" y="6195"/>
                      <a:pt x="5803" y="6258"/>
                    </a:cubicBezTo>
                    <a:lnTo>
                      <a:pt x="5803" y="6372"/>
                    </a:lnTo>
                    <a:lnTo>
                      <a:pt x="5461" y="6372"/>
                    </a:lnTo>
                    <a:lnTo>
                      <a:pt x="5461" y="6258"/>
                    </a:lnTo>
                    <a:cubicBezTo>
                      <a:pt x="5461" y="6195"/>
                      <a:pt x="5410" y="6144"/>
                      <a:pt x="5347" y="6144"/>
                    </a:cubicBezTo>
                    <a:cubicBezTo>
                      <a:pt x="5285" y="6144"/>
                      <a:pt x="5234" y="6195"/>
                      <a:pt x="5234" y="6258"/>
                    </a:cubicBezTo>
                    <a:lnTo>
                      <a:pt x="5234" y="6372"/>
                    </a:lnTo>
                    <a:lnTo>
                      <a:pt x="4892" y="6372"/>
                    </a:lnTo>
                    <a:lnTo>
                      <a:pt x="4892" y="6258"/>
                    </a:lnTo>
                    <a:cubicBezTo>
                      <a:pt x="4892" y="6195"/>
                      <a:pt x="4842" y="6144"/>
                      <a:pt x="4779" y="6144"/>
                    </a:cubicBezTo>
                    <a:cubicBezTo>
                      <a:pt x="4716" y="6144"/>
                      <a:pt x="4665" y="6195"/>
                      <a:pt x="4665" y="6258"/>
                    </a:cubicBezTo>
                    <a:lnTo>
                      <a:pt x="4665" y="6372"/>
                    </a:lnTo>
                    <a:lnTo>
                      <a:pt x="4323" y="6372"/>
                    </a:lnTo>
                    <a:lnTo>
                      <a:pt x="4323" y="6258"/>
                    </a:lnTo>
                    <a:cubicBezTo>
                      <a:pt x="4323" y="6195"/>
                      <a:pt x="4273" y="6144"/>
                      <a:pt x="4210" y="6144"/>
                    </a:cubicBezTo>
                    <a:cubicBezTo>
                      <a:pt x="4147" y="6144"/>
                      <a:pt x="4096" y="6195"/>
                      <a:pt x="4096" y="6258"/>
                    </a:cubicBezTo>
                    <a:lnTo>
                      <a:pt x="4096" y="6372"/>
                    </a:lnTo>
                    <a:lnTo>
                      <a:pt x="3755" y="6372"/>
                    </a:lnTo>
                    <a:lnTo>
                      <a:pt x="3755" y="6258"/>
                    </a:lnTo>
                    <a:cubicBezTo>
                      <a:pt x="3755" y="6195"/>
                      <a:pt x="3704" y="6144"/>
                      <a:pt x="3641" y="6144"/>
                    </a:cubicBezTo>
                    <a:cubicBezTo>
                      <a:pt x="3578" y="6144"/>
                      <a:pt x="3527" y="6195"/>
                      <a:pt x="3527" y="6258"/>
                    </a:cubicBezTo>
                    <a:lnTo>
                      <a:pt x="3527" y="6372"/>
                    </a:lnTo>
                    <a:lnTo>
                      <a:pt x="3186" y="6372"/>
                    </a:lnTo>
                    <a:lnTo>
                      <a:pt x="3186" y="6258"/>
                    </a:lnTo>
                    <a:cubicBezTo>
                      <a:pt x="3186" y="6195"/>
                      <a:pt x="3135" y="6144"/>
                      <a:pt x="3072" y="6144"/>
                    </a:cubicBezTo>
                    <a:cubicBezTo>
                      <a:pt x="3009" y="6144"/>
                      <a:pt x="2958" y="6195"/>
                      <a:pt x="2958" y="6258"/>
                    </a:cubicBezTo>
                    <a:lnTo>
                      <a:pt x="2958" y="6372"/>
                    </a:lnTo>
                    <a:lnTo>
                      <a:pt x="2617" y="6372"/>
                    </a:lnTo>
                    <a:lnTo>
                      <a:pt x="2617" y="6258"/>
                    </a:lnTo>
                    <a:cubicBezTo>
                      <a:pt x="2617" y="6195"/>
                      <a:pt x="2566" y="6144"/>
                      <a:pt x="2503" y="6144"/>
                    </a:cubicBezTo>
                    <a:cubicBezTo>
                      <a:pt x="2440" y="6144"/>
                      <a:pt x="2389" y="6195"/>
                      <a:pt x="2389" y="6258"/>
                    </a:cubicBezTo>
                    <a:lnTo>
                      <a:pt x="2389" y="6372"/>
                    </a:lnTo>
                    <a:lnTo>
                      <a:pt x="2048" y="6372"/>
                    </a:lnTo>
                    <a:lnTo>
                      <a:pt x="2048" y="6258"/>
                    </a:lnTo>
                    <a:cubicBezTo>
                      <a:pt x="2048" y="6195"/>
                      <a:pt x="1997" y="6144"/>
                      <a:pt x="1934" y="6144"/>
                    </a:cubicBezTo>
                    <a:cubicBezTo>
                      <a:pt x="1871" y="6144"/>
                      <a:pt x="1820" y="6195"/>
                      <a:pt x="1820" y="6258"/>
                    </a:cubicBezTo>
                    <a:lnTo>
                      <a:pt x="1820" y="6372"/>
                    </a:lnTo>
                    <a:lnTo>
                      <a:pt x="1479" y="6372"/>
                    </a:lnTo>
                    <a:lnTo>
                      <a:pt x="1479" y="6258"/>
                    </a:lnTo>
                    <a:cubicBezTo>
                      <a:pt x="1479" y="6195"/>
                      <a:pt x="1428" y="6144"/>
                      <a:pt x="1365" y="6144"/>
                    </a:cubicBezTo>
                    <a:cubicBezTo>
                      <a:pt x="1302" y="6144"/>
                      <a:pt x="1252" y="6195"/>
                      <a:pt x="1252" y="6258"/>
                    </a:cubicBezTo>
                    <a:lnTo>
                      <a:pt x="1252" y="6372"/>
                    </a:lnTo>
                    <a:lnTo>
                      <a:pt x="910" y="6372"/>
                    </a:lnTo>
                    <a:lnTo>
                      <a:pt x="910" y="6258"/>
                    </a:lnTo>
                    <a:cubicBezTo>
                      <a:pt x="910" y="6195"/>
                      <a:pt x="859" y="6144"/>
                      <a:pt x="796" y="6144"/>
                    </a:cubicBezTo>
                    <a:cubicBezTo>
                      <a:pt x="734" y="6144"/>
                      <a:pt x="683" y="6195"/>
                      <a:pt x="683" y="6258"/>
                    </a:cubicBezTo>
                    <a:lnTo>
                      <a:pt x="683" y="6372"/>
                    </a:lnTo>
                    <a:lnTo>
                      <a:pt x="455" y="6372"/>
                    </a:lnTo>
                    <a:lnTo>
                      <a:pt x="455" y="5234"/>
                    </a:lnTo>
                    <a:lnTo>
                      <a:pt x="1263" y="5234"/>
                    </a:lnTo>
                    <a:close/>
                  </a:path>
                </a:pathLst>
              </a:custGeom>
              <a:solidFill>
                <a:schemeClr val="bg1"/>
              </a:solidFill>
              <a:ln>
                <a:noFill/>
              </a:ln>
            </p:spPr>
            <p:txBody>
              <a:bodyPr anchor="ctr"/>
              <a:lstStyle/>
              <a:p>
                <a:pPr algn="ctr"/>
                <a:endParaRPr>
                  <a:cs typeface="+mn-ea"/>
                  <a:sym typeface="+mn-lt"/>
                </a:endParaRPr>
              </a:p>
            </p:txBody>
          </p:sp>
        </p:grpSp>
        <p:grpSp>
          <p:nvGrpSpPr>
            <p:cNvPr id="21" name="组合 20"/>
            <p:cNvGrpSpPr>
              <a:grpSpLocks/>
            </p:cNvGrpSpPr>
            <p:nvPr/>
          </p:nvGrpSpPr>
          <p:grpSpPr>
            <a:xfrm>
              <a:off x="3655322" y="4579844"/>
              <a:ext cx="653802" cy="653803"/>
              <a:chOff x="3909160" y="2249137"/>
              <a:chExt cx="648072" cy="648072"/>
            </a:xfrm>
          </p:grpSpPr>
          <p:sp>
            <p:nvSpPr>
              <p:cNvPr id="40" name="椭圆 39"/>
              <p:cNvSpPr/>
              <p:nvPr/>
            </p:nvSpPr>
            <p:spPr>
              <a:xfrm>
                <a:off x="3909160" y="2249137"/>
                <a:ext cx="648072" cy="648072"/>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41" name="任意多边形: 形状 24"/>
              <p:cNvSpPr>
                <a:spLocks/>
              </p:cNvSpPr>
              <p:nvPr/>
            </p:nvSpPr>
            <p:spPr bwMode="auto">
              <a:xfrm>
                <a:off x="4043050" y="2390028"/>
                <a:ext cx="380293" cy="366291"/>
              </a:xfrm>
              <a:custGeom>
                <a:avLst/>
                <a:gdLst>
                  <a:gd name="T0" fmla="*/ 3413 w 6827"/>
                  <a:gd name="T1" fmla="*/ 0 h 5912"/>
                  <a:gd name="T2" fmla="*/ 0 w 6827"/>
                  <a:gd name="T3" fmla="*/ 5912 h 5912"/>
                  <a:gd name="T4" fmla="*/ 6827 w 6827"/>
                  <a:gd name="T5" fmla="*/ 5912 h 5912"/>
                  <a:gd name="T6" fmla="*/ 3413 w 6827"/>
                  <a:gd name="T7" fmla="*/ 0 h 5912"/>
                  <a:gd name="T8" fmla="*/ 3413 w 6827"/>
                  <a:gd name="T9" fmla="*/ 972 h 5912"/>
                  <a:gd name="T10" fmla="*/ 4489 w 6827"/>
                  <a:gd name="T11" fmla="*/ 2835 h 5912"/>
                  <a:gd name="T12" fmla="*/ 2338 w 6827"/>
                  <a:gd name="T13" fmla="*/ 2835 h 5912"/>
                  <a:gd name="T14" fmla="*/ 3413 w 6827"/>
                  <a:gd name="T15" fmla="*/ 972 h 5912"/>
                  <a:gd name="T16" fmla="*/ 842 w 6827"/>
                  <a:gd name="T17" fmla="*/ 5426 h 5912"/>
                  <a:gd name="T18" fmla="*/ 1917 w 6827"/>
                  <a:gd name="T19" fmla="*/ 3564 h 5912"/>
                  <a:gd name="T20" fmla="*/ 2993 w 6827"/>
                  <a:gd name="T21" fmla="*/ 5426 h 5912"/>
                  <a:gd name="T22" fmla="*/ 842 w 6827"/>
                  <a:gd name="T23" fmla="*/ 5426 h 5912"/>
                  <a:gd name="T24" fmla="*/ 2338 w 6827"/>
                  <a:gd name="T25" fmla="*/ 3321 h 5912"/>
                  <a:gd name="T26" fmla="*/ 4489 w 6827"/>
                  <a:gd name="T27" fmla="*/ 3321 h 5912"/>
                  <a:gd name="T28" fmla="*/ 3413 w 6827"/>
                  <a:gd name="T29" fmla="*/ 5183 h 5912"/>
                  <a:gd name="T30" fmla="*/ 2338 w 6827"/>
                  <a:gd name="T31" fmla="*/ 3321 h 5912"/>
                  <a:gd name="T32" fmla="*/ 4910 w 6827"/>
                  <a:gd name="T33" fmla="*/ 3564 h 5912"/>
                  <a:gd name="T34" fmla="*/ 5985 w 6827"/>
                  <a:gd name="T35" fmla="*/ 5426 h 5912"/>
                  <a:gd name="T36" fmla="*/ 3834 w 6827"/>
                  <a:gd name="T37" fmla="*/ 5426 h 5912"/>
                  <a:gd name="T38" fmla="*/ 4910 w 6827"/>
                  <a:gd name="T39" fmla="*/ 3564 h 5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27" h="5912">
                    <a:moveTo>
                      <a:pt x="3413" y="0"/>
                    </a:moveTo>
                    <a:lnTo>
                      <a:pt x="0" y="5912"/>
                    </a:lnTo>
                    <a:lnTo>
                      <a:pt x="6827" y="5912"/>
                    </a:lnTo>
                    <a:lnTo>
                      <a:pt x="3413" y="0"/>
                    </a:lnTo>
                    <a:close/>
                    <a:moveTo>
                      <a:pt x="3413" y="972"/>
                    </a:moveTo>
                    <a:lnTo>
                      <a:pt x="4489" y="2835"/>
                    </a:lnTo>
                    <a:lnTo>
                      <a:pt x="2338" y="2835"/>
                    </a:lnTo>
                    <a:lnTo>
                      <a:pt x="3413" y="972"/>
                    </a:lnTo>
                    <a:close/>
                    <a:moveTo>
                      <a:pt x="842" y="5426"/>
                    </a:moveTo>
                    <a:lnTo>
                      <a:pt x="1917" y="3564"/>
                    </a:lnTo>
                    <a:lnTo>
                      <a:pt x="2993" y="5426"/>
                    </a:lnTo>
                    <a:lnTo>
                      <a:pt x="842" y="5426"/>
                    </a:lnTo>
                    <a:close/>
                    <a:moveTo>
                      <a:pt x="2338" y="3321"/>
                    </a:moveTo>
                    <a:lnTo>
                      <a:pt x="4489" y="3321"/>
                    </a:lnTo>
                    <a:lnTo>
                      <a:pt x="3413" y="5183"/>
                    </a:lnTo>
                    <a:lnTo>
                      <a:pt x="2338" y="3321"/>
                    </a:lnTo>
                    <a:close/>
                    <a:moveTo>
                      <a:pt x="4910" y="3564"/>
                    </a:moveTo>
                    <a:lnTo>
                      <a:pt x="5985" y="5426"/>
                    </a:lnTo>
                    <a:lnTo>
                      <a:pt x="3834" y="5426"/>
                    </a:lnTo>
                    <a:lnTo>
                      <a:pt x="4910" y="3564"/>
                    </a:lnTo>
                    <a:close/>
                  </a:path>
                </a:pathLst>
              </a:custGeom>
              <a:solidFill>
                <a:schemeClr val="bg1"/>
              </a:solidFill>
              <a:ln>
                <a:noFill/>
              </a:ln>
            </p:spPr>
            <p:txBody>
              <a:bodyPr anchor="ctr"/>
              <a:lstStyle/>
              <a:p>
                <a:pPr algn="ctr"/>
                <a:endParaRPr>
                  <a:cs typeface="+mn-ea"/>
                  <a:sym typeface="+mn-lt"/>
                </a:endParaRPr>
              </a:p>
            </p:txBody>
          </p:sp>
        </p:grpSp>
        <p:sp>
          <p:nvSpPr>
            <p:cNvPr id="38" name="文本框 26"/>
            <p:cNvSpPr txBox="1"/>
            <p:nvPr/>
          </p:nvSpPr>
          <p:spPr>
            <a:xfrm>
              <a:off x="1645769" y="5136968"/>
              <a:ext cx="2374396" cy="477631"/>
            </a:xfrm>
            <a:prstGeom prst="rect">
              <a:avLst/>
            </a:prstGeom>
            <a:noFill/>
          </p:spPr>
          <p:txBody>
            <a:bodyPr wrap="square" lIns="0" tIns="0" rIns="0" bIns="0" anchor="ctr">
              <a:noAutofit/>
            </a:bodyPr>
            <a:lstStyle/>
            <a:p>
              <a:pPr algn="r" defTabSz="914378">
                <a:lnSpc>
                  <a:spcPct val="120000"/>
                </a:lnSpc>
                <a:spcBef>
                  <a:spcPct val="0"/>
                </a:spcBef>
                <a:defRPr/>
              </a:pPr>
              <a:r>
                <a:rPr lang="zh-CN" altLang="en-US" sz="2000" b="1" dirty="0">
                  <a:solidFill>
                    <a:schemeClr val="accent6">
                      <a:lumMod val="90000"/>
                    </a:schemeClr>
                  </a:solidFill>
                  <a:cs typeface="+mn-ea"/>
                  <a:sym typeface="+mn-lt"/>
                </a:rPr>
                <a:t>客户填写问卷</a:t>
              </a:r>
            </a:p>
          </p:txBody>
        </p:sp>
        <p:sp>
          <p:nvSpPr>
            <p:cNvPr id="36" name="文本框 29"/>
            <p:cNvSpPr txBox="1"/>
            <p:nvPr/>
          </p:nvSpPr>
          <p:spPr>
            <a:xfrm>
              <a:off x="7238146" y="1916832"/>
              <a:ext cx="2292574" cy="477631"/>
            </a:xfrm>
            <a:prstGeom prst="rect">
              <a:avLst/>
            </a:prstGeom>
            <a:noFill/>
          </p:spPr>
          <p:txBody>
            <a:bodyPr wrap="square" lIns="0" tIns="0" rIns="0" bIns="0" anchor="ctr">
              <a:noAutofit/>
            </a:bodyPr>
            <a:lstStyle/>
            <a:p>
              <a:pPr defTabSz="914378">
                <a:lnSpc>
                  <a:spcPct val="120000"/>
                </a:lnSpc>
                <a:spcBef>
                  <a:spcPct val="0"/>
                </a:spcBef>
                <a:defRPr/>
              </a:pPr>
              <a:r>
                <a:rPr lang="zh-CN" altLang="zh-CN" sz="2000" b="1" dirty="0">
                  <a:solidFill>
                    <a:schemeClr val="accent1"/>
                  </a:solidFill>
                  <a:cs typeface="+mn-ea"/>
                </a:rPr>
                <a:t>报告发送至客户对应的理财经理处</a:t>
              </a:r>
              <a:endParaRPr lang="zh-CN" altLang="en-US" sz="2000" b="1" dirty="0">
                <a:solidFill>
                  <a:schemeClr val="accent1"/>
                </a:solidFill>
                <a:cs typeface="+mn-ea"/>
                <a:sym typeface="+mn-lt"/>
              </a:endParaRPr>
            </a:p>
          </p:txBody>
        </p:sp>
        <p:sp>
          <p:nvSpPr>
            <p:cNvPr id="34" name="文本框 32"/>
            <p:cNvSpPr txBox="1"/>
            <p:nvPr/>
          </p:nvSpPr>
          <p:spPr>
            <a:xfrm>
              <a:off x="6086443" y="3572926"/>
              <a:ext cx="1919750" cy="477631"/>
            </a:xfrm>
            <a:prstGeom prst="rect">
              <a:avLst/>
            </a:prstGeom>
            <a:noFill/>
          </p:spPr>
          <p:txBody>
            <a:bodyPr wrap="square" lIns="0" tIns="0" rIns="0" bIns="0" anchor="ctr">
              <a:noAutofit/>
            </a:bodyPr>
            <a:lstStyle/>
            <a:p>
              <a:pPr algn="ctr" defTabSz="914378">
                <a:lnSpc>
                  <a:spcPct val="120000"/>
                </a:lnSpc>
                <a:spcBef>
                  <a:spcPct val="0"/>
                </a:spcBef>
                <a:defRPr/>
              </a:pPr>
              <a:r>
                <a:rPr lang="zh-CN" altLang="zh-CN" sz="2000" b="1" dirty="0">
                  <a:solidFill>
                    <a:schemeClr val="accent2"/>
                  </a:solidFill>
                  <a:cs typeface="+mn-ea"/>
                </a:rPr>
                <a:t>为理财经理生成产品推荐报告</a:t>
              </a:r>
              <a:endParaRPr lang="zh-CN" altLang="en-US" sz="2000" b="1" dirty="0">
                <a:solidFill>
                  <a:schemeClr val="accent2"/>
                </a:solidFill>
                <a:cs typeface="+mn-ea"/>
                <a:sym typeface="+mn-lt"/>
              </a:endParaRPr>
            </a:p>
          </p:txBody>
        </p:sp>
        <p:sp>
          <p:nvSpPr>
            <p:cNvPr id="28" name="文本框 47"/>
            <p:cNvSpPr txBox="1"/>
            <p:nvPr/>
          </p:nvSpPr>
          <p:spPr>
            <a:xfrm>
              <a:off x="2399988" y="3035814"/>
              <a:ext cx="2658097" cy="477631"/>
            </a:xfrm>
            <a:prstGeom prst="rect">
              <a:avLst/>
            </a:prstGeom>
            <a:noFill/>
          </p:spPr>
          <p:txBody>
            <a:bodyPr wrap="square" lIns="0" tIns="0" rIns="0" bIns="0" anchor="ctr">
              <a:noAutofit/>
            </a:bodyPr>
            <a:lstStyle/>
            <a:p>
              <a:pPr algn="ctr" defTabSz="914378">
                <a:lnSpc>
                  <a:spcPct val="120000"/>
                </a:lnSpc>
                <a:spcBef>
                  <a:spcPct val="0"/>
                </a:spcBef>
                <a:defRPr/>
              </a:pPr>
              <a:r>
                <a:rPr lang="zh-CN" altLang="zh-CN" sz="2000" b="1" dirty="0">
                  <a:solidFill>
                    <a:schemeClr val="accent5">
                      <a:lumMod val="75000"/>
                    </a:schemeClr>
                  </a:solidFill>
                  <a:cs typeface="+mn-ea"/>
                </a:rPr>
                <a:t>生成客户的资产、</a:t>
              </a:r>
              <a:endParaRPr lang="en-US" altLang="zh-CN" sz="2000" b="1" dirty="0">
                <a:solidFill>
                  <a:schemeClr val="accent5">
                    <a:lumMod val="75000"/>
                  </a:schemeClr>
                </a:solidFill>
                <a:cs typeface="+mn-ea"/>
              </a:endParaRPr>
            </a:p>
            <a:p>
              <a:pPr algn="ctr" defTabSz="914378">
                <a:lnSpc>
                  <a:spcPct val="120000"/>
                </a:lnSpc>
                <a:spcBef>
                  <a:spcPct val="0"/>
                </a:spcBef>
                <a:defRPr/>
              </a:pPr>
              <a:r>
                <a:rPr lang="zh-CN" altLang="zh-CN" sz="2000" b="1" dirty="0">
                  <a:solidFill>
                    <a:schemeClr val="accent5">
                      <a:lumMod val="75000"/>
                    </a:schemeClr>
                  </a:solidFill>
                  <a:cs typeface="+mn-ea"/>
                </a:rPr>
                <a:t>风险等情况的报告</a:t>
              </a:r>
              <a:endParaRPr lang="zh-CN" altLang="en-US" sz="2000" b="1" dirty="0">
                <a:solidFill>
                  <a:schemeClr val="accent5">
                    <a:lumMod val="75000"/>
                  </a:schemeClr>
                </a:solidFill>
                <a:cs typeface="+mn-ea"/>
                <a:sym typeface="+mn-lt"/>
              </a:endParaRPr>
            </a:p>
          </p:txBody>
        </p:sp>
      </p:grpSp>
    </p:spTree>
    <p:extLst>
      <p:ext uri="{BB962C8B-B14F-4D97-AF65-F5344CB8AC3E}">
        <p14:creationId xmlns:p14="http://schemas.microsoft.com/office/powerpoint/2010/main" val="4087537338"/>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plus(in)">
                                      <p:cBhvr>
                                        <p:cTn id="7"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325120"/>
            <a:ext cx="3586480" cy="589280"/>
            <a:chOff x="0" y="416560"/>
            <a:chExt cx="3586480" cy="589280"/>
          </a:xfrm>
        </p:grpSpPr>
        <p:sp>
          <p:nvSpPr>
            <p:cNvPr id="9" name="五边形 8"/>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pc="600" dirty="0">
                  <a:cs typeface="+mn-ea"/>
                  <a:sym typeface="+mn-lt"/>
                </a:rPr>
                <a:t>项目简介</a:t>
              </a:r>
            </a:p>
          </p:txBody>
        </p:sp>
        <p:sp>
          <p:nvSpPr>
            <p:cNvPr id="10" name="燕尾形 9"/>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5" name="de1ffbe9-936a-4bc2-91a5-102e309e1217">
            <a:extLst>
              <a:ext uri="{FF2B5EF4-FFF2-40B4-BE49-F238E27FC236}">
                <a16:creationId xmlns:a16="http://schemas.microsoft.com/office/drawing/2014/main" id="{CB5A8EAB-D46E-4C9E-90DC-1DD5695F6D33}"/>
              </a:ext>
            </a:extLst>
          </p:cNvPr>
          <p:cNvGrpSpPr>
            <a:grpSpLocks noChangeAspect="1"/>
          </p:cNvGrpSpPr>
          <p:nvPr/>
        </p:nvGrpSpPr>
        <p:grpSpPr>
          <a:xfrm>
            <a:off x="759280" y="1213512"/>
            <a:ext cx="10076109" cy="4658020"/>
            <a:chOff x="759280" y="1213512"/>
            <a:chExt cx="10076109" cy="4658020"/>
          </a:xfrm>
        </p:grpSpPr>
        <p:sp>
          <p:nvSpPr>
            <p:cNvPr id="6" name="矩形 5"/>
            <p:cNvSpPr/>
            <p:nvPr/>
          </p:nvSpPr>
          <p:spPr>
            <a:xfrm>
              <a:off x="4300054" y="1213512"/>
              <a:ext cx="3591892" cy="957148"/>
            </a:xfrm>
            <a:prstGeom prst="rect">
              <a:avLst/>
            </a:prstGeom>
          </p:spPr>
          <p:txBody>
            <a:bodyPr wrap="square" lIns="0" tIns="0" rIns="0" bIns="0" anchor="ctr">
              <a:normAutofit/>
            </a:bodyPr>
            <a:lstStyle/>
            <a:p>
              <a:pPr algn="ctr">
                <a:lnSpc>
                  <a:spcPct val="120000"/>
                </a:lnSpc>
              </a:pPr>
              <a:r>
                <a:rPr lang="zh-CN" altLang="en-US" sz="2000" b="1" dirty="0">
                  <a:cs typeface="+mn-ea"/>
                  <a:sym typeface="+mn-lt"/>
                </a:rPr>
                <a:t>我们能够？</a:t>
              </a:r>
            </a:p>
          </p:txBody>
        </p:sp>
        <p:sp>
          <p:nvSpPr>
            <p:cNvPr id="8" name="任意多边形: 形状 35"/>
            <p:cNvSpPr/>
            <p:nvPr/>
          </p:nvSpPr>
          <p:spPr>
            <a:xfrm flipH="1">
              <a:off x="7778506" y="2935815"/>
              <a:ext cx="1754659" cy="506627"/>
            </a:xfrm>
            <a:custGeom>
              <a:avLst/>
              <a:gdLst>
                <a:gd name="connsiteX0" fmla="*/ 1754659 w 1754659"/>
                <a:gd name="connsiteY0" fmla="*/ 506627 h 506627"/>
                <a:gd name="connsiteX1" fmla="*/ 1346886 w 1754659"/>
                <a:gd name="connsiteY1" fmla="*/ 0 h 506627"/>
                <a:gd name="connsiteX2" fmla="*/ 0 w 1754659"/>
                <a:gd name="connsiteY2" fmla="*/ 0 h 506627"/>
              </a:gdLst>
              <a:ahLst/>
              <a:cxnLst>
                <a:cxn ang="0">
                  <a:pos x="connsiteX0" y="connsiteY0"/>
                </a:cxn>
                <a:cxn ang="0">
                  <a:pos x="connsiteX1" y="connsiteY1"/>
                </a:cxn>
                <a:cxn ang="0">
                  <a:pos x="connsiteX2" y="connsiteY2"/>
                </a:cxn>
              </a:cxnLst>
              <a:rect l="l" t="t" r="r" b="b"/>
              <a:pathLst>
                <a:path w="1754659" h="506627">
                  <a:moveTo>
                    <a:pt x="1754659" y="506627"/>
                  </a:moveTo>
                  <a:lnTo>
                    <a:pt x="1346886" y="0"/>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2" name="任意多边形: 形状 34"/>
            <p:cNvSpPr/>
            <p:nvPr/>
          </p:nvSpPr>
          <p:spPr>
            <a:xfrm>
              <a:off x="2717423" y="2935816"/>
              <a:ext cx="1754659" cy="506627"/>
            </a:xfrm>
            <a:custGeom>
              <a:avLst/>
              <a:gdLst>
                <a:gd name="connsiteX0" fmla="*/ 1754659 w 1754659"/>
                <a:gd name="connsiteY0" fmla="*/ 506627 h 506627"/>
                <a:gd name="connsiteX1" fmla="*/ 1346886 w 1754659"/>
                <a:gd name="connsiteY1" fmla="*/ 0 h 506627"/>
                <a:gd name="connsiteX2" fmla="*/ 0 w 1754659"/>
                <a:gd name="connsiteY2" fmla="*/ 0 h 506627"/>
              </a:gdLst>
              <a:ahLst/>
              <a:cxnLst>
                <a:cxn ang="0">
                  <a:pos x="connsiteX0" y="connsiteY0"/>
                </a:cxn>
                <a:cxn ang="0">
                  <a:pos x="connsiteX1" y="connsiteY1"/>
                </a:cxn>
                <a:cxn ang="0">
                  <a:pos x="connsiteX2" y="connsiteY2"/>
                </a:cxn>
              </a:cxnLst>
              <a:rect l="l" t="t" r="r" b="b"/>
              <a:pathLst>
                <a:path w="1754659" h="506627">
                  <a:moveTo>
                    <a:pt x="1754659" y="506627"/>
                  </a:moveTo>
                  <a:lnTo>
                    <a:pt x="1346886" y="0"/>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13" name="组合 12"/>
            <p:cNvGrpSpPr>
              <a:grpSpLocks noChangeAspect="1"/>
            </p:cNvGrpSpPr>
            <p:nvPr/>
          </p:nvGrpSpPr>
          <p:grpSpPr bwMode="auto">
            <a:xfrm>
              <a:off x="4294837" y="2060848"/>
              <a:ext cx="3609328" cy="3642193"/>
              <a:chOff x="1973" y="280"/>
              <a:chExt cx="3734" cy="3768"/>
            </a:xfrm>
          </p:grpSpPr>
          <p:sp>
            <p:nvSpPr>
              <p:cNvPr id="27" name="任意多边形: 形状 2"/>
              <p:cNvSpPr>
                <a:spLocks/>
              </p:cNvSpPr>
              <p:nvPr/>
            </p:nvSpPr>
            <p:spPr bwMode="auto">
              <a:xfrm>
                <a:off x="3681" y="280"/>
                <a:ext cx="327" cy="423"/>
              </a:xfrm>
              <a:custGeom>
                <a:avLst/>
                <a:gdLst>
                  <a:gd name="T0" fmla="*/ 105 w 138"/>
                  <a:gd name="T1" fmla="*/ 117 h 179"/>
                  <a:gd name="T2" fmla="*/ 93 w 138"/>
                  <a:gd name="T3" fmla="*/ 117 h 179"/>
                  <a:gd name="T4" fmla="*/ 85 w 138"/>
                  <a:gd name="T5" fmla="*/ 25 h 179"/>
                  <a:gd name="T6" fmla="*/ 67 w 138"/>
                  <a:gd name="T7" fmla="*/ 0 h 179"/>
                  <a:gd name="T8" fmla="*/ 65 w 138"/>
                  <a:gd name="T9" fmla="*/ 0 h 179"/>
                  <a:gd name="T10" fmla="*/ 51 w 138"/>
                  <a:gd name="T11" fmla="*/ 25 h 179"/>
                  <a:gd name="T12" fmla="*/ 43 w 138"/>
                  <a:gd name="T13" fmla="*/ 117 h 179"/>
                  <a:gd name="T14" fmla="*/ 31 w 138"/>
                  <a:gd name="T15" fmla="*/ 117 h 179"/>
                  <a:gd name="T16" fmla="*/ 28 w 138"/>
                  <a:gd name="T17" fmla="*/ 117 h 179"/>
                  <a:gd name="T18" fmla="*/ 1 w 138"/>
                  <a:gd name="T19" fmla="*/ 150 h 179"/>
                  <a:gd name="T20" fmla="*/ 31 w 138"/>
                  <a:gd name="T21" fmla="*/ 179 h 179"/>
                  <a:gd name="T22" fmla="*/ 77 w 138"/>
                  <a:gd name="T23" fmla="*/ 179 h 179"/>
                  <a:gd name="T24" fmla="*/ 77 w 138"/>
                  <a:gd name="T25" fmla="*/ 179 h 179"/>
                  <a:gd name="T26" fmla="*/ 72 w 138"/>
                  <a:gd name="T27" fmla="*/ 172 h 179"/>
                  <a:gd name="T28" fmla="*/ 65 w 138"/>
                  <a:gd name="T29" fmla="*/ 154 h 179"/>
                  <a:gd name="T30" fmla="*/ 72 w 138"/>
                  <a:gd name="T31" fmla="*/ 134 h 179"/>
                  <a:gd name="T32" fmla="*/ 95 w 138"/>
                  <a:gd name="T33" fmla="*/ 124 h 179"/>
                  <a:gd name="T34" fmla="*/ 118 w 138"/>
                  <a:gd name="T35" fmla="*/ 134 h 179"/>
                  <a:gd name="T36" fmla="*/ 124 w 138"/>
                  <a:gd name="T37" fmla="*/ 154 h 179"/>
                  <a:gd name="T38" fmla="*/ 118 w 138"/>
                  <a:gd name="T39" fmla="*/ 171 h 179"/>
                  <a:gd name="T40" fmla="*/ 114 w 138"/>
                  <a:gd name="T41" fmla="*/ 177 h 179"/>
                  <a:gd name="T42" fmla="*/ 114 w 138"/>
                  <a:gd name="T43" fmla="*/ 178 h 179"/>
                  <a:gd name="T44" fmla="*/ 128 w 138"/>
                  <a:gd name="T45" fmla="*/ 171 h 179"/>
                  <a:gd name="T46" fmla="*/ 138 w 138"/>
                  <a:gd name="T47" fmla="*/ 148 h 179"/>
                  <a:gd name="T48" fmla="*/ 128 w 138"/>
                  <a:gd name="T49" fmla="*/ 126 h 179"/>
                  <a:gd name="T50" fmla="*/ 105 w 138"/>
                  <a:gd name="T51" fmla="*/ 11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8" h="179">
                    <a:moveTo>
                      <a:pt x="105" y="117"/>
                    </a:moveTo>
                    <a:cubicBezTo>
                      <a:pt x="93" y="117"/>
                      <a:pt x="93" y="117"/>
                      <a:pt x="93" y="117"/>
                    </a:cubicBezTo>
                    <a:cubicBezTo>
                      <a:pt x="85" y="25"/>
                      <a:pt x="85" y="25"/>
                      <a:pt x="85" y="25"/>
                    </a:cubicBezTo>
                    <a:cubicBezTo>
                      <a:pt x="85" y="12"/>
                      <a:pt x="81" y="0"/>
                      <a:pt x="67" y="0"/>
                    </a:cubicBezTo>
                    <a:cubicBezTo>
                      <a:pt x="67" y="0"/>
                      <a:pt x="66" y="0"/>
                      <a:pt x="65" y="0"/>
                    </a:cubicBezTo>
                    <a:cubicBezTo>
                      <a:pt x="53" y="1"/>
                      <a:pt x="51" y="13"/>
                      <a:pt x="51" y="25"/>
                    </a:cubicBezTo>
                    <a:cubicBezTo>
                      <a:pt x="43" y="117"/>
                      <a:pt x="43" y="117"/>
                      <a:pt x="43" y="117"/>
                    </a:cubicBezTo>
                    <a:cubicBezTo>
                      <a:pt x="31" y="117"/>
                      <a:pt x="31" y="117"/>
                      <a:pt x="31" y="117"/>
                    </a:cubicBezTo>
                    <a:cubicBezTo>
                      <a:pt x="30" y="117"/>
                      <a:pt x="29" y="117"/>
                      <a:pt x="28" y="117"/>
                    </a:cubicBezTo>
                    <a:cubicBezTo>
                      <a:pt x="12" y="119"/>
                      <a:pt x="0" y="134"/>
                      <a:pt x="1" y="150"/>
                    </a:cubicBezTo>
                    <a:cubicBezTo>
                      <a:pt x="1" y="165"/>
                      <a:pt x="15" y="179"/>
                      <a:pt x="31" y="179"/>
                    </a:cubicBezTo>
                    <a:cubicBezTo>
                      <a:pt x="77" y="179"/>
                      <a:pt x="77" y="179"/>
                      <a:pt x="77" y="179"/>
                    </a:cubicBezTo>
                    <a:cubicBezTo>
                      <a:pt x="77" y="179"/>
                      <a:pt x="77" y="179"/>
                      <a:pt x="77" y="179"/>
                    </a:cubicBezTo>
                    <a:cubicBezTo>
                      <a:pt x="77" y="177"/>
                      <a:pt x="76" y="177"/>
                      <a:pt x="72" y="172"/>
                    </a:cubicBezTo>
                    <a:cubicBezTo>
                      <a:pt x="69" y="168"/>
                      <a:pt x="65" y="162"/>
                      <a:pt x="65" y="154"/>
                    </a:cubicBezTo>
                    <a:cubicBezTo>
                      <a:pt x="65" y="147"/>
                      <a:pt x="67" y="140"/>
                      <a:pt x="72" y="134"/>
                    </a:cubicBezTo>
                    <a:cubicBezTo>
                      <a:pt x="76" y="128"/>
                      <a:pt x="85" y="124"/>
                      <a:pt x="95" y="124"/>
                    </a:cubicBezTo>
                    <a:cubicBezTo>
                      <a:pt x="104" y="124"/>
                      <a:pt x="113" y="128"/>
                      <a:pt x="118" y="134"/>
                    </a:cubicBezTo>
                    <a:cubicBezTo>
                      <a:pt x="123" y="140"/>
                      <a:pt x="124" y="147"/>
                      <a:pt x="124" y="154"/>
                    </a:cubicBezTo>
                    <a:cubicBezTo>
                      <a:pt x="124" y="162"/>
                      <a:pt x="121" y="168"/>
                      <a:pt x="118" y="171"/>
                    </a:cubicBezTo>
                    <a:cubicBezTo>
                      <a:pt x="114" y="176"/>
                      <a:pt x="114" y="176"/>
                      <a:pt x="114" y="177"/>
                    </a:cubicBezTo>
                    <a:cubicBezTo>
                      <a:pt x="114" y="178"/>
                      <a:pt x="114" y="178"/>
                      <a:pt x="114" y="178"/>
                    </a:cubicBezTo>
                    <a:cubicBezTo>
                      <a:pt x="119" y="177"/>
                      <a:pt x="124" y="175"/>
                      <a:pt x="128" y="171"/>
                    </a:cubicBezTo>
                    <a:cubicBezTo>
                      <a:pt x="135" y="165"/>
                      <a:pt x="138" y="157"/>
                      <a:pt x="138" y="148"/>
                    </a:cubicBezTo>
                    <a:cubicBezTo>
                      <a:pt x="138" y="140"/>
                      <a:pt x="135" y="131"/>
                      <a:pt x="128" y="126"/>
                    </a:cubicBezTo>
                    <a:cubicBezTo>
                      <a:pt x="122" y="120"/>
                      <a:pt x="113" y="117"/>
                      <a:pt x="105" y="117"/>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28" name="任意多边形: 形状 3"/>
              <p:cNvSpPr>
                <a:spLocks/>
              </p:cNvSpPr>
              <p:nvPr/>
            </p:nvSpPr>
            <p:spPr bwMode="auto">
              <a:xfrm>
                <a:off x="2396" y="701"/>
                <a:ext cx="1274" cy="734"/>
              </a:xfrm>
              <a:custGeom>
                <a:avLst/>
                <a:gdLst>
                  <a:gd name="T0" fmla="*/ 522 w 538"/>
                  <a:gd name="T1" fmla="*/ 0 h 310"/>
                  <a:gd name="T2" fmla="*/ 522 w 538"/>
                  <a:gd name="T3" fmla="*/ 0 h 310"/>
                  <a:gd name="T4" fmla="*/ 521 w 538"/>
                  <a:gd name="T5" fmla="*/ 0 h 310"/>
                  <a:gd name="T6" fmla="*/ 0 w 538"/>
                  <a:gd name="T7" fmla="*/ 267 h 310"/>
                  <a:gd name="T8" fmla="*/ 108 w 538"/>
                  <a:gd name="T9" fmla="*/ 249 h 310"/>
                  <a:gd name="T10" fmla="*/ 141 w 538"/>
                  <a:gd name="T11" fmla="*/ 248 h 310"/>
                  <a:gd name="T12" fmla="*/ 149 w 538"/>
                  <a:gd name="T13" fmla="*/ 249 h 310"/>
                  <a:gd name="T14" fmla="*/ 149 w 538"/>
                  <a:gd name="T15" fmla="*/ 247 h 310"/>
                  <a:gd name="T16" fmla="*/ 147 w 538"/>
                  <a:gd name="T17" fmla="*/ 239 h 310"/>
                  <a:gd name="T18" fmla="*/ 146 w 538"/>
                  <a:gd name="T19" fmla="*/ 219 h 310"/>
                  <a:gd name="T20" fmla="*/ 158 w 538"/>
                  <a:gd name="T21" fmla="*/ 202 h 310"/>
                  <a:gd name="T22" fmla="*/ 182 w 538"/>
                  <a:gd name="T23" fmla="*/ 200 h 310"/>
                  <a:gd name="T24" fmla="*/ 202 w 538"/>
                  <a:gd name="T25" fmla="*/ 216 h 310"/>
                  <a:gd name="T26" fmla="*/ 202 w 538"/>
                  <a:gd name="T27" fmla="*/ 237 h 310"/>
                  <a:gd name="T28" fmla="*/ 190 w 538"/>
                  <a:gd name="T29" fmla="*/ 252 h 310"/>
                  <a:gd name="T30" fmla="*/ 189 w 538"/>
                  <a:gd name="T31" fmla="*/ 253 h 310"/>
                  <a:gd name="T32" fmla="*/ 318 w 538"/>
                  <a:gd name="T33" fmla="*/ 310 h 310"/>
                  <a:gd name="T34" fmla="*/ 385 w 538"/>
                  <a:gd name="T35" fmla="*/ 190 h 310"/>
                  <a:gd name="T36" fmla="*/ 384 w 538"/>
                  <a:gd name="T37" fmla="*/ 189 h 310"/>
                  <a:gd name="T38" fmla="*/ 376 w 538"/>
                  <a:gd name="T39" fmla="*/ 190 h 310"/>
                  <a:gd name="T40" fmla="*/ 357 w 538"/>
                  <a:gd name="T41" fmla="*/ 186 h 310"/>
                  <a:gd name="T42" fmla="*/ 343 w 538"/>
                  <a:gd name="T43" fmla="*/ 170 h 310"/>
                  <a:gd name="T44" fmla="*/ 347 w 538"/>
                  <a:gd name="T45" fmla="*/ 146 h 310"/>
                  <a:gd name="T46" fmla="*/ 368 w 538"/>
                  <a:gd name="T47" fmla="*/ 131 h 310"/>
                  <a:gd name="T48" fmla="*/ 388 w 538"/>
                  <a:gd name="T49" fmla="*/ 136 h 310"/>
                  <a:gd name="T50" fmla="*/ 399 w 538"/>
                  <a:gd name="T51" fmla="*/ 151 h 310"/>
                  <a:gd name="T52" fmla="*/ 403 w 538"/>
                  <a:gd name="T53" fmla="*/ 157 h 310"/>
                  <a:gd name="T54" fmla="*/ 406 w 538"/>
                  <a:gd name="T55" fmla="*/ 159 h 310"/>
                  <a:gd name="T56" fmla="*/ 531 w 538"/>
                  <a:gd name="T57" fmla="*/ 25 h 310"/>
                  <a:gd name="T58" fmla="*/ 536 w 538"/>
                  <a:gd name="T59" fmla="*/ 9 h 310"/>
                  <a:gd name="T60" fmla="*/ 522 w 538"/>
                  <a:gd name="T61"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38" h="310">
                    <a:moveTo>
                      <a:pt x="522" y="0"/>
                    </a:moveTo>
                    <a:cubicBezTo>
                      <a:pt x="522" y="0"/>
                      <a:pt x="522" y="0"/>
                      <a:pt x="522" y="0"/>
                    </a:cubicBezTo>
                    <a:cubicBezTo>
                      <a:pt x="521" y="0"/>
                      <a:pt x="521" y="0"/>
                      <a:pt x="521" y="0"/>
                    </a:cubicBezTo>
                    <a:cubicBezTo>
                      <a:pt x="302" y="23"/>
                      <a:pt x="128" y="131"/>
                      <a:pt x="0" y="267"/>
                    </a:cubicBezTo>
                    <a:cubicBezTo>
                      <a:pt x="35" y="257"/>
                      <a:pt x="71" y="250"/>
                      <a:pt x="108" y="249"/>
                    </a:cubicBezTo>
                    <a:cubicBezTo>
                      <a:pt x="119" y="248"/>
                      <a:pt x="130" y="248"/>
                      <a:pt x="141" y="248"/>
                    </a:cubicBezTo>
                    <a:cubicBezTo>
                      <a:pt x="143" y="248"/>
                      <a:pt x="146" y="248"/>
                      <a:pt x="149" y="249"/>
                    </a:cubicBezTo>
                    <a:cubicBezTo>
                      <a:pt x="149" y="247"/>
                      <a:pt x="149" y="247"/>
                      <a:pt x="149" y="247"/>
                    </a:cubicBezTo>
                    <a:cubicBezTo>
                      <a:pt x="150" y="245"/>
                      <a:pt x="149" y="244"/>
                      <a:pt x="147" y="239"/>
                    </a:cubicBezTo>
                    <a:cubicBezTo>
                      <a:pt x="145" y="234"/>
                      <a:pt x="143" y="227"/>
                      <a:pt x="146" y="219"/>
                    </a:cubicBezTo>
                    <a:cubicBezTo>
                      <a:pt x="148" y="213"/>
                      <a:pt x="151" y="206"/>
                      <a:pt x="158" y="202"/>
                    </a:cubicBezTo>
                    <a:cubicBezTo>
                      <a:pt x="164" y="198"/>
                      <a:pt x="173" y="197"/>
                      <a:pt x="182" y="200"/>
                    </a:cubicBezTo>
                    <a:cubicBezTo>
                      <a:pt x="192" y="202"/>
                      <a:pt x="199" y="209"/>
                      <a:pt x="202" y="216"/>
                    </a:cubicBezTo>
                    <a:cubicBezTo>
                      <a:pt x="205" y="223"/>
                      <a:pt x="204" y="230"/>
                      <a:pt x="202" y="237"/>
                    </a:cubicBezTo>
                    <a:cubicBezTo>
                      <a:pt x="200" y="244"/>
                      <a:pt x="194" y="249"/>
                      <a:pt x="190" y="252"/>
                    </a:cubicBezTo>
                    <a:cubicBezTo>
                      <a:pt x="189" y="252"/>
                      <a:pt x="189" y="253"/>
                      <a:pt x="189" y="253"/>
                    </a:cubicBezTo>
                    <a:cubicBezTo>
                      <a:pt x="236" y="261"/>
                      <a:pt x="281" y="279"/>
                      <a:pt x="318" y="310"/>
                    </a:cubicBezTo>
                    <a:cubicBezTo>
                      <a:pt x="338" y="266"/>
                      <a:pt x="360" y="226"/>
                      <a:pt x="385" y="190"/>
                    </a:cubicBezTo>
                    <a:cubicBezTo>
                      <a:pt x="384" y="189"/>
                      <a:pt x="384" y="189"/>
                      <a:pt x="384" y="189"/>
                    </a:cubicBezTo>
                    <a:cubicBezTo>
                      <a:pt x="383" y="189"/>
                      <a:pt x="382" y="189"/>
                      <a:pt x="376" y="190"/>
                    </a:cubicBezTo>
                    <a:cubicBezTo>
                      <a:pt x="371" y="190"/>
                      <a:pt x="364" y="190"/>
                      <a:pt x="357" y="186"/>
                    </a:cubicBezTo>
                    <a:cubicBezTo>
                      <a:pt x="351" y="183"/>
                      <a:pt x="346" y="178"/>
                      <a:pt x="343" y="170"/>
                    </a:cubicBezTo>
                    <a:cubicBezTo>
                      <a:pt x="341" y="164"/>
                      <a:pt x="342" y="154"/>
                      <a:pt x="347" y="146"/>
                    </a:cubicBezTo>
                    <a:cubicBezTo>
                      <a:pt x="352" y="137"/>
                      <a:pt x="360" y="132"/>
                      <a:pt x="368" y="131"/>
                    </a:cubicBezTo>
                    <a:cubicBezTo>
                      <a:pt x="375" y="130"/>
                      <a:pt x="382" y="133"/>
                      <a:pt x="388" y="136"/>
                    </a:cubicBezTo>
                    <a:cubicBezTo>
                      <a:pt x="395" y="140"/>
                      <a:pt x="398" y="146"/>
                      <a:pt x="399" y="151"/>
                    </a:cubicBezTo>
                    <a:cubicBezTo>
                      <a:pt x="402" y="156"/>
                      <a:pt x="402" y="157"/>
                      <a:pt x="403" y="157"/>
                    </a:cubicBezTo>
                    <a:cubicBezTo>
                      <a:pt x="406" y="159"/>
                      <a:pt x="406" y="159"/>
                      <a:pt x="406" y="159"/>
                    </a:cubicBezTo>
                    <a:cubicBezTo>
                      <a:pt x="443" y="108"/>
                      <a:pt x="485" y="64"/>
                      <a:pt x="531" y="25"/>
                    </a:cubicBezTo>
                    <a:cubicBezTo>
                      <a:pt x="536" y="21"/>
                      <a:pt x="538" y="14"/>
                      <a:pt x="536" y="9"/>
                    </a:cubicBezTo>
                    <a:cubicBezTo>
                      <a:pt x="533" y="3"/>
                      <a:pt x="527" y="0"/>
                      <a:pt x="52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29" name="任意多边形: 形状 4"/>
              <p:cNvSpPr>
                <a:spLocks/>
              </p:cNvSpPr>
              <p:nvPr/>
            </p:nvSpPr>
            <p:spPr bwMode="auto">
              <a:xfrm>
                <a:off x="1973" y="1198"/>
                <a:ext cx="1152" cy="878"/>
              </a:xfrm>
              <a:custGeom>
                <a:avLst/>
                <a:gdLst>
                  <a:gd name="T0" fmla="*/ 353 w 487"/>
                  <a:gd name="T1" fmla="*/ 43 h 371"/>
                  <a:gd name="T2" fmla="*/ 362 w 487"/>
                  <a:gd name="T3" fmla="*/ 32 h 371"/>
                  <a:gd name="T4" fmla="*/ 370 w 487"/>
                  <a:gd name="T5" fmla="*/ 23 h 371"/>
                  <a:gd name="T6" fmla="*/ 370 w 487"/>
                  <a:gd name="T7" fmla="*/ 10 h 371"/>
                  <a:gd name="T8" fmla="*/ 358 w 487"/>
                  <a:gd name="T9" fmla="*/ 1 h 371"/>
                  <a:gd name="T10" fmla="*/ 351 w 487"/>
                  <a:gd name="T11" fmla="*/ 0 h 371"/>
                  <a:gd name="T12" fmla="*/ 343 w 487"/>
                  <a:gd name="T13" fmla="*/ 2 h 371"/>
                  <a:gd name="T14" fmla="*/ 336 w 487"/>
                  <a:gd name="T15" fmla="*/ 13 h 371"/>
                  <a:gd name="T16" fmla="*/ 337 w 487"/>
                  <a:gd name="T17" fmla="*/ 24 h 371"/>
                  <a:gd name="T18" fmla="*/ 340 w 487"/>
                  <a:gd name="T19" fmla="*/ 39 h 371"/>
                  <a:gd name="T20" fmla="*/ 340 w 487"/>
                  <a:gd name="T21" fmla="*/ 39 h 371"/>
                  <a:gd name="T22" fmla="*/ 332 w 487"/>
                  <a:gd name="T23" fmla="*/ 63 h 371"/>
                  <a:gd name="T24" fmla="*/ 303 w 487"/>
                  <a:gd name="T25" fmla="*/ 62 h 371"/>
                  <a:gd name="T26" fmla="*/ 288 w 487"/>
                  <a:gd name="T27" fmla="*/ 63 h 371"/>
                  <a:gd name="T28" fmla="*/ 147 w 487"/>
                  <a:gd name="T29" fmla="*/ 94 h 371"/>
                  <a:gd name="T30" fmla="*/ 9 w 487"/>
                  <a:gd name="T31" fmla="*/ 303 h 371"/>
                  <a:gd name="T32" fmla="*/ 9 w 487"/>
                  <a:gd name="T33" fmla="*/ 303 h 371"/>
                  <a:gd name="T34" fmla="*/ 18 w 487"/>
                  <a:gd name="T35" fmla="*/ 357 h 371"/>
                  <a:gd name="T36" fmla="*/ 72 w 487"/>
                  <a:gd name="T37" fmla="*/ 354 h 371"/>
                  <a:gd name="T38" fmla="*/ 73 w 487"/>
                  <a:gd name="T39" fmla="*/ 354 h 371"/>
                  <a:gd name="T40" fmla="*/ 73 w 487"/>
                  <a:gd name="T41" fmla="*/ 354 h 371"/>
                  <a:gd name="T42" fmla="*/ 394 w 487"/>
                  <a:gd name="T43" fmla="*/ 361 h 371"/>
                  <a:gd name="T44" fmla="*/ 407 w 487"/>
                  <a:gd name="T45" fmla="*/ 362 h 371"/>
                  <a:gd name="T46" fmla="*/ 416 w 487"/>
                  <a:gd name="T47" fmla="*/ 352 h 371"/>
                  <a:gd name="T48" fmla="*/ 442 w 487"/>
                  <a:gd name="T49" fmla="*/ 251 h 371"/>
                  <a:gd name="T50" fmla="*/ 434 w 487"/>
                  <a:gd name="T51" fmla="*/ 253 h 371"/>
                  <a:gd name="T52" fmla="*/ 415 w 487"/>
                  <a:gd name="T53" fmla="*/ 256 h 371"/>
                  <a:gd name="T54" fmla="*/ 397 w 487"/>
                  <a:gd name="T55" fmla="*/ 245 h 371"/>
                  <a:gd name="T56" fmla="*/ 393 w 487"/>
                  <a:gd name="T57" fmla="*/ 220 h 371"/>
                  <a:gd name="T58" fmla="*/ 408 w 487"/>
                  <a:gd name="T59" fmla="*/ 200 h 371"/>
                  <a:gd name="T60" fmla="*/ 430 w 487"/>
                  <a:gd name="T61" fmla="*/ 199 h 371"/>
                  <a:gd name="T62" fmla="*/ 445 w 487"/>
                  <a:gd name="T63" fmla="*/ 210 h 371"/>
                  <a:gd name="T64" fmla="*/ 450 w 487"/>
                  <a:gd name="T65" fmla="*/ 215 h 371"/>
                  <a:gd name="T66" fmla="*/ 453 w 487"/>
                  <a:gd name="T67" fmla="*/ 215 h 371"/>
                  <a:gd name="T68" fmla="*/ 487 w 487"/>
                  <a:gd name="T69" fmla="*/ 123 h 371"/>
                  <a:gd name="T70" fmla="*/ 346 w 487"/>
                  <a:gd name="T71" fmla="*/ 64 h 371"/>
                  <a:gd name="T72" fmla="*/ 353 w 487"/>
                  <a:gd name="T73" fmla="*/ 43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7" h="371">
                    <a:moveTo>
                      <a:pt x="353" y="43"/>
                    </a:moveTo>
                    <a:cubicBezTo>
                      <a:pt x="355" y="37"/>
                      <a:pt x="359" y="35"/>
                      <a:pt x="362" y="32"/>
                    </a:cubicBezTo>
                    <a:cubicBezTo>
                      <a:pt x="366" y="30"/>
                      <a:pt x="368" y="27"/>
                      <a:pt x="370" y="23"/>
                    </a:cubicBezTo>
                    <a:cubicBezTo>
                      <a:pt x="371" y="19"/>
                      <a:pt x="371" y="14"/>
                      <a:pt x="370" y="10"/>
                    </a:cubicBezTo>
                    <a:cubicBezTo>
                      <a:pt x="368" y="6"/>
                      <a:pt x="365" y="3"/>
                      <a:pt x="358" y="1"/>
                    </a:cubicBezTo>
                    <a:cubicBezTo>
                      <a:pt x="355" y="0"/>
                      <a:pt x="353" y="0"/>
                      <a:pt x="351" y="0"/>
                    </a:cubicBezTo>
                    <a:cubicBezTo>
                      <a:pt x="348" y="0"/>
                      <a:pt x="345" y="0"/>
                      <a:pt x="343" y="2"/>
                    </a:cubicBezTo>
                    <a:cubicBezTo>
                      <a:pt x="340" y="4"/>
                      <a:pt x="337" y="8"/>
                      <a:pt x="336" y="13"/>
                    </a:cubicBezTo>
                    <a:cubicBezTo>
                      <a:pt x="334" y="17"/>
                      <a:pt x="335" y="20"/>
                      <a:pt x="337" y="24"/>
                    </a:cubicBezTo>
                    <a:cubicBezTo>
                      <a:pt x="339" y="29"/>
                      <a:pt x="341" y="33"/>
                      <a:pt x="340" y="39"/>
                    </a:cubicBezTo>
                    <a:cubicBezTo>
                      <a:pt x="340" y="39"/>
                      <a:pt x="340" y="39"/>
                      <a:pt x="340" y="39"/>
                    </a:cubicBezTo>
                    <a:cubicBezTo>
                      <a:pt x="332" y="63"/>
                      <a:pt x="332" y="63"/>
                      <a:pt x="332" y="63"/>
                    </a:cubicBezTo>
                    <a:cubicBezTo>
                      <a:pt x="323" y="62"/>
                      <a:pt x="313" y="62"/>
                      <a:pt x="303" y="62"/>
                    </a:cubicBezTo>
                    <a:cubicBezTo>
                      <a:pt x="298" y="62"/>
                      <a:pt x="293" y="62"/>
                      <a:pt x="288" y="63"/>
                    </a:cubicBezTo>
                    <a:cubicBezTo>
                      <a:pt x="240" y="65"/>
                      <a:pt x="191" y="76"/>
                      <a:pt x="147" y="94"/>
                    </a:cubicBezTo>
                    <a:cubicBezTo>
                      <a:pt x="91" y="160"/>
                      <a:pt x="45" y="232"/>
                      <a:pt x="9" y="303"/>
                    </a:cubicBezTo>
                    <a:cubicBezTo>
                      <a:pt x="9" y="303"/>
                      <a:pt x="9" y="303"/>
                      <a:pt x="9" y="303"/>
                    </a:cubicBezTo>
                    <a:cubicBezTo>
                      <a:pt x="0" y="321"/>
                      <a:pt x="3" y="343"/>
                      <a:pt x="18" y="357"/>
                    </a:cubicBezTo>
                    <a:cubicBezTo>
                      <a:pt x="33" y="371"/>
                      <a:pt x="55" y="365"/>
                      <a:pt x="72" y="354"/>
                    </a:cubicBezTo>
                    <a:cubicBezTo>
                      <a:pt x="73" y="354"/>
                      <a:pt x="73" y="354"/>
                      <a:pt x="73" y="354"/>
                    </a:cubicBezTo>
                    <a:cubicBezTo>
                      <a:pt x="73" y="354"/>
                      <a:pt x="73" y="354"/>
                      <a:pt x="73" y="354"/>
                    </a:cubicBezTo>
                    <a:cubicBezTo>
                      <a:pt x="191" y="283"/>
                      <a:pt x="289" y="293"/>
                      <a:pt x="394" y="361"/>
                    </a:cubicBezTo>
                    <a:cubicBezTo>
                      <a:pt x="398" y="363"/>
                      <a:pt x="403" y="364"/>
                      <a:pt x="407" y="362"/>
                    </a:cubicBezTo>
                    <a:cubicBezTo>
                      <a:pt x="411" y="360"/>
                      <a:pt x="415" y="356"/>
                      <a:pt x="416" y="352"/>
                    </a:cubicBezTo>
                    <a:cubicBezTo>
                      <a:pt x="423" y="317"/>
                      <a:pt x="432" y="283"/>
                      <a:pt x="442" y="251"/>
                    </a:cubicBezTo>
                    <a:cubicBezTo>
                      <a:pt x="440" y="251"/>
                      <a:pt x="439" y="251"/>
                      <a:pt x="434" y="253"/>
                    </a:cubicBezTo>
                    <a:cubicBezTo>
                      <a:pt x="430" y="255"/>
                      <a:pt x="423" y="258"/>
                      <a:pt x="415" y="256"/>
                    </a:cubicBezTo>
                    <a:cubicBezTo>
                      <a:pt x="408" y="254"/>
                      <a:pt x="402" y="251"/>
                      <a:pt x="397" y="245"/>
                    </a:cubicBezTo>
                    <a:cubicBezTo>
                      <a:pt x="393" y="239"/>
                      <a:pt x="391" y="230"/>
                      <a:pt x="393" y="220"/>
                    </a:cubicBezTo>
                    <a:cubicBezTo>
                      <a:pt x="396" y="210"/>
                      <a:pt x="402" y="203"/>
                      <a:pt x="408" y="200"/>
                    </a:cubicBezTo>
                    <a:cubicBezTo>
                      <a:pt x="416" y="197"/>
                      <a:pt x="423" y="197"/>
                      <a:pt x="430" y="199"/>
                    </a:cubicBezTo>
                    <a:cubicBezTo>
                      <a:pt x="437" y="201"/>
                      <a:pt x="442" y="206"/>
                      <a:pt x="445" y="210"/>
                    </a:cubicBezTo>
                    <a:cubicBezTo>
                      <a:pt x="449" y="214"/>
                      <a:pt x="449" y="214"/>
                      <a:pt x="450" y="215"/>
                    </a:cubicBezTo>
                    <a:cubicBezTo>
                      <a:pt x="453" y="215"/>
                      <a:pt x="453" y="215"/>
                      <a:pt x="453" y="215"/>
                    </a:cubicBezTo>
                    <a:cubicBezTo>
                      <a:pt x="463" y="183"/>
                      <a:pt x="475" y="152"/>
                      <a:pt x="487" y="123"/>
                    </a:cubicBezTo>
                    <a:cubicBezTo>
                      <a:pt x="448" y="89"/>
                      <a:pt x="399" y="70"/>
                      <a:pt x="346" y="64"/>
                    </a:cubicBezTo>
                    <a:lnTo>
                      <a:pt x="353" y="4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0" name="任意多边形: 形状 5"/>
              <p:cNvSpPr>
                <a:spLocks/>
              </p:cNvSpPr>
              <p:nvPr/>
            </p:nvSpPr>
            <p:spPr bwMode="auto">
              <a:xfrm>
                <a:off x="4013" y="701"/>
                <a:ext cx="1270" cy="736"/>
              </a:xfrm>
              <a:custGeom>
                <a:avLst/>
                <a:gdLst>
                  <a:gd name="T0" fmla="*/ 17 w 537"/>
                  <a:gd name="T1" fmla="*/ 0 h 311"/>
                  <a:gd name="T2" fmla="*/ 14 w 537"/>
                  <a:gd name="T3" fmla="*/ 0 h 311"/>
                  <a:gd name="T4" fmla="*/ 2 w 537"/>
                  <a:gd name="T5" fmla="*/ 10 h 311"/>
                  <a:gd name="T6" fmla="*/ 7 w 537"/>
                  <a:gd name="T7" fmla="*/ 25 h 311"/>
                  <a:gd name="T8" fmla="*/ 132 w 537"/>
                  <a:gd name="T9" fmla="*/ 160 h 311"/>
                  <a:gd name="T10" fmla="*/ 136 w 537"/>
                  <a:gd name="T11" fmla="*/ 157 h 311"/>
                  <a:gd name="T12" fmla="*/ 139 w 537"/>
                  <a:gd name="T13" fmla="*/ 151 h 311"/>
                  <a:gd name="T14" fmla="*/ 151 w 537"/>
                  <a:gd name="T15" fmla="*/ 136 h 311"/>
                  <a:gd name="T16" fmla="*/ 171 w 537"/>
                  <a:gd name="T17" fmla="*/ 131 h 311"/>
                  <a:gd name="T18" fmla="*/ 192 w 537"/>
                  <a:gd name="T19" fmla="*/ 146 h 311"/>
                  <a:gd name="T20" fmla="*/ 195 w 537"/>
                  <a:gd name="T21" fmla="*/ 170 h 311"/>
                  <a:gd name="T22" fmla="*/ 182 w 537"/>
                  <a:gd name="T23" fmla="*/ 186 h 311"/>
                  <a:gd name="T24" fmla="*/ 163 w 537"/>
                  <a:gd name="T25" fmla="*/ 190 h 311"/>
                  <a:gd name="T26" fmla="*/ 154 w 537"/>
                  <a:gd name="T27" fmla="*/ 189 h 311"/>
                  <a:gd name="T28" fmla="*/ 153 w 537"/>
                  <a:gd name="T29" fmla="*/ 190 h 311"/>
                  <a:gd name="T30" fmla="*/ 220 w 537"/>
                  <a:gd name="T31" fmla="*/ 311 h 311"/>
                  <a:gd name="T32" fmla="*/ 353 w 537"/>
                  <a:gd name="T33" fmla="*/ 253 h 311"/>
                  <a:gd name="T34" fmla="*/ 351 w 537"/>
                  <a:gd name="T35" fmla="*/ 252 h 311"/>
                  <a:gd name="T36" fmla="*/ 340 w 537"/>
                  <a:gd name="T37" fmla="*/ 237 h 311"/>
                  <a:gd name="T38" fmla="*/ 340 w 537"/>
                  <a:gd name="T39" fmla="*/ 216 h 311"/>
                  <a:gd name="T40" fmla="*/ 359 w 537"/>
                  <a:gd name="T41" fmla="*/ 200 h 311"/>
                  <a:gd name="T42" fmla="*/ 384 w 537"/>
                  <a:gd name="T43" fmla="*/ 202 h 311"/>
                  <a:gd name="T44" fmla="*/ 396 w 537"/>
                  <a:gd name="T45" fmla="*/ 219 h 311"/>
                  <a:gd name="T46" fmla="*/ 395 w 537"/>
                  <a:gd name="T47" fmla="*/ 239 h 311"/>
                  <a:gd name="T48" fmla="*/ 392 w 537"/>
                  <a:gd name="T49" fmla="*/ 247 h 311"/>
                  <a:gd name="T50" fmla="*/ 393 w 537"/>
                  <a:gd name="T51" fmla="*/ 248 h 311"/>
                  <a:gd name="T52" fmla="*/ 398 w 537"/>
                  <a:gd name="T53" fmla="*/ 248 h 311"/>
                  <a:gd name="T54" fmla="*/ 431 w 537"/>
                  <a:gd name="T55" fmla="*/ 249 h 311"/>
                  <a:gd name="T56" fmla="*/ 537 w 537"/>
                  <a:gd name="T57" fmla="*/ 267 h 311"/>
                  <a:gd name="T58" fmla="*/ 17 w 537"/>
                  <a:gd name="T59"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37" h="311">
                    <a:moveTo>
                      <a:pt x="17" y="0"/>
                    </a:moveTo>
                    <a:cubicBezTo>
                      <a:pt x="16" y="0"/>
                      <a:pt x="15" y="0"/>
                      <a:pt x="14" y="0"/>
                    </a:cubicBezTo>
                    <a:cubicBezTo>
                      <a:pt x="9" y="0"/>
                      <a:pt x="4" y="4"/>
                      <a:pt x="2" y="10"/>
                    </a:cubicBezTo>
                    <a:cubicBezTo>
                      <a:pt x="0" y="15"/>
                      <a:pt x="2" y="21"/>
                      <a:pt x="7" y="25"/>
                    </a:cubicBezTo>
                    <a:cubicBezTo>
                      <a:pt x="53" y="64"/>
                      <a:pt x="95" y="109"/>
                      <a:pt x="132" y="160"/>
                    </a:cubicBezTo>
                    <a:cubicBezTo>
                      <a:pt x="136" y="157"/>
                      <a:pt x="136" y="157"/>
                      <a:pt x="136" y="157"/>
                    </a:cubicBezTo>
                    <a:cubicBezTo>
                      <a:pt x="137" y="157"/>
                      <a:pt x="137" y="156"/>
                      <a:pt x="139" y="151"/>
                    </a:cubicBezTo>
                    <a:cubicBezTo>
                      <a:pt x="141" y="146"/>
                      <a:pt x="144" y="140"/>
                      <a:pt x="151" y="136"/>
                    </a:cubicBezTo>
                    <a:cubicBezTo>
                      <a:pt x="156" y="133"/>
                      <a:pt x="163" y="130"/>
                      <a:pt x="171" y="131"/>
                    </a:cubicBezTo>
                    <a:cubicBezTo>
                      <a:pt x="178" y="132"/>
                      <a:pt x="187" y="137"/>
                      <a:pt x="192" y="146"/>
                    </a:cubicBezTo>
                    <a:cubicBezTo>
                      <a:pt x="197" y="154"/>
                      <a:pt x="198" y="164"/>
                      <a:pt x="195" y="170"/>
                    </a:cubicBezTo>
                    <a:cubicBezTo>
                      <a:pt x="193" y="178"/>
                      <a:pt x="188" y="183"/>
                      <a:pt x="182" y="186"/>
                    </a:cubicBezTo>
                    <a:cubicBezTo>
                      <a:pt x="175" y="190"/>
                      <a:pt x="168" y="190"/>
                      <a:pt x="163" y="190"/>
                    </a:cubicBezTo>
                    <a:cubicBezTo>
                      <a:pt x="157" y="189"/>
                      <a:pt x="155" y="189"/>
                      <a:pt x="154" y="189"/>
                    </a:cubicBezTo>
                    <a:cubicBezTo>
                      <a:pt x="153" y="190"/>
                      <a:pt x="153" y="190"/>
                      <a:pt x="153" y="190"/>
                    </a:cubicBezTo>
                    <a:cubicBezTo>
                      <a:pt x="178" y="227"/>
                      <a:pt x="200" y="267"/>
                      <a:pt x="220" y="311"/>
                    </a:cubicBezTo>
                    <a:cubicBezTo>
                      <a:pt x="258" y="279"/>
                      <a:pt x="304" y="260"/>
                      <a:pt x="353" y="253"/>
                    </a:cubicBezTo>
                    <a:cubicBezTo>
                      <a:pt x="352" y="252"/>
                      <a:pt x="352" y="252"/>
                      <a:pt x="351" y="252"/>
                    </a:cubicBezTo>
                    <a:cubicBezTo>
                      <a:pt x="348" y="249"/>
                      <a:pt x="342" y="244"/>
                      <a:pt x="340" y="237"/>
                    </a:cubicBezTo>
                    <a:cubicBezTo>
                      <a:pt x="338" y="230"/>
                      <a:pt x="337" y="223"/>
                      <a:pt x="340" y="216"/>
                    </a:cubicBezTo>
                    <a:cubicBezTo>
                      <a:pt x="343" y="209"/>
                      <a:pt x="350" y="202"/>
                      <a:pt x="359" y="200"/>
                    </a:cubicBezTo>
                    <a:cubicBezTo>
                      <a:pt x="369" y="197"/>
                      <a:pt x="378" y="198"/>
                      <a:pt x="384" y="202"/>
                    </a:cubicBezTo>
                    <a:cubicBezTo>
                      <a:pt x="391" y="206"/>
                      <a:pt x="394" y="213"/>
                      <a:pt x="396" y="219"/>
                    </a:cubicBezTo>
                    <a:cubicBezTo>
                      <a:pt x="399" y="227"/>
                      <a:pt x="397" y="234"/>
                      <a:pt x="395" y="239"/>
                    </a:cubicBezTo>
                    <a:cubicBezTo>
                      <a:pt x="393" y="244"/>
                      <a:pt x="392" y="245"/>
                      <a:pt x="392" y="247"/>
                    </a:cubicBezTo>
                    <a:cubicBezTo>
                      <a:pt x="393" y="248"/>
                      <a:pt x="393" y="248"/>
                      <a:pt x="393" y="248"/>
                    </a:cubicBezTo>
                    <a:cubicBezTo>
                      <a:pt x="395" y="248"/>
                      <a:pt x="396" y="248"/>
                      <a:pt x="398" y="248"/>
                    </a:cubicBezTo>
                    <a:cubicBezTo>
                      <a:pt x="409" y="248"/>
                      <a:pt x="420" y="248"/>
                      <a:pt x="431" y="249"/>
                    </a:cubicBezTo>
                    <a:cubicBezTo>
                      <a:pt x="467" y="250"/>
                      <a:pt x="502" y="257"/>
                      <a:pt x="537" y="267"/>
                    </a:cubicBezTo>
                    <a:cubicBezTo>
                      <a:pt x="409" y="130"/>
                      <a:pt x="236" y="23"/>
                      <a:pt x="17" y="0"/>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1" name="任意多边形: 形状 6"/>
              <p:cNvSpPr>
                <a:spLocks/>
              </p:cNvSpPr>
              <p:nvPr/>
            </p:nvSpPr>
            <p:spPr bwMode="auto">
              <a:xfrm>
                <a:off x="4557" y="1198"/>
                <a:ext cx="1150" cy="876"/>
              </a:xfrm>
              <a:custGeom>
                <a:avLst/>
                <a:gdLst>
                  <a:gd name="T0" fmla="*/ 478 w 486"/>
                  <a:gd name="T1" fmla="*/ 303 h 370"/>
                  <a:gd name="T2" fmla="*/ 339 w 486"/>
                  <a:gd name="T3" fmla="*/ 93 h 370"/>
                  <a:gd name="T4" fmla="*/ 200 w 486"/>
                  <a:gd name="T5" fmla="*/ 63 h 370"/>
                  <a:gd name="T6" fmla="*/ 184 w 486"/>
                  <a:gd name="T7" fmla="*/ 62 h 370"/>
                  <a:gd name="T8" fmla="*/ 158 w 486"/>
                  <a:gd name="T9" fmla="*/ 63 h 370"/>
                  <a:gd name="T10" fmla="*/ 151 w 486"/>
                  <a:gd name="T11" fmla="*/ 39 h 370"/>
                  <a:gd name="T12" fmla="*/ 151 w 486"/>
                  <a:gd name="T13" fmla="*/ 39 h 370"/>
                  <a:gd name="T14" fmla="*/ 154 w 486"/>
                  <a:gd name="T15" fmla="*/ 24 h 370"/>
                  <a:gd name="T16" fmla="*/ 155 w 486"/>
                  <a:gd name="T17" fmla="*/ 13 h 370"/>
                  <a:gd name="T18" fmla="*/ 148 w 486"/>
                  <a:gd name="T19" fmla="*/ 2 h 370"/>
                  <a:gd name="T20" fmla="*/ 140 w 486"/>
                  <a:gd name="T21" fmla="*/ 0 h 370"/>
                  <a:gd name="T22" fmla="*/ 133 w 486"/>
                  <a:gd name="T23" fmla="*/ 1 h 370"/>
                  <a:gd name="T24" fmla="*/ 121 w 486"/>
                  <a:gd name="T25" fmla="*/ 10 h 370"/>
                  <a:gd name="T26" fmla="*/ 121 w 486"/>
                  <a:gd name="T27" fmla="*/ 23 h 370"/>
                  <a:gd name="T28" fmla="*/ 128 w 486"/>
                  <a:gd name="T29" fmla="*/ 32 h 370"/>
                  <a:gd name="T30" fmla="*/ 138 w 486"/>
                  <a:gd name="T31" fmla="*/ 43 h 370"/>
                  <a:gd name="T32" fmla="*/ 145 w 486"/>
                  <a:gd name="T33" fmla="*/ 64 h 370"/>
                  <a:gd name="T34" fmla="*/ 0 w 486"/>
                  <a:gd name="T35" fmla="*/ 124 h 370"/>
                  <a:gd name="T36" fmla="*/ 34 w 486"/>
                  <a:gd name="T37" fmla="*/ 213 h 370"/>
                  <a:gd name="T38" fmla="*/ 37 w 486"/>
                  <a:gd name="T39" fmla="*/ 210 h 370"/>
                  <a:gd name="T40" fmla="*/ 52 w 486"/>
                  <a:gd name="T41" fmla="*/ 199 h 370"/>
                  <a:gd name="T42" fmla="*/ 73 w 486"/>
                  <a:gd name="T43" fmla="*/ 200 h 370"/>
                  <a:gd name="T44" fmla="*/ 88 w 486"/>
                  <a:gd name="T45" fmla="*/ 220 h 370"/>
                  <a:gd name="T46" fmla="*/ 85 w 486"/>
                  <a:gd name="T47" fmla="*/ 245 h 370"/>
                  <a:gd name="T48" fmla="*/ 67 w 486"/>
                  <a:gd name="T49" fmla="*/ 256 h 370"/>
                  <a:gd name="T50" fmla="*/ 47 w 486"/>
                  <a:gd name="T51" fmla="*/ 253 h 370"/>
                  <a:gd name="T52" fmla="*/ 46 w 486"/>
                  <a:gd name="T53" fmla="*/ 253 h 370"/>
                  <a:gd name="T54" fmla="*/ 71 w 486"/>
                  <a:gd name="T55" fmla="*/ 352 h 370"/>
                  <a:gd name="T56" fmla="*/ 91 w 486"/>
                  <a:gd name="T57" fmla="*/ 362 h 370"/>
                  <a:gd name="T58" fmla="*/ 413 w 486"/>
                  <a:gd name="T59" fmla="*/ 353 h 370"/>
                  <a:gd name="T60" fmla="*/ 414 w 486"/>
                  <a:gd name="T61" fmla="*/ 353 h 370"/>
                  <a:gd name="T62" fmla="*/ 467 w 486"/>
                  <a:gd name="T63" fmla="*/ 356 h 370"/>
                  <a:gd name="T64" fmla="*/ 478 w 486"/>
                  <a:gd name="T65" fmla="*/ 304 h 370"/>
                  <a:gd name="T66" fmla="*/ 478 w 486"/>
                  <a:gd name="T67" fmla="*/ 30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6" h="370">
                    <a:moveTo>
                      <a:pt x="478" y="303"/>
                    </a:moveTo>
                    <a:cubicBezTo>
                      <a:pt x="442" y="232"/>
                      <a:pt x="396" y="160"/>
                      <a:pt x="339" y="93"/>
                    </a:cubicBezTo>
                    <a:cubicBezTo>
                      <a:pt x="295" y="76"/>
                      <a:pt x="247" y="65"/>
                      <a:pt x="200" y="63"/>
                    </a:cubicBezTo>
                    <a:cubicBezTo>
                      <a:pt x="195" y="62"/>
                      <a:pt x="190" y="62"/>
                      <a:pt x="184" y="62"/>
                    </a:cubicBezTo>
                    <a:cubicBezTo>
                      <a:pt x="176" y="62"/>
                      <a:pt x="167" y="62"/>
                      <a:pt x="158" y="63"/>
                    </a:cubicBezTo>
                    <a:cubicBezTo>
                      <a:pt x="151" y="39"/>
                      <a:pt x="151" y="39"/>
                      <a:pt x="151" y="39"/>
                    </a:cubicBezTo>
                    <a:cubicBezTo>
                      <a:pt x="151" y="39"/>
                      <a:pt x="151" y="39"/>
                      <a:pt x="151" y="39"/>
                    </a:cubicBezTo>
                    <a:cubicBezTo>
                      <a:pt x="150" y="33"/>
                      <a:pt x="152" y="29"/>
                      <a:pt x="154" y="24"/>
                    </a:cubicBezTo>
                    <a:cubicBezTo>
                      <a:pt x="155" y="20"/>
                      <a:pt x="156" y="17"/>
                      <a:pt x="155" y="13"/>
                    </a:cubicBezTo>
                    <a:cubicBezTo>
                      <a:pt x="154" y="8"/>
                      <a:pt x="151" y="4"/>
                      <a:pt x="148" y="2"/>
                    </a:cubicBezTo>
                    <a:cubicBezTo>
                      <a:pt x="146" y="0"/>
                      <a:pt x="143" y="0"/>
                      <a:pt x="140" y="0"/>
                    </a:cubicBezTo>
                    <a:cubicBezTo>
                      <a:pt x="138" y="0"/>
                      <a:pt x="135" y="0"/>
                      <a:pt x="133" y="1"/>
                    </a:cubicBezTo>
                    <a:cubicBezTo>
                      <a:pt x="125" y="3"/>
                      <a:pt x="122" y="6"/>
                      <a:pt x="121" y="10"/>
                    </a:cubicBezTo>
                    <a:cubicBezTo>
                      <a:pt x="119" y="14"/>
                      <a:pt x="120" y="19"/>
                      <a:pt x="121" y="23"/>
                    </a:cubicBezTo>
                    <a:cubicBezTo>
                      <a:pt x="122" y="27"/>
                      <a:pt x="125" y="30"/>
                      <a:pt x="128" y="32"/>
                    </a:cubicBezTo>
                    <a:cubicBezTo>
                      <a:pt x="132" y="35"/>
                      <a:pt x="136" y="37"/>
                      <a:pt x="138" y="43"/>
                    </a:cubicBezTo>
                    <a:cubicBezTo>
                      <a:pt x="145" y="64"/>
                      <a:pt x="145" y="64"/>
                      <a:pt x="145" y="64"/>
                    </a:cubicBezTo>
                    <a:cubicBezTo>
                      <a:pt x="90" y="69"/>
                      <a:pt x="40" y="88"/>
                      <a:pt x="0" y="124"/>
                    </a:cubicBezTo>
                    <a:cubicBezTo>
                      <a:pt x="12" y="152"/>
                      <a:pt x="23" y="182"/>
                      <a:pt x="34" y="213"/>
                    </a:cubicBezTo>
                    <a:cubicBezTo>
                      <a:pt x="34" y="212"/>
                      <a:pt x="35" y="212"/>
                      <a:pt x="37" y="210"/>
                    </a:cubicBezTo>
                    <a:cubicBezTo>
                      <a:pt x="40" y="206"/>
                      <a:pt x="45" y="201"/>
                      <a:pt x="52" y="199"/>
                    </a:cubicBezTo>
                    <a:cubicBezTo>
                      <a:pt x="59" y="197"/>
                      <a:pt x="66" y="197"/>
                      <a:pt x="73" y="200"/>
                    </a:cubicBezTo>
                    <a:cubicBezTo>
                      <a:pt x="80" y="203"/>
                      <a:pt x="86" y="210"/>
                      <a:pt x="88" y="220"/>
                    </a:cubicBezTo>
                    <a:cubicBezTo>
                      <a:pt x="91" y="230"/>
                      <a:pt x="89" y="239"/>
                      <a:pt x="85" y="245"/>
                    </a:cubicBezTo>
                    <a:cubicBezTo>
                      <a:pt x="80" y="251"/>
                      <a:pt x="73" y="254"/>
                      <a:pt x="67" y="256"/>
                    </a:cubicBezTo>
                    <a:cubicBezTo>
                      <a:pt x="59" y="258"/>
                      <a:pt x="52" y="255"/>
                      <a:pt x="47" y="253"/>
                    </a:cubicBezTo>
                    <a:cubicBezTo>
                      <a:pt x="47" y="253"/>
                      <a:pt x="46" y="253"/>
                      <a:pt x="46" y="253"/>
                    </a:cubicBezTo>
                    <a:cubicBezTo>
                      <a:pt x="55" y="284"/>
                      <a:pt x="64" y="317"/>
                      <a:pt x="71" y="352"/>
                    </a:cubicBezTo>
                    <a:cubicBezTo>
                      <a:pt x="73" y="360"/>
                      <a:pt x="84" y="365"/>
                      <a:pt x="91" y="362"/>
                    </a:cubicBezTo>
                    <a:cubicBezTo>
                      <a:pt x="210" y="301"/>
                      <a:pt x="311" y="287"/>
                      <a:pt x="413" y="353"/>
                    </a:cubicBezTo>
                    <a:cubicBezTo>
                      <a:pt x="414" y="353"/>
                      <a:pt x="414" y="353"/>
                      <a:pt x="414" y="353"/>
                    </a:cubicBezTo>
                    <a:cubicBezTo>
                      <a:pt x="431" y="363"/>
                      <a:pt x="452" y="370"/>
                      <a:pt x="467" y="356"/>
                    </a:cubicBezTo>
                    <a:cubicBezTo>
                      <a:pt x="482" y="343"/>
                      <a:pt x="486" y="322"/>
                      <a:pt x="478" y="304"/>
                    </a:cubicBezTo>
                    <a:cubicBezTo>
                      <a:pt x="478" y="303"/>
                      <a:pt x="478" y="303"/>
                      <a:pt x="478" y="303"/>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2" name="任意多边形: 形状 7"/>
              <p:cNvSpPr>
                <a:spLocks/>
              </p:cNvSpPr>
              <p:nvPr/>
            </p:nvSpPr>
            <p:spPr bwMode="auto">
              <a:xfrm>
                <a:off x="3719" y="601"/>
                <a:ext cx="758" cy="853"/>
              </a:xfrm>
              <a:custGeom>
                <a:avLst/>
                <a:gdLst>
                  <a:gd name="T0" fmla="*/ 273 w 320"/>
                  <a:gd name="T1" fmla="*/ 221 h 360"/>
                  <a:gd name="T2" fmla="*/ 273 w 320"/>
                  <a:gd name="T3" fmla="*/ 221 h 360"/>
                  <a:gd name="T4" fmla="*/ 288 w 320"/>
                  <a:gd name="T5" fmla="*/ 220 h 360"/>
                  <a:gd name="T6" fmla="*/ 300 w 320"/>
                  <a:gd name="T7" fmla="*/ 218 h 360"/>
                  <a:gd name="T8" fmla="*/ 308 w 320"/>
                  <a:gd name="T9" fmla="*/ 209 h 360"/>
                  <a:gd name="T10" fmla="*/ 306 w 320"/>
                  <a:gd name="T11" fmla="*/ 194 h 360"/>
                  <a:gd name="T12" fmla="*/ 294 w 320"/>
                  <a:gd name="T13" fmla="*/ 185 h 360"/>
                  <a:gd name="T14" fmla="*/ 281 w 320"/>
                  <a:gd name="T15" fmla="*/ 188 h 360"/>
                  <a:gd name="T16" fmla="*/ 274 w 320"/>
                  <a:gd name="T17" fmla="*/ 197 h 360"/>
                  <a:gd name="T18" fmla="*/ 266 w 320"/>
                  <a:gd name="T19" fmla="*/ 209 h 360"/>
                  <a:gd name="T20" fmla="*/ 245 w 320"/>
                  <a:gd name="T21" fmla="*/ 222 h 360"/>
                  <a:gd name="T22" fmla="*/ 86 w 320"/>
                  <a:gd name="T23" fmla="*/ 59 h 360"/>
                  <a:gd name="T24" fmla="*/ 86 w 320"/>
                  <a:gd name="T25" fmla="*/ 41 h 360"/>
                  <a:gd name="T26" fmla="*/ 92 w 320"/>
                  <a:gd name="T27" fmla="*/ 29 h 360"/>
                  <a:gd name="T28" fmla="*/ 96 w 320"/>
                  <a:gd name="T29" fmla="*/ 18 h 360"/>
                  <a:gd name="T30" fmla="*/ 93 w 320"/>
                  <a:gd name="T31" fmla="*/ 5 h 360"/>
                  <a:gd name="T32" fmla="*/ 79 w 320"/>
                  <a:gd name="T33" fmla="*/ 0 h 360"/>
                  <a:gd name="T34" fmla="*/ 65 w 320"/>
                  <a:gd name="T35" fmla="*/ 5 h 360"/>
                  <a:gd name="T36" fmla="*/ 61 w 320"/>
                  <a:gd name="T37" fmla="*/ 18 h 360"/>
                  <a:gd name="T38" fmla="*/ 66 w 320"/>
                  <a:gd name="T39" fmla="*/ 29 h 360"/>
                  <a:gd name="T40" fmla="*/ 73 w 320"/>
                  <a:gd name="T41" fmla="*/ 42 h 360"/>
                  <a:gd name="T42" fmla="*/ 73 w 320"/>
                  <a:gd name="T43" fmla="*/ 42 h 360"/>
                  <a:gd name="T44" fmla="*/ 73 w 320"/>
                  <a:gd name="T45" fmla="*/ 55 h 360"/>
                  <a:gd name="T46" fmla="*/ 62 w 320"/>
                  <a:gd name="T47" fmla="*/ 68 h 360"/>
                  <a:gd name="T48" fmla="*/ 62 w 320"/>
                  <a:gd name="T49" fmla="*/ 219 h 360"/>
                  <a:gd name="T50" fmla="*/ 42 w 320"/>
                  <a:gd name="T51" fmla="*/ 219 h 360"/>
                  <a:gd name="T52" fmla="*/ 29 w 320"/>
                  <a:gd name="T53" fmla="*/ 213 h 360"/>
                  <a:gd name="T54" fmla="*/ 19 w 320"/>
                  <a:gd name="T55" fmla="*/ 209 h 360"/>
                  <a:gd name="T56" fmla="*/ 6 w 320"/>
                  <a:gd name="T57" fmla="*/ 213 h 360"/>
                  <a:gd name="T58" fmla="*/ 1 w 320"/>
                  <a:gd name="T59" fmla="*/ 227 h 360"/>
                  <a:gd name="T60" fmla="*/ 6 w 320"/>
                  <a:gd name="T61" fmla="*/ 241 h 360"/>
                  <a:gd name="T62" fmla="*/ 19 w 320"/>
                  <a:gd name="T63" fmla="*/ 245 h 360"/>
                  <a:gd name="T64" fmla="*/ 30 w 320"/>
                  <a:gd name="T65" fmla="*/ 240 h 360"/>
                  <a:gd name="T66" fmla="*/ 42 w 320"/>
                  <a:gd name="T67" fmla="*/ 233 h 360"/>
                  <a:gd name="T68" fmla="*/ 43 w 320"/>
                  <a:gd name="T69" fmla="*/ 233 h 360"/>
                  <a:gd name="T70" fmla="*/ 62 w 320"/>
                  <a:gd name="T71" fmla="*/ 233 h 360"/>
                  <a:gd name="T72" fmla="*/ 62 w 320"/>
                  <a:gd name="T73" fmla="*/ 360 h 360"/>
                  <a:gd name="T74" fmla="*/ 176 w 320"/>
                  <a:gd name="T75" fmla="*/ 324 h 360"/>
                  <a:gd name="T76" fmla="*/ 177 w 320"/>
                  <a:gd name="T77" fmla="*/ 324 h 360"/>
                  <a:gd name="T78" fmla="*/ 170 w 320"/>
                  <a:gd name="T79" fmla="*/ 309 h 360"/>
                  <a:gd name="T80" fmla="*/ 174 w 320"/>
                  <a:gd name="T81" fmla="*/ 289 h 360"/>
                  <a:gd name="T82" fmla="*/ 196 w 320"/>
                  <a:gd name="T83" fmla="*/ 276 h 360"/>
                  <a:gd name="T84" fmla="*/ 220 w 320"/>
                  <a:gd name="T85" fmla="*/ 283 h 360"/>
                  <a:gd name="T86" fmla="*/ 229 w 320"/>
                  <a:gd name="T87" fmla="*/ 303 h 360"/>
                  <a:gd name="T88" fmla="*/ 224 w 320"/>
                  <a:gd name="T89" fmla="*/ 321 h 360"/>
                  <a:gd name="T90" fmla="*/ 221 w 320"/>
                  <a:gd name="T91" fmla="*/ 326 h 360"/>
                  <a:gd name="T92" fmla="*/ 320 w 320"/>
                  <a:gd name="T93" fmla="*/ 351 h 360"/>
                  <a:gd name="T94" fmla="*/ 253 w 320"/>
                  <a:gd name="T95" fmla="*/ 233 h 360"/>
                  <a:gd name="T96" fmla="*/ 273 w 320"/>
                  <a:gd name="T97" fmla="*/ 22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360">
                    <a:moveTo>
                      <a:pt x="273" y="221"/>
                    </a:moveTo>
                    <a:cubicBezTo>
                      <a:pt x="273" y="221"/>
                      <a:pt x="273" y="221"/>
                      <a:pt x="273" y="221"/>
                    </a:cubicBezTo>
                    <a:cubicBezTo>
                      <a:pt x="279" y="218"/>
                      <a:pt x="284" y="220"/>
                      <a:pt x="288" y="220"/>
                    </a:cubicBezTo>
                    <a:cubicBezTo>
                      <a:pt x="292" y="221"/>
                      <a:pt x="296" y="221"/>
                      <a:pt x="300" y="218"/>
                    </a:cubicBezTo>
                    <a:cubicBezTo>
                      <a:pt x="304" y="216"/>
                      <a:pt x="307" y="213"/>
                      <a:pt x="308" y="209"/>
                    </a:cubicBezTo>
                    <a:cubicBezTo>
                      <a:pt x="310" y="205"/>
                      <a:pt x="310" y="200"/>
                      <a:pt x="306" y="194"/>
                    </a:cubicBezTo>
                    <a:cubicBezTo>
                      <a:pt x="302" y="187"/>
                      <a:pt x="298" y="185"/>
                      <a:pt x="294" y="185"/>
                    </a:cubicBezTo>
                    <a:cubicBezTo>
                      <a:pt x="290" y="184"/>
                      <a:pt x="285" y="186"/>
                      <a:pt x="281" y="188"/>
                    </a:cubicBezTo>
                    <a:cubicBezTo>
                      <a:pt x="277" y="190"/>
                      <a:pt x="276" y="194"/>
                      <a:pt x="274" y="197"/>
                    </a:cubicBezTo>
                    <a:cubicBezTo>
                      <a:pt x="272" y="201"/>
                      <a:pt x="271" y="206"/>
                      <a:pt x="266" y="209"/>
                    </a:cubicBezTo>
                    <a:cubicBezTo>
                      <a:pt x="245" y="222"/>
                      <a:pt x="245" y="222"/>
                      <a:pt x="245" y="222"/>
                    </a:cubicBezTo>
                    <a:cubicBezTo>
                      <a:pt x="200" y="158"/>
                      <a:pt x="147" y="104"/>
                      <a:pt x="86" y="59"/>
                    </a:cubicBezTo>
                    <a:cubicBezTo>
                      <a:pt x="86" y="41"/>
                      <a:pt x="86" y="41"/>
                      <a:pt x="86" y="41"/>
                    </a:cubicBezTo>
                    <a:cubicBezTo>
                      <a:pt x="86" y="36"/>
                      <a:pt x="90" y="32"/>
                      <a:pt x="92" y="29"/>
                    </a:cubicBezTo>
                    <a:cubicBezTo>
                      <a:pt x="95" y="25"/>
                      <a:pt x="96" y="22"/>
                      <a:pt x="96" y="18"/>
                    </a:cubicBezTo>
                    <a:cubicBezTo>
                      <a:pt x="96" y="13"/>
                      <a:pt x="95" y="8"/>
                      <a:pt x="93" y="5"/>
                    </a:cubicBezTo>
                    <a:cubicBezTo>
                      <a:pt x="90" y="2"/>
                      <a:pt x="86" y="0"/>
                      <a:pt x="79" y="0"/>
                    </a:cubicBezTo>
                    <a:cubicBezTo>
                      <a:pt x="71" y="0"/>
                      <a:pt x="67" y="2"/>
                      <a:pt x="65" y="5"/>
                    </a:cubicBezTo>
                    <a:cubicBezTo>
                      <a:pt x="62" y="8"/>
                      <a:pt x="61" y="13"/>
                      <a:pt x="61" y="18"/>
                    </a:cubicBezTo>
                    <a:cubicBezTo>
                      <a:pt x="61" y="22"/>
                      <a:pt x="63" y="25"/>
                      <a:pt x="66" y="29"/>
                    </a:cubicBezTo>
                    <a:cubicBezTo>
                      <a:pt x="68" y="32"/>
                      <a:pt x="72" y="36"/>
                      <a:pt x="73" y="42"/>
                    </a:cubicBezTo>
                    <a:cubicBezTo>
                      <a:pt x="73" y="42"/>
                      <a:pt x="73" y="42"/>
                      <a:pt x="73" y="42"/>
                    </a:cubicBezTo>
                    <a:cubicBezTo>
                      <a:pt x="73" y="55"/>
                      <a:pt x="73" y="55"/>
                      <a:pt x="73" y="55"/>
                    </a:cubicBezTo>
                    <a:cubicBezTo>
                      <a:pt x="67" y="56"/>
                      <a:pt x="62" y="62"/>
                      <a:pt x="62" y="68"/>
                    </a:cubicBezTo>
                    <a:cubicBezTo>
                      <a:pt x="62" y="219"/>
                      <a:pt x="62" y="219"/>
                      <a:pt x="62" y="219"/>
                    </a:cubicBezTo>
                    <a:cubicBezTo>
                      <a:pt x="42" y="219"/>
                      <a:pt x="42" y="219"/>
                      <a:pt x="42" y="219"/>
                    </a:cubicBezTo>
                    <a:cubicBezTo>
                      <a:pt x="36" y="219"/>
                      <a:pt x="33" y="216"/>
                      <a:pt x="29" y="213"/>
                    </a:cubicBezTo>
                    <a:cubicBezTo>
                      <a:pt x="26" y="211"/>
                      <a:pt x="23" y="209"/>
                      <a:pt x="19" y="209"/>
                    </a:cubicBezTo>
                    <a:cubicBezTo>
                      <a:pt x="14" y="209"/>
                      <a:pt x="9" y="210"/>
                      <a:pt x="6" y="213"/>
                    </a:cubicBezTo>
                    <a:cubicBezTo>
                      <a:pt x="3" y="216"/>
                      <a:pt x="0" y="219"/>
                      <a:pt x="1" y="227"/>
                    </a:cubicBezTo>
                    <a:cubicBezTo>
                      <a:pt x="1" y="235"/>
                      <a:pt x="3" y="239"/>
                      <a:pt x="6" y="241"/>
                    </a:cubicBezTo>
                    <a:cubicBezTo>
                      <a:pt x="9" y="244"/>
                      <a:pt x="14" y="245"/>
                      <a:pt x="19" y="245"/>
                    </a:cubicBezTo>
                    <a:cubicBezTo>
                      <a:pt x="23" y="245"/>
                      <a:pt x="26" y="243"/>
                      <a:pt x="30" y="240"/>
                    </a:cubicBezTo>
                    <a:cubicBezTo>
                      <a:pt x="33" y="237"/>
                      <a:pt x="37" y="233"/>
                      <a:pt x="42" y="233"/>
                    </a:cubicBezTo>
                    <a:cubicBezTo>
                      <a:pt x="43" y="233"/>
                      <a:pt x="43" y="233"/>
                      <a:pt x="43" y="233"/>
                    </a:cubicBezTo>
                    <a:cubicBezTo>
                      <a:pt x="62" y="233"/>
                      <a:pt x="62" y="233"/>
                      <a:pt x="62" y="233"/>
                    </a:cubicBezTo>
                    <a:cubicBezTo>
                      <a:pt x="62" y="360"/>
                      <a:pt x="62" y="360"/>
                      <a:pt x="62" y="360"/>
                    </a:cubicBezTo>
                    <a:cubicBezTo>
                      <a:pt x="94" y="337"/>
                      <a:pt x="134" y="326"/>
                      <a:pt x="176" y="324"/>
                    </a:cubicBezTo>
                    <a:cubicBezTo>
                      <a:pt x="176" y="324"/>
                      <a:pt x="177" y="324"/>
                      <a:pt x="177" y="324"/>
                    </a:cubicBezTo>
                    <a:cubicBezTo>
                      <a:pt x="174" y="321"/>
                      <a:pt x="171" y="316"/>
                      <a:pt x="170" y="309"/>
                    </a:cubicBezTo>
                    <a:cubicBezTo>
                      <a:pt x="169" y="303"/>
                      <a:pt x="170" y="295"/>
                      <a:pt x="174" y="289"/>
                    </a:cubicBezTo>
                    <a:cubicBezTo>
                      <a:pt x="178" y="282"/>
                      <a:pt x="187" y="277"/>
                      <a:pt x="196" y="276"/>
                    </a:cubicBezTo>
                    <a:cubicBezTo>
                      <a:pt x="206" y="275"/>
                      <a:pt x="215" y="278"/>
                      <a:pt x="220" y="283"/>
                    </a:cubicBezTo>
                    <a:cubicBezTo>
                      <a:pt x="226" y="289"/>
                      <a:pt x="228" y="296"/>
                      <a:pt x="229" y="303"/>
                    </a:cubicBezTo>
                    <a:cubicBezTo>
                      <a:pt x="230" y="311"/>
                      <a:pt x="226" y="317"/>
                      <a:pt x="224" y="321"/>
                    </a:cubicBezTo>
                    <a:cubicBezTo>
                      <a:pt x="222" y="324"/>
                      <a:pt x="222" y="325"/>
                      <a:pt x="221" y="326"/>
                    </a:cubicBezTo>
                    <a:cubicBezTo>
                      <a:pt x="255" y="329"/>
                      <a:pt x="288" y="338"/>
                      <a:pt x="320" y="351"/>
                    </a:cubicBezTo>
                    <a:cubicBezTo>
                      <a:pt x="300" y="308"/>
                      <a:pt x="277" y="269"/>
                      <a:pt x="253" y="233"/>
                    </a:cubicBezTo>
                    <a:lnTo>
                      <a:pt x="273" y="221"/>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3" name="任意多边形: 形状 8"/>
              <p:cNvSpPr>
                <a:spLocks/>
              </p:cNvSpPr>
              <p:nvPr/>
            </p:nvSpPr>
            <p:spPr bwMode="auto">
              <a:xfrm>
                <a:off x="3866" y="1283"/>
                <a:ext cx="878" cy="767"/>
              </a:xfrm>
              <a:custGeom>
                <a:avLst/>
                <a:gdLst>
                  <a:gd name="T0" fmla="*/ 360 w 371"/>
                  <a:gd name="T1" fmla="*/ 175 h 324"/>
                  <a:gd name="T2" fmla="*/ 347 w 371"/>
                  <a:gd name="T3" fmla="*/ 174 h 324"/>
                  <a:gd name="T4" fmla="*/ 338 w 371"/>
                  <a:gd name="T5" fmla="*/ 181 h 324"/>
                  <a:gd name="T6" fmla="*/ 327 w 371"/>
                  <a:gd name="T7" fmla="*/ 190 h 324"/>
                  <a:gd name="T8" fmla="*/ 309 w 371"/>
                  <a:gd name="T9" fmla="*/ 195 h 324"/>
                  <a:gd name="T10" fmla="*/ 273 w 371"/>
                  <a:gd name="T11" fmla="*/ 97 h 324"/>
                  <a:gd name="T12" fmla="*/ 148 w 371"/>
                  <a:gd name="T13" fmla="*/ 61 h 324"/>
                  <a:gd name="T14" fmla="*/ 146 w 371"/>
                  <a:gd name="T15" fmla="*/ 41 h 324"/>
                  <a:gd name="T16" fmla="*/ 146 w 371"/>
                  <a:gd name="T17" fmla="*/ 41 h 324"/>
                  <a:gd name="T18" fmla="*/ 152 w 371"/>
                  <a:gd name="T19" fmla="*/ 27 h 324"/>
                  <a:gd name="T20" fmla="*/ 155 w 371"/>
                  <a:gd name="T21" fmla="*/ 16 h 324"/>
                  <a:gd name="T22" fmla="*/ 150 w 371"/>
                  <a:gd name="T23" fmla="*/ 4 h 324"/>
                  <a:gd name="T24" fmla="*/ 138 w 371"/>
                  <a:gd name="T25" fmla="*/ 0 h 324"/>
                  <a:gd name="T26" fmla="*/ 135 w 371"/>
                  <a:gd name="T27" fmla="*/ 0 h 324"/>
                  <a:gd name="T28" fmla="*/ 122 w 371"/>
                  <a:gd name="T29" fmla="*/ 7 h 324"/>
                  <a:gd name="T30" fmla="*/ 120 w 371"/>
                  <a:gd name="T31" fmla="*/ 20 h 324"/>
                  <a:gd name="T32" fmla="*/ 125 w 371"/>
                  <a:gd name="T33" fmla="*/ 30 h 324"/>
                  <a:gd name="T34" fmla="*/ 133 w 371"/>
                  <a:gd name="T35" fmla="*/ 42 h 324"/>
                  <a:gd name="T36" fmla="*/ 135 w 371"/>
                  <a:gd name="T37" fmla="*/ 60 h 324"/>
                  <a:gd name="T38" fmla="*/ 127 w 371"/>
                  <a:gd name="T39" fmla="*/ 60 h 324"/>
                  <a:gd name="T40" fmla="*/ 0 w 371"/>
                  <a:gd name="T41" fmla="*/ 103 h 324"/>
                  <a:gd name="T42" fmla="*/ 0 w 371"/>
                  <a:gd name="T43" fmla="*/ 175 h 324"/>
                  <a:gd name="T44" fmla="*/ 4 w 371"/>
                  <a:gd name="T45" fmla="*/ 172 h 324"/>
                  <a:gd name="T46" fmla="*/ 22 w 371"/>
                  <a:gd name="T47" fmla="*/ 165 h 324"/>
                  <a:gd name="T48" fmla="*/ 42 w 371"/>
                  <a:gd name="T49" fmla="*/ 172 h 324"/>
                  <a:gd name="T50" fmla="*/ 52 w 371"/>
                  <a:gd name="T51" fmla="*/ 195 h 324"/>
                  <a:gd name="T52" fmla="*/ 42 w 371"/>
                  <a:gd name="T53" fmla="*/ 218 h 324"/>
                  <a:gd name="T54" fmla="*/ 22 w 371"/>
                  <a:gd name="T55" fmla="*/ 224 h 324"/>
                  <a:gd name="T56" fmla="*/ 4 w 371"/>
                  <a:gd name="T57" fmla="*/ 217 h 324"/>
                  <a:gd name="T58" fmla="*/ 0 w 371"/>
                  <a:gd name="T59" fmla="*/ 214 h 324"/>
                  <a:gd name="T60" fmla="*/ 0 w 371"/>
                  <a:gd name="T61" fmla="*/ 309 h 324"/>
                  <a:gd name="T62" fmla="*/ 7 w 371"/>
                  <a:gd name="T63" fmla="*/ 321 h 324"/>
                  <a:gd name="T64" fmla="*/ 21 w 371"/>
                  <a:gd name="T65" fmla="*/ 321 h 324"/>
                  <a:gd name="T66" fmla="*/ 317 w 371"/>
                  <a:gd name="T67" fmla="*/ 316 h 324"/>
                  <a:gd name="T68" fmla="*/ 332 w 371"/>
                  <a:gd name="T69" fmla="*/ 314 h 324"/>
                  <a:gd name="T70" fmla="*/ 337 w 371"/>
                  <a:gd name="T71" fmla="*/ 300 h 324"/>
                  <a:gd name="T72" fmla="*/ 313 w 371"/>
                  <a:gd name="T73" fmla="*/ 208 h 324"/>
                  <a:gd name="T74" fmla="*/ 329 w 371"/>
                  <a:gd name="T75" fmla="*/ 203 h 324"/>
                  <a:gd name="T76" fmla="*/ 330 w 371"/>
                  <a:gd name="T77" fmla="*/ 203 h 324"/>
                  <a:gd name="T78" fmla="*/ 344 w 371"/>
                  <a:gd name="T79" fmla="*/ 207 h 324"/>
                  <a:gd name="T80" fmla="*/ 356 w 371"/>
                  <a:gd name="T81" fmla="*/ 209 h 324"/>
                  <a:gd name="T82" fmla="*/ 367 w 371"/>
                  <a:gd name="T83" fmla="*/ 202 h 324"/>
                  <a:gd name="T84" fmla="*/ 369 w 371"/>
                  <a:gd name="T85" fmla="*/ 187 h 324"/>
                  <a:gd name="T86" fmla="*/ 360 w 371"/>
                  <a:gd name="T87" fmla="*/ 175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71" h="324">
                    <a:moveTo>
                      <a:pt x="360" y="175"/>
                    </a:moveTo>
                    <a:cubicBezTo>
                      <a:pt x="357" y="173"/>
                      <a:pt x="352" y="173"/>
                      <a:pt x="347" y="174"/>
                    </a:cubicBezTo>
                    <a:cubicBezTo>
                      <a:pt x="343" y="175"/>
                      <a:pt x="340" y="178"/>
                      <a:pt x="338" y="181"/>
                    </a:cubicBezTo>
                    <a:cubicBezTo>
                      <a:pt x="335" y="184"/>
                      <a:pt x="332" y="189"/>
                      <a:pt x="327" y="190"/>
                    </a:cubicBezTo>
                    <a:cubicBezTo>
                      <a:pt x="309" y="195"/>
                      <a:pt x="309" y="195"/>
                      <a:pt x="309" y="195"/>
                    </a:cubicBezTo>
                    <a:cubicBezTo>
                      <a:pt x="298" y="160"/>
                      <a:pt x="286" y="127"/>
                      <a:pt x="273" y="97"/>
                    </a:cubicBezTo>
                    <a:cubicBezTo>
                      <a:pt x="235" y="77"/>
                      <a:pt x="191" y="64"/>
                      <a:pt x="148" y="61"/>
                    </a:cubicBezTo>
                    <a:cubicBezTo>
                      <a:pt x="146" y="41"/>
                      <a:pt x="146" y="41"/>
                      <a:pt x="146" y="41"/>
                    </a:cubicBezTo>
                    <a:cubicBezTo>
                      <a:pt x="146" y="41"/>
                      <a:pt x="146" y="41"/>
                      <a:pt x="146" y="41"/>
                    </a:cubicBezTo>
                    <a:cubicBezTo>
                      <a:pt x="146" y="35"/>
                      <a:pt x="150" y="31"/>
                      <a:pt x="152" y="27"/>
                    </a:cubicBezTo>
                    <a:cubicBezTo>
                      <a:pt x="154" y="24"/>
                      <a:pt x="156" y="20"/>
                      <a:pt x="155" y="16"/>
                    </a:cubicBezTo>
                    <a:cubicBezTo>
                      <a:pt x="155" y="11"/>
                      <a:pt x="153" y="7"/>
                      <a:pt x="150" y="4"/>
                    </a:cubicBezTo>
                    <a:cubicBezTo>
                      <a:pt x="148" y="1"/>
                      <a:pt x="144" y="0"/>
                      <a:pt x="138" y="0"/>
                    </a:cubicBezTo>
                    <a:cubicBezTo>
                      <a:pt x="137" y="0"/>
                      <a:pt x="136" y="0"/>
                      <a:pt x="135" y="0"/>
                    </a:cubicBezTo>
                    <a:cubicBezTo>
                      <a:pt x="128" y="1"/>
                      <a:pt x="124" y="3"/>
                      <a:pt x="122" y="7"/>
                    </a:cubicBezTo>
                    <a:cubicBezTo>
                      <a:pt x="120" y="10"/>
                      <a:pt x="119" y="15"/>
                      <a:pt x="120" y="20"/>
                    </a:cubicBezTo>
                    <a:cubicBezTo>
                      <a:pt x="120" y="24"/>
                      <a:pt x="123" y="27"/>
                      <a:pt x="125" y="30"/>
                    </a:cubicBezTo>
                    <a:cubicBezTo>
                      <a:pt x="128" y="33"/>
                      <a:pt x="132" y="37"/>
                      <a:pt x="133" y="42"/>
                    </a:cubicBezTo>
                    <a:cubicBezTo>
                      <a:pt x="135" y="60"/>
                      <a:pt x="135" y="60"/>
                      <a:pt x="135" y="60"/>
                    </a:cubicBezTo>
                    <a:cubicBezTo>
                      <a:pt x="132" y="60"/>
                      <a:pt x="130" y="60"/>
                      <a:pt x="127" y="60"/>
                    </a:cubicBezTo>
                    <a:cubicBezTo>
                      <a:pt x="77" y="60"/>
                      <a:pt x="32" y="73"/>
                      <a:pt x="0" y="103"/>
                    </a:cubicBezTo>
                    <a:cubicBezTo>
                      <a:pt x="0" y="175"/>
                      <a:pt x="0" y="175"/>
                      <a:pt x="0" y="175"/>
                    </a:cubicBezTo>
                    <a:cubicBezTo>
                      <a:pt x="1" y="174"/>
                      <a:pt x="2" y="174"/>
                      <a:pt x="4" y="172"/>
                    </a:cubicBezTo>
                    <a:cubicBezTo>
                      <a:pt x="8" y="169"/>
                      <a:pt x="14" y="165"/>
                      <a:pt x="22" y="165"/>
                    </a:cubicBezTo>
                    <a:cubicBezTo>
                      <a:pt x="28" y="165"/>
                      <a:pt x="36" y="167"/>
                      <a:pt x="42" y="172"/>
                    </a:cubicBezTo>
                    <a:cubicBezTo>
                      <a:pt x="48" y="176"/>
                      <a:pt x="52" y="185"/>
                      <a:pt x="52" y="195"/>
                    </a:cubicBezTo>
                    <a:cubicBezTo>
                      <a:pt x="51" y="205"/>
                      <a:pt x="47" y="213"/>
                      <a:pt x="42" y="218"/>
                    </a:cubicBezTo>
                    <a:cubicBezTo>
                      <a:pt x="36" y="223"/>
                      <a:pt x="29" y="224"/>
                      <a:pt x="22" y="224"/>
                    </a:cubicBezTo>
                    <a:cubicBezTo>
                      <a:pt x="14" y="224"/>
                      <a:pt x="8" y="220"/>
                      <a:pt x="4" y="217"/>
                    </a:cubicBezTo>
                    <a:cubicBezTo>
                      <a:pt x="2" y="216"/>
                      <a:pt x="1" y="215"/>
                      <a:pt x="0" y="214"/>
                    </a:cubicBezTo>
                    <a:cubicBezTo>
                      <a:pt x="0" y="309"/>
                      <a:pt x="0" y="309"/>
                      <a:pt x="0" y="309"/>
                    </a:cubicBezTo>
                    <a:cubicBezTo>
                      <a:pt x="0" y="314"/>
                      <a:pt x="3" y="319"/>
                      <a:pt x="7" y="321"/>
                    </a:cubicBezTo>
                    <a:cubicBezTo>
                      <a:pt x="12" y="324"/>
                      <a:pt x="17" y="324"/>
                      <a:pt x="21" y="321"/>
                    </a:cubicBezTo>
                    <a:cubicBezTo>
                      <a:pt x="134" y="253"/>
                      <a:pt x="222" y="264"/>
                      <a:pt x="317" y="316"/>
                    </a:cubicBezTo>
                    <a:cubicBezTo>
                      <a:pt x="322" y="318"/>
                      <a:pt x="328" y="318"/>
                      <a:pt x="332" y="314"/>
                    </a:cubicBezTo>
                    <a:cubicBezTo>
                      <a:pt x="337" y="311"/>
                      <a:pt x="339" y="305"/>
                      <a:pt x="337" y="300"/>
                    </a:cubicBezTo>
                    <a:cubicBezTo>
                      <a:pt x="330" y="268"/>
                      <a:pt x="322" y="237"/>
                      <a:pt x="313" y="208"/>
                    </a:cubicBezTo>
                    <a:cubicBezTo>
                      <a:pt x="329" y="203"/>
                      <a:pt x="329" y="203"/>
                      <a:pt x="329" y="203"/>
                    </a:cubicBezTo>
                    <a:cubicBezTo>
                      <a:pt x="330" y="203"/>
                      <a:pt x="330" y="203"/>
                      <a:pt x="330" y="203"/>
                    </a:cubicBezTo>
                    <a:cubicBezTo>
                      <a:pt x="336" y="202"/>
                      <a:pt x="340" y="205"/>
                      <a:pt x="344" y="207"/>
                    </a:cubicBezTo>
                    <a:cubicBezTo>
                      <a:pt x="348" y="209"/>
                      <a:pt x="352" y="210"/>
                      <a:pt x="356" y="209"/>
                    </a:cubicBezTo>
                    <a:cubicBezTo>
                      <a:pt x="361" y="207"/>
                      <a:pt x="365" y="205"/>
                      <a:pt x="367" y="202"/>
                    </a:cubicBezTo>
                    <a:cubicBezTo>
                      <a:pt x="369" y="199"/>
                      <a:pt x="371" y="194"/>
                      <a:pt x="369" y="187"/>
                    </a:cubicBezTo>
                    <a:cubicBezTo>
                      <a:pt x="367" y="180"/>
                      <a:pt x="364" y="176"/>
                      <a:pt x="360" y="17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4" name="任意多边形: 形状 9"/>
              <p:cNvSpPr>
                <a:spLocks/>
              </p:cNvSpPr>
              <p:nvPr/>
            </p:nvSpPr>
            <p:spPr bwMode="auto">
              <a:xfrm>
                <a:off x="3211" y="732"/>
                <a:ext cx="605" cy="733"/>
              </a:xfrm>
              <a:custGeom>
                <a:avLst/>
                <a:gdLst>
                  <a:gd name="T0" fmla="*/ 242 w 256"/>
                  <a:gd name="T1" fmla="*/ 0 h 310"/>
                  <a:gd name="T2" fmla="*/ 234 w 256"/>
                  <a:gd name="T3" fmla="*/ 3 h 310"/>
                  <a:gd name="T4" fmla="*/ 73 w 256"/>
                  <a:gd name="T5" fmla="*/ 167 h 310"/>
                  <a:gd name="T6" fmla="*/ 52 w 256"/>
                  <a:gd name="T7" fmla="*/ 154 h 310"/>
                  <a:gd name="T8" fmla="*/ 45 w 256"/>
                  <a:gd name="T9" fmla="*/ 142 h 310"/>
                  <a:gd name="T10" fmla="*/ 38 w 256"/>
                  <a:gd name="T11" fmla="*/ 133 h 310"/>
                  <a:gd name="T12" fmla="*/ 25 w 256"/>
                  <a:gd name="T13" fmla="*/ 130 h 310"/>
                  <a:gd name="T14" fmla="*/ 13 w 256"/>
                  <a:gd name="T15" fmla="*/ 139 h 310"/>
                  <a:gd name="T16" fmla="*/ 10 w 256"/>
                  <a:gd name="T17" fmla="*/ 154 h 310"/>
                  <a:gd name="T18" fmla="*/ 19 w 256"/>
                  <a:gd name="T19" fmla="*/ 163 h 310"/>
                  <a:gd name="T20" fmla="*/ 31 w 256"/>
                  <a:gd name="T21" fmla="*/ 165 h 310"/>
                  <a:gd name="T22" fmla="*/ 46 w 256"/>
                  <a:gd name="T23" fmla="*/ 166 h 310"/>
                  <a:gd name="T24" fmla="*/ 46 w 256"/>
                  <a:gd name="T25" fmla="*/ 166 h 310"/>
                  <a:gd name="T26" fmla="*/ 66 w 256"/>
                  <a:gd name="T27" fmla="*/ 178 h 310"/>
                  <a:gd name="T28" fmla="*/ 0 w 256"/>
                  <a:gd name="T29" fmla="*/ 293 h 310"/>
                  <a:gd name="T30" fmla="*/ 100 w 256"/>
                  <a:gd name="T31" fmla="*/ 270 h 310"/>
                  <a:gd name="T32" fmla="*/ 98 w 256"/>
                  <a:gd name="T33" fmla="*/ 266 h 310"/>
                  <a:gd name="T34" fmla="*/ 93 w 256"/>
                  <a:gd name="T35" fmla="*/ 248 h 310"/>
                  <a:gd name="T36" fmla="*/ 102 w 256"/>
                  <a:gd name="T37" fmla="*/ 228 h 310"/>
                  <a:gd name="T38" fmla="*/ 125 w 256"/>
                  <a:gd name="T39" fmla="*/ 221 h 310"/>
                  <a:gd name="T40" fmla="*/ 148 w 256"/>
                  <a:gd name="T41" fmla="*/ 234 h 310"/>
                  <a:gd name="T42" fmla="*/ 151 w 256"/>
                  <a:gd name="T43" fmla="*/ 254 h 310"/>
                  <a:gd name="T44" fmla="*/ 144 w 256"/>
                  <a:gd name="T45" fmla="*/ 270 h 310"/>
                  <a:gd name="T46" fmla="*/ 256 w 256"/>
                  <a:gd name="T47" fmla="*/ 310 h 310"/>
                  <a:gd name="T48" fmla="*/ 256 w 256"/>
                  <a:gd name="T49" fmla="*/ 191 h 310"/>
                  <a:gd name="T50" fmla="*/ 252 w 256"/>
                  <a:gd name="T51" fmla="*/ 194 h 310"/>
                  <a:gd name="T52" fmla="*/ 234 w 256"/>
                  <a:gd name="T53" fmla="*/ 201 h 310"/>
                  <a:gd name="T54" fmla="*/ 214 w 256"/>
                  <a:gd name="T55" fmla="*/ 195 h 310"/>
                  <a:gd name="T56" fmla="*/ 204 w 256"/>
                  <a:gd name="T57" fmla="*/ 172 h 310"/>
                  <a:gd name="T58" fmla="*/ 214 w 256"/>
                  <a:gd name="T59" fmla="*/ 149 h 310"/>
                  <a:gd name="T60" fmla="*/ 234 w 256"/>
                  <a:gd name="T61" fmla="*/ 142 h 310"/>
                  <a:gd name="T62" fmla="*/ 251 w 256"/>
                  <a:gd name="T63" fmla="*/ 149 h 310"/>
                  <a:gd name="T64" fmla="*/ 256 w 256"/>
                  <a:gd name="T65" fmla="*/ 152 h 310"/>
                  <a:gd name="T66" fmla="*/ 256 w 256"/>
                  <a:gd name="T67" fmla="*/ 14 h 310"/>
                  <a:gd name="T68" fmla="*/ 242 w 256"/>
                  <a:gd name="T69"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0">
                    <a:moveTo>
                      <a:pt x="242" y="0"/>
                    </a:moveTo>
                    <a:cubicBezTo>
                      <a:pt x="239" y="1"/>
                      <a:pt x="236" y="2"/>
                      <a:pt x="234" y="3"/>
                    </a:cubicBezTo>
                    <a:cubicBezTo>
                      <a:pt x="173" y="49"/>
                      <a:pt x="119" y="103"/>
                      <a:pt x="73" y="167"/>
                    </a:cubicBezTo>
                    <a:cubicBezTo>
                      <a:pt x="52" y="154"/>
                      <a:pt x="52" y="154"/>
                      <a:pt x="52" y="154"/>
                    </a:cubicBezTo>
                    <a:cubicBezTo>
                      <a:pt x="47" y="151"/>
                      <a:pt x="46" y="146"/>
                      <a:pt x="45" y="142"/>
                    </a:cubicBezTo>
                    <a:cubicBezTo>
                      <a:pt x="43" y="139"/>
                      <a:pt x="41" y="135"/>
                      <a:pt x="38" y="133"/>
                    </a:cubicBezTo>
                    <a:cubicBezTo>
                      <a:pt x="34" y="131"/>
                      <a:pt x="29" y="129"/>
                      <a:pt x="25" y="130"/>
                    </a:cubicBezTo>
                    <a:cubicBezTo>
                      <a:pt x="21" y="130"/>
                      <a:pt x="17" y="132"/>
                      <a:pt x="13" y="139"/>
                    </a:cubicBezTo>
                    <a:cubicBezTo>
                      <a:pt x="9" y="145"/>
                      <a:pt x="9" y="150"/>
                      <a:pt x="10" y="154"/>
                    </a:cubicBezTo>
                    <a:cubicBezTo>
                      <a:pt x="12" y="158"/>
                      <a:pt x="15" y="161"/>
                      <a:pt x="19" y="163"/>
                    </a:cubicBezTo>
                    <a:cubicBezTo>
                      <a:pt x="23" y="166"/>
                      <a:pt x="26" y="166"/>
                      <a:pt x="31" y="165"/>
                    </a:cubicBezTo>
                    <a:cubicBezTo>
                      <a:pt x="35" y="165"/>
                      <a:pt x="40" y="163"/>
                      <a:pt x="46" y="166"/>
                    </a:cubicBezTo>
                    <a:cubicBezTo>
                      <a:pt x="46" y="166"/>
                      <a:pt x="46" y="166"/>
                      <a:pt x="46" y="166"/>
                    </a:cubicBezTo>
                    <a:cubicBezTo>
                      <a:pt x="66" y="178"/>
                      <a:pt x="66" y="178"/>
                      <a:pt x="66" y="178"/>
                    </a:cubicBezTo>
                    <a:cubicBezTo>
                      <a:pt x="42" y="213"/>
                      <a:pt x="20" y="251"/>
                      <a:pt x="0" y="293"/>
                    </a:cubicBezTo>
                    <a:cubicBezTo>
                      <a:pt x="32" y="281"/>
                      <a:pt x="66" y="273"/>
                      <a:pt x="100" y="270"/>
                    </a:cubicBezTo>
                    <a:cubicBezTo>
                      <a:pt x="100" y="269"/>
                      <a:pt x="99" y="268"/>
                      <a:pt x="98" y="266"/>
                    </a:cubicBezTo>
                    <a:cubicBezTo>
                      <a:pt x="95" y="262"/>
                      <a:pt x="92" y="256"/>
                      <a:pt x="93" y="248"/>
                    </a:cubicBezTo>
                    <a:cubicBezTo>
                      <a:pt x="94" y="241"/>
                      <a:pt x="96" y="234"/>
                      <a:pt x="102" y="228"/>
                    </a:cubicBezTo>
                    <a:cubicBezTo>
                      <a:pt x="107" y="223"/>
                      <a:pt x="116" y="220"/>
                      <a:pt x="125" y="221"/>
                    </a:cubicBezTo>
                    <a:cubicBezTo>
                      <a:pt x="135" y="222"/>
                      <a:pt x="144" y="227"/>
                      <a:pt x="148" y="234"/>
                    </a:cubicBezTo>
                    <a:cubicBezTo>
                      <a:pt x="152" y="240"/>
                      <a:pt x="152" y="248"/>
                      <a:pt x="151" y="254"/>
                    </a:cubicBezTo>
                    <a:cubicBezTo>
                      <a:pt x="151" y="261"/>
                      <a:pt x="147" y="266"/>
                      <a:pt x="144" y="270"/>
                    </a:cubicBezTo>
                    <a:cubicBezTo>
                      <a:pt x="186" y="273"/>
                      <a:pt x="225" y="286"/>
                      <a:pt x="256" y="310"/>
                    </a:cubicBezTo>
                    <a:cubicBezTo>
                      <a:pt x="256" y="191"/>
                      <a:pt x="256" y="191"/>
                      <a:pt x="256" y="191"/>
                    </a:cubicBezTo>
                    <a:cubicBezTo>
                      <a:pt x="255" y="192"/>
                      <a:pt x="254" y="193"/>
                      <a:pt x="252" y="194"/>
                    </a:cubicBezTo>
                    <a:cubicBezTo>
                      <a:pt x="248" y="197"/>
                      <a:pt x="242" y="201"/>
                      <a:pt x="234" y="201"/>
                    </a:cubicBezTo>
                    <a:cubicBezTo>
                      <a:pt x="227" y="201"/>
                      <a:pt x="220" y="200"/>
                      <a:pt x="214" y="195"/>
                    </a:cubicBezTo>
                    <a:cubicBezTo>
                      <a:pt x="208" y="190"/>
                      <a:pt x="204" y="182"/>
                      <a:pt x="204" y="172"/>
                    </a:cubicBezTo>
                    <a:cubicBezTo>
                      <a:pt x="204" y="162"/>
                      <a:pt x="208" y="153"/>
                      <a:pt x="214" y="149"/>
                    </a:cubicBezTo>
                    <a:cubicBezTo>
                      <a:pt x="220" y="144"/>
                      <a:pt x="227" y="142"/>
                      <a:pt x="234" y="142"/>
                    </a:cubicBezTo>
                    <a:cubicBezTo>
                      <a:pt x="241" y="142"/>
                      <a:pt x="247" y="146"/>
                      <a:pt x="251" y="149"/>
                    </a:cubicBezTo>
                    <a:cubicBezTo>
                      <a:pt x="254" y="151"/>
                      <a:pt x="255" y="152"/>
                      <a:pt x="256" y="152"/>
                    </a:cubicBezTo>
                    <a:cubicBezTo>
                      <a:pt x="256" y="14"/>
                      <a:pt x="256" y="14"/>
                      <a:pt x="256" y="14"/>
                    </a:cubicBezTo>
                    <a:cubicBezTo>
                      <a:pt x="256" y="7"/>
                      <a:pt x="249" y="0"/>
                      <a:pt x="242"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5" name="任意多边形: 形状 10"/>
              <p:cNvSpPr>
                <a:spLocks/>
              </p:cNvSpPr>
              <p:nvPr/>
            </p:nvSpPr>
            <p:spPr bwMode="auto">
              <a:xfrm>
                <a:off x="2927" y="1283"/>
                <a:ext cx="1034" cy="767"/>
              </a:xfrm>
              <a:custGeom>
                <a:avLst/>
                <a:gdLst>
                  <a:gd name="T0" fmla="*/ 432 w 437"/>
                  <a:gd name="T1" fmla="*/ 181 h 324"/>
                  <a:gd name="T2" fmla="*/ 419 w 437"/>
                  <a:gd name="T3" fmla="*/ 177 h 324"/>
                  <a:gd name="T4" fmla="*/ 408 w 437"/>
                  <a:gd name="T5" fmla="*/ 181 h 324"/>
                  <a:gd name="T6" fmla="*/ 395 w 437"/>
                  <a:gd name="T7" fmla="*/ 187 h 324"/>
                  <a:gd name="T8" fmla="*/ 376 w 437"/>
                  <a:gd name="T9" fmla="*/ 187 h 324"/>
                  <a:gd name="T10" fmla="*/ 376 w 437"/>
                  <a:gd name="T11" fmla="*/ 110 h 324"/>
                  <a:gd name="T12" fmla="*/ 245 w 437"/>
                  <a:gd name="T13" fmla="*/ 60 h 324"/>
                  <a:gd name="T14" fmla="*/ 247 w 437"/>
                  <a:gd name="T15" fmla="*/ 42 h 324"/>
                  <a:gd name="T16" fmla="*/ 254 w 437"/>
                  <a:gd name="T17" fmla="*/ 30 h 324"/>
                  <a:gd name="T18" fmla="*/ 260 w 437"/>
                  <a:gd name="T19" fmla="*/ 20 h 324"/>
                  <a:gd name="T20" fmla="*/ 258 w 437"/>
                  <a:gd name="T21" fmla="*/ 7 h 324"/>
                  <a:gd name="T22" fmla="*/ 244 w 437"/>
                  <a:gd name="T23" fmla="*/ 0 h 324"/>
                  <a:gd name="T24" fmla="*/ 242 w 437"/>
                  <a:gd name="T25" fmla="*/ 0 h 324"/>
                  <a:gd name="T26" fmla="*/ 230 w 437"/>
                  <a:gd name="T27" fmla="*/ 4 h 324"/>
                  <a:gd name="T28" fmla="*/ 225 w 437"/>
                  <a:gd name="T29" fmla="*/ 16 h 324"/>
                  <a:gd name="T30" fmla="*/ 228 w 437"/>
                  <a:gd name="T31" fmla="*/ 27 h 324"/>
                  <a:gd name="T32" fmla="*/ 234 w 437"/>
                  <a:gd name="T33" fmla="*/ 41 h 324"/>
                  <a:gd name="T34" fmla="*/ 234 w 437"/>
                  <a:gd name="T35" fmla="*/ 41 h 324"/>
                  <a:gd name="T36" fmla="*/ 231 w 437"/>
                  <a:gd name="T37" fmla="*/ 60 h 324"/>
                  <a:gd name="T38" fmla="*/ 230 w 437"/>
                  <a:gd name="T39" fmla="*/ 60 h 324"/>
                  <a:gd name="T40" fmla="*/ 105 w 437"/>
                  <a:gd name="T41" fmla="*/ 93 h 324"/>
                  <a:gd name="T42" fmla="*/ 67 w 437"/>
                  <a:gd name="T43" fmla="*/ 196 h 324"/>
                  <a:gd name="T44" fmla="*/ 44 w 437"/>
                  <a:gd name="T45" fmla="*/ 190 h 324"/>
                  <a:gd name="T46" fmla="*/ 33 w 437"/>
                  <a:gd name="T47" fmla="*/ 181 h 324"/>
                  <a:gd name="T48" fmla="*/ 24 w 437"/>
                  <a:gd name="T49" fmla="*/ 174 h 324"/>
                  <a:gd name="T50" fmla="*/ 10 w 437"/>
                  <a:gd name="T51" fmla="*/ 175 h 324"/>
                  <a:gd name="T52" fmla="*/ 2 w 437"/>
                  <a:gd name="T53" fmla="*/ 187 h 324"/>
                  <a:gd name="T54" fmla="*/ 3 w 437"/>
                  <a:gd name="T55" fmla="*/ 202 h 324"/>
                  <a:gd name="T56" fmla="*/ 15 w 437"/>
                  <a:gd name="T57" fmla="*/ 209 h 324"/>
                  <a:gd name="T58" fmla="*/ 26 w 437"/>
                  <a:gd name="T59" fmla="*/ 207 h 324"/>
                  <a:gd name="T60" fmla="*/ 41 w 437"/>
                  <a:gd name="T61" fmla="*/ 203 h 324"/>
                  <a:gd name="T62" fmla="*/ 41 w 437"/>
                  <a:gd name="T63" fmla="*/ 203 h 324"/>
                  <a:gd name="T64" fmla="*/ 63 w 437"/>
                  <a:gd name="T65" fmla="*/ 209 h 324"/>
                  <a:gd name="T66" fmla="*/ 38 w 437"/>
                  <a:gd name="T67" fmla="*/ 300 h 324"/>
                  <a:gd name="T68" fmla="*/ 43 w 437"/>
                  <a:gd name="T69" fmla="*/ 314 h 324"/>
                  <a:gd name="T70" fmla="*/ 58 w 437"/>
                  <a:gd name="T71" fmla="*/ 315 h 324"/>
                  <a:gd name="T72" fmla="*/ 355 w 437"/>
                  <a:gd name="T73" fmla="*/ 321 h 324"/>
                  <a:gd name="T74" fmla="*/ 369 w 437"/>
                  <a:gd name="T75" fmla="*/ 321 h 324"/>
                  <a:gd name="T76" fmla="*/ 376 w 437"/>
                  <a:gd name="T77" fmla="*/ 309 h 324"/>
                  <a:gd name="T78" fmla="*/ 376 w 437"/>
                  <a:gd name="T79" fmla="*/ 201 h 324"/>
                  <a:gd name="T80" fmla="*/ 395 w 437"/>
                  <a:gd name="T81" fmla="*/ 201 h 324"/>
                  <a:gd name="T82" fmla="*/ 395 w 437"/>
                  <a:gd name="T83" fmla="*/ 201 h 324"/>
                  <a:gd name="T84" fmla="*/ 408 w 437"/>
                  <a:gd name="T85" fmla="*/ 208 h 324"/>
                  <a:gd name="T86" fmla="*/ 419 w 437"/>
                  <a:gd name="T87" fmla="*/ 213 h 324"/>
                  <a:gd name="T88" fmla="*/ 431 w 437"/>
                  <a:gd name="T89" fmla="*/ 209 h 324"/>
                  <a:gd name="T90" fmla="*/ 437 w 437"/>
                  <a:gd name="T91" fmla="*/ 195 h 324"/>
                  <a:gd name="T92" fmla="*/ 432 w 437"/>
                  <a:gd name="T93" fmla="*/ 181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7" h="324">
                    <a:moveTo>
                      <a:pt x="432" y="181"/>
                    </a:moveTo>
                    <a:cubicBezTo>
                      <a:pt x="428" y="178"/>
                      <a:pt x="424" y="177"/>
                      <a:pt x="419" y="177"/>
                    </a:cubicBezTo>
                    <a:cubicBezTo>
                      <a:pt x="415" y="177"/>
                      <a:pt x="411" y="179"/>
                      <a:pt x="408" y="181"/>
                    </a:cubicBezTo>
                    <a:cubicBezTo>
                      <a:pt x="405" y="184"/>
                      <a:pt x="401" y="187"/>
                      <a:pt x="395" y="187"/>
                    </a:cubicBezTo>
                    <a:cubicBezTo>
                      <a:pt x="376" y="187"/>
                      <a:pt x="376" y="187"/>
                      <a:pt x="376" y="187"/>
                    </a:cubicBezTo>
                    <a:cubicBezTo>
                      <a:pt x="376" y="110"/>
                      <a:pt x="376" y="110"/>
                      <a:pt x="376" y="110"/>
                    </a:cubicBezTo>
                    <a:cubicBezTo>
                      <a:pt x="345" y="76"/>
                      <a:pt x="297" y="60"/>
                      <a:pt x="245" y="60"/>
                    </a:cubicBezTo>
                    <a:cubicBezTo>
                      <a:pt x="247" y="42"/>
                      <a:pt x="247" y="42"/>
                      <a:pt x="247" y="42"/>
                    </a:cubicBezTo>
                    <a:cubicBezTo>
                      <a:pt x="248" y="37"/>
                      <a:pt x="252" y="33"/>
                      <a:pt x="254" y="30"/>
                    </a:cubicBezTo>
                    <a:cubicBezTo>
                      <a:pt x="257" y="27"/>
                      <a:pt x="259" y="24"/>
                      <a:pt x="260" y="20"/>
                    </a:cubicBezTo>
                    <a:cubicBezTo>
                      <a:pt x="261" y="15"/>
                      <a:pt x="260" y="10"/>
                      <a:pt x="258" y="7"/>
                    </a:cubicBezTo>
                    <a:cubicBezTo>
                      <a:pt x="255" y="3"/>
                      <a:pt x="252" y="1"/>
                      <a:pt x="244" y="0"/>
                    </a:cubicBezTo>
                    <a:cubicBezTo>
                      <a:pt x="243" y="0"/>
                      <a:pt x="243" y="0"/>
                      <a:pt x="242" y="0"/>
                    </a:cubicBezTo>
                    <a:cubicBezTo>
                      <a:pt x="236" y="0"/>
                      <a:pt x="232" y="1"/>
                      <a:pt x="230" y="4"/>
                    </a:cubicBezTo>
                    <a:cubicBezTo>
                      <a:pt x="227" y="7"/>
                      <a:pt x="225" y="11"/>
                      <a:pt x="225" y="16"/>
                    </a:cubicBezTo>
                    <a:cubicBezTo>
                      <a:pt x="224" y="20"/>
                      <a:pt x="226" y="24"/>
                      <a:pt x="228" y="27"/>
                    </a:cubicBezTo>
                    <a:cubicBezTo>
                      <a:pt x="230" y="31"/>
                      <a:pt x="234" y="35"/>
                      <a:pt x="234" y="41"/>
                    </a:cubicBezTo>
                    <a:cubicBezTo>
                      <a:pt x="234" y="41"/>
                      <a:pt x="234" y="41"/>
                      <a:pt x="234" y="41"/>
                    </a:cubicBezTo>
                    <a:cubicBezTo>
                      <a:pt x="231" y="60"/>
                      <a:pt x="231" y="60"/>
                      <a:pt x="231" y="60"/>
                    </a:cubicBezTo>
                    <a:cubicBezTo>
                      <a:pt x="231" y="60"/>
                      <a:pt x="231" y="60"/>
                      <a:pt x="230" y="60"/>
                    </a:cubicBezTo>
                    <a:cubicBezTo>
                      <a:pt x="188" y="62"/>
                      <a:pt x="144" y="74"/>
                      <a:pt x="105" y="93"/>
                    </a:cubicBezTo>
                    <a:cubicBezTo>
                      <a:pt x="91" y="125"/>
                      <a:pt x="78" y="159"/>
                      <a:pt x="67" y="196"/>
                    </a:cubicBezTo>
                    <a:cubicBezTo>
                      <a:pt x="44" y="190"/>
                      <a:pt x="44" y="190"/>
                      <a:pt x="44" y="190"/>
                    </a:cubicBezTo>
                    <a:cubicBezTo>
                      <a:pt x="38" y="189"/>
                      <a:pt x="36" y="184"/>
                      <a:pt x="33" y="181"/>
                    </a:cubicBezTo>
                    <a:cubicBezTo>
                      <a:pt x="30" y="178"/>
                      <a:pt x="28" y="175"/>
                      <a:pt x="24" y="174"/>
                    </a:cubicBezTo>
                    <a:cubicBezTo>
                      <a:pt x="19" y="173"/>
                      <a:pt x="14" y="173"/>
                      <a:pt x="10" y="175"/>
                    </a:cubicBezTo>
                    <a:cubicBezTo>
                      <a:pt x="7" y="176"/>
                      <a:pt x="3" y="180"/>
                      <a:pt x="2" y="187"/>
                    </a:cubicBezTo>
                    <a:cubicBezTo>
                      <a:pt x="0" y="194"/>
                      <a:pt x="1" y="199"/>
                      <a:pt x="3" y="202"/>
                    </a:cubicBezTo>
                    <a:cubicBezTo>
                      <a:pt x="6" y="205"/>
                      <a:pt x="10" y="207"/>
                      <a:pt x="15" y="209"/>
                    </a:cubicBezTo>
                    <a:cubicBezTo>
                      <a:pt x="19" y="210"/>
                      <a:pt x="22" y="209"/>
                      <a:pt x="26" y="207"/>
                    </a:cubicBezTo>
                    <a:cubicBezTo>
                      <a:pt x="30" y="205"/>
                      <a:pt x="35" y="202"/>
                      <a:pt x="41" y="203"/>
                    </a:cubicBezTo>
                    <a:cubicBezTo>
                      <a:pt x="41" y="203"/>
                      <a:pt x="41" y="203"/>
                      <a:pt x="41" y="203"/>
                    </a:cubicBezTo>
                    <a:cubicBezTo>
                      <a:pt x="63" y="209"/>
                      <a:pt x="63" y="209"/>
                      <a:pt x="63" y="209"/>
                    </a:cubicBezTo>
                    <a:cubicBezTo>
                      <a:pt x="54" y="238"/>
                      <a:pt x="46" y="268"/>
                      <a:pt x="38" y="300"/>
                    </a:cubicBezTo>
                    <a:cubicBezTo>
                      <a:pt x="37" y="305"/>
                      <a:pt x="39" y="311"/>
                      <a:pt x="43" y="314"/>
                    </a:cubicBezTo>
                    <a:cubicBezTo>
                      <a:pt x="48" y="317"/>
                      <a:pt x="54" y="318"/>
                      <a:pt x="58" y="315"/>
                    </a:cubicBezTo>
                    <a:cubicBezTo>
                      <a:pt x="161" y="259"/>
                      <a:pt x="252" y="259"/>
                      <a:pt x="355" y="321"/>
                    </a:cubicBezTo>
                    <a:cubicBezTo>
                      <a:pt x="359" y="324"/>
                      <a:pt x="365" y="324"/>
                      <a:pt x="369" y="321"/>
                    </a:cubicBezTo>
                    <a:cubicBezTo>
                      <a:pt x="373" y="319"/>
                      <a:pt x="376" y="314"/>
                      <a:pt x="376" y="309"/>
                    </a:cubicBezTo>
                    <a:cubicBezTo>
                      <a:pt x="376" y="201"/>
                      <a:pt x="376" y="201"/>
                      <a:pt x="376" y="201"/>
                    </a:cubicBezTo>
                    <a:cubicBezTo>
                      <a:pt x="395" y="201"/>
                      <a:pt x="395" y="201"/>
                      <a:pt x="395" y="201"/>
                    </a:cubicBezTo>
                    <a:cubicBezTo>
                      <a:pt x="395" y="201"/>
                      <a:pt x="395" y="201"/>
                      <a:pt x="395" y="201"/>
                    </a:cubicBezTo>
                    <a:cubicBezTo>
                      <a:pt x="401" y="201"/>
                      <a:pt x="405" y="205"/>
                      <a:pt x="408" y="208"/>
                    </a:cubicBezTo>
                    <a:cubicBezTo>
                      <a:pt x="411" y="211"/>
                      <a:pt x="414" y="213"/>
                      <a:pt x="419" y="213"/>
                    </a:cubicBezTo>
                    <a:cubicBezTo>
                      <a:pt x="424" y="213"/>
                      <a:pt x="428" y="212"/>
                      <a:pt x="431" y="209"/>
                    </a:cubicBezTo>
                    <a:cubicBezTo>
                      <a:pt x="434" y="207"/>
                      <a:pt x="437" y="203"/>
                      <a:pt x="437" y="195"/>
                    </a:cubicBezTo>
                    <a:cubicBezTo>
                      <a:pt x="437" y="187"/>
                      <a:pt x="435" y="184"/>
                      <a:pt x="432" y="18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6" name="任意多边形: 形状 11"/>
              <p:cNvSpPr>
                <a:spLocks/>
              </p:cNvSpPr>
              <p:nvPr/>
            </p:nvSpPr>
            <p:spPr bwMode="auto">
              <a:xfrm>
                <a:off x="3757" y="2100"/>
                <a:ext cx="168" cy="563"/>
              </a:xfrm>
              <a:custGeom>
                <a:avLst/>
                <a:gdLst>
                  <a:gd name="T0" fmla="*/ 0 w 71"/>
                  <a:gd name="T1" fmla="*/ 238 h 238"/>
                  <a:gd name="T2" fmla="*/ 18 w 71"/>
                  <a:gd name="T3" fmla="*/ 238 h 238"/>
                  <a:gd name="T4" fmla="*/ 18 w 71"/>
                  <a:gd name="T5" fmla="*/ 233 h 238"/>
                  <a:gd name="T6" fmla="*/ 13 w 71"/>
                  <a:gd name="T7" fmla="*/ 226 h 238"/>
                  <a:gd name="T8" fmla="*/ 6 w 71"/>
                  <a:gd name="T9" fmla="*/ 208 h 238"/>
                  <a:gd name="T10" fmla="*/ 12 w 71"/>
                  <a:gd name="T11" fmla="*/ 188 h 238"/>
                  <a:gd name="T12" fmla="*/ 35 w 71"/>
                  <a:gd name="T13" fmla="*/ 178 h 238"/>
                  <a:gd name="T14" fmla="*/ 59 w 71"/>
                  <a:gd name="T15" fmla="*/ 188 h 238"/>
                  <a:gd name="T16" fmla="*/ 65 w 71"/>
                  <a:gd name="T17" fmla="*/ 208 h 238"/>
                  <a:gd name="T18" fmla="*/ 59 w 71"/>
                  <a:gd name="T19" fmla="*/ 225 h 238"/>
                  <a:gd name="T20" fmla="*/ 55 w 71"/>
                  <a:gd name="T21" fmla="*/ 231 h 238"/>
                  <a:gd name="T22" fmla="*/ 55 w 71"/>
                  <a:gd name="T23" fmla="*/ 238 h 238"/>
                  <a:gd name="T24" fmla="*/ 71 w 71"/>
                  <a:gd name="T25" fmla="*/ 238 h 238"/>
                  <a:gd name="T26" fmla="*/ 71 w 71"/>
                  <a:gd name="T27" fmla="*/ 0 h 238"/>
                  <a:gd name="T28" fmla="*/ 0 w 71"/>
                  <a:gd name="T29" fmla="*/ 0 h 238"/>
                  <a:gd name="T30" fmla="*/ 0 w 71"/>
                  <a:gd name="T31" fmla="*/ 23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1" h="238">
                    <a:moveTo>
                      <a:pt x="0" y="238"/>
                    </a:moveTo>
                    <a:cubicBezTo>
                      <a:pt x="18" y="238"/>
                      <a:pt x="18" y="238"/>
                      <a:pt x="18" y="238"/>
                    </a:cubicBezTo>
                    <a:cubicBezTo>
                      <a:pt x="18" y="233"/>
                      <a:pt x="18" y="233"/>
                      <a:pt x="18" y="233"/>
                    </a:cubicBezTo>
                    <a:cubicBezTo>
                      <a:pt x="18" y="231"/>
                      <a:pt x="17" y="231"/>
                      <a:pt x="13" y="226"/>
                    </a:cubicBezTo>
                    <a:cubicBezTo>
                      <a:pt x="10" y="222"/>
                      <a:pt x="6" y="216"/>
                      <a:pt x="6" y="208"/>
                    </a:cubicBezTo>
                    <a:cubicBezTo>
                      <a:pt x="6" y="201"/>
                      <a:pt x="8" y="194"/>
                      <a:pt x="12" y="188"/>
                    </a:cubicBezTo>
                    <a:cubicBezTo>
                      <a:pt x="17" y="182"/>
                      <a:pt x="26" y="178"/>
                      <a:pt x="35" y="178"/>
                    </a:cubicBezTo>
                    <a:cubicBezTo>
                      <a:pt x="45" y="178"/>
                      <a:pt x="54" y="182"/>
                      <a:pt x="59" y="188"/>
                    </a:cubicBezTo>
                    <a:cubicBezTo>
                      <a:pt x="64" y="194"/>
                      <a:pt x="65" y="201"/>
                      <a:pt x="65" y="208"/>
                    </a:cubicBezTo>
                    <a:cubicBezTo>
                      <a:pt x="65" y="216"/>
                      <a:pt x="61" y="222"/>
                      <a:pt x="59" y="225"/>
                    </a:cubicBezTo>
                    <a:cubicBezTo>
                      <a:pt x="55" y="230"/>
                      <a:pt x="55" y="230"/>
                      <a:pt x="55" y="231"/>
                    </a:cubicBezTo>
                    <a:cubicBezTo>
                      <a:pt x="55" y="238"/>
                      <a:pt x="55" y="238"/>
                      <a:pt x="55" y="238"/>
                    </a:cubicBezTo>
                    <a:cubicBezTo>
                      <a:pt x="71" y="238"/>
                      <a:pt x="71" y="238"/>
                      <a:pt x="71" y="238"/>
                    </a:cubicBezTo>
                    <a:cubicBezTo>
                      <a:pt x="71" y="0"/>
                      <a:pt x="71" y="0"/>
                      <a:pt x="71" y="0"/>
                    </a:cubicBezTo>
                    <a:cubicBezTo>
                      <a:pt x="0" y="0"/>
                      <a:pt x="0" y="0"/>
                      <a:pt x="0" y="0"/>
                    </a:cubicBezTo>
                    <a:lnTo>
                      <a:pt x="0" y="238"/>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7" name="任意多边形: 形状 12"/>
              <p:cNvSpPr>
                <a:spLocks/>
              </p:cNvSpPr>
              <p:nvPr/>
            </p:nvSpPr>
            <p:spPr bwMode="auto">
              <a:xfrm>
                <a:off x="3757" y="2549"/>
                <a:ext cx="168" cy="642"/>
              </a:xfrm>
              <a:custGeom>
                <a:avLst/>
                <a:gdLst>
                  <a:gd name="T0" fmla="*/ 71 w 71"/>
                  <a:gd name="T1" fmla="*/ 72 h 271"/>
                  <a:gd name="T2" fmla="*/ 43 w 71"/>
                  <a:gd name="T3" fmla="*/ 72 h 271"/>
                  <a:gd name="T4" fmla="*/ 43 w 71"/>
                  <a:gd name="T5" fmla="*/ 41 h 271"/>
                  <a:gd name="T6" fmla="*/ 49 w 71"/>
                  <a:gd name="T7" fmla="*/ 29 h 271"/>
                  <a:gd name="T8" fmla="*/ 53 w 71"/>
                  <a:gd name="T9" fmla="*/ 18 h 271"/>
                  <a:gd name="T10" fmla="*/ 50 w 71"/>
                  <a:gd name="T11" fmla="*/ 5 h 271"/>
                  <a:gd name="T12" fmla="*/ 36 w 71"/>
                  <a:gd name="T13" fmla="*/ 0 h 271"/>
                  <a:gd name="T14" fmla="*/ 21 w 71"/>
                  <a:gd name="T15" fmla="*/ 5 h 271"/>
                  <a:gd name="T16" fmla="*/ 18 w 71"/>
                  <a:gd name="T17" fmla="*/ 18 h 271"/>
                  <a:gd name="T18" fmla="*/ 22 w 71"/>
                  <a:gd name="T19" fmla="*/ 29 h 271"/>
                  <a:gd name="T20" fmla="*/ 30 w 71"/>
                  <a:gd name="T21" fmla="*/ 42 h 271"/>
                  <a:gd name="T22" fmla="*/ 30 w 71"/>
                  <a:gd name="T23" fmla="*/ 42 h 271"/>
                  <a:gd name="T24" fmla="*/ 30 w 71"/>
                  <a:gd name="T25" fmla="*/ 72 h 271"/>
                  <a:gd name="T26" fmla="*/ 0 w 71"/>
                  <a:gd name="T27" fmla="*/ 72 h 271"/>
                  <a:gd name="T28" fmla="*/ 0 w 71"/>
                  <a:gd name="T29" fmla="*/ 271 h 271"/>
                  <a:gd name="T30" fmla="*/ 71 w 71"/>
                  <a:gd name="T31" fmla="*/ 257 h 271"/>
                  <a:gd name="T32" fmla="*/ 71 w 71"/>
                  <a:gd name="T33" fmla="*/ 7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1" h="271">
                    <a:moveTo>
                      <a:pt x="71" y="72"/>
                    </a:moveTo>
                    <a:cubicBezTo>
                      <a:pt x="43" y="72"/>
                      <a:pt x="43" y="72"/>
                      <a:pt x="43" y="72"/>
                    </a:cubicBezTo>
                    <a:cubicBezTo>
                      <a:pt x="43" y="41"/>
                      <a:pt x="43" y="41"/>
                      <a:pt x="43" y="41"/>
                    </a:cubicBezTo>
                    <a:cubicBezTo>
                      <a:pt x="43" y="36"/>
                      <a:pt x="47" y="32"/>
                      <a:pt x="49" y="29"/>
                    </a:cubicBezTo>
                    <a:cubicBezTo>
                      <a:pt x="52" y="25"/>
                      <a:pt x="53" y="22"/>
                      <a:pt x="53" y="18"/>
                    </a:cubicBezTo>
                    <a:cubicBezTo>
                      <a:pt x="53" y="13"/>
                      <a:pt x="52" y="8"/>
                      <a:pt x="50" y="5"/>
                    </a:cubicBezTo>
                    <a:cubicBezTo>
                      <a:pt x="47" y="2"/>
                      <a:pt x="43" y="0"/>
                      <a:pt x="36" y="0"/>
                    </a:cubicBezTo>
                    <a:cubicBezTo>
                      <a:pt x="28" y="0"/>
                      <a:pt x="24" y="2"/>
                      <a:pt x="21" y="5"/>
                    </a:cubicBezTo>
                    <a:cubicBezTo>
                      <a:pt x="19" y="8"/>
                      <a:pt x="18" y="13"/>
                      <a:pt x="18" y="18"/>
                    </a:cubicBezTo>
                    <a:cubicBezTo>
                      <a:pt x="18" y="22"/>
                      <a:pt x="20" y="25"/>
                      <a:pt x="22" y="29"/>
                    </a:cubicBezTo>
                    <a:cubicBezTo>
                      <a:pt x="25" y="32"/>
                      <a:pt x="29" y="36"/>
                      <a:pt x="30" y="42"/>
                    </a:cubicBezTo>
                    <a:cubicBezTo>
                      <a:pt x="30" y="42"/>
                      <a:pt x="30" y="42"/>
                      <a:pt x="30" y="42"/>
                    </a:cubicBezTo>
                    <a:cubicBezTo>
                      <a:pt x="30" y="72"/>
                      <a:pt x="30" y="72"/>
                      <a:pt x="30" y="72"/>
                    </a:cubicBezTo>
                    <a:cubicBezTo>
                      <a:pt x="0" y="72"/>
                      <a:pt x="0" y="72"/>
                      <a:pt x="0" y="72"/>
                    </a:cubicBezTo>
                    <a:cubicBezTo>
                      <a:pt x="0" y="271"/>
                      <a:pt x="0" y="271"/>
                      <a:pt x="0" y="271"/>
                    </a:cubicBezTo>
                    <a:cubicBezTo>
                      <a:pt x="71" y="257"/>
                      <a:pt x="71" y="257"/>
                      <a:pt x="71" y="257"/>
                    </a:cubicBezTo>
                    <a:lnTo>
                      <a:pt x="71" y="72"/>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8" name="任意多边形: 形状 13"/>
              <p:cNvSpPr>
                <a:spLocks/>
              </p:cNvSpPr>
              <p:nvPr/>
            </p:nvSpPr>
            <p:spPr bwMode="auto">
              <a:xfrm>
                <a:off x="3842" y="3676"/>
                <a:ext cx="112" cy="163"/>
              </a:xfrm>
              <a:custGeom>
                <a:avLst/>
                <a:gdLst>
                  <a:gd name="T0" fmla="*/ 35 w 47"/>
                  <a:gd name="T1" fmla="*/ 34 h 69"/>
                  <a:gd name="T2" fmla="*/ 24 w 47"/>
                  <a:gd name="T3" fmla="*/ 25 h 69"/>
                  <a:gd name="T4" fmla="*/ 23 w 47"/>
                  <a:gd name="T5" fmla="*/ 25 h 69"/>
                  <a:gd name="T6" fmla="*/ 13 w 47"/>
                  <a:gd name="T7" fmla="*/ 0 h 69"/>
                  <a:gd name="T8" fmla="*/ 0 w 47"/>
                  <a:gd name="T9" fmla="*/ 5 h 69"/>
                  <a:gd name="T10" fmla="*/ 11 w 47"/>
                  <a:gd name="T11" fmla="*/ 31 h 69"/>
                  <a:gd name="T12" fmla="*/ 11 w 47"/>
                  <a:gd name="T13" fmla="*/ 45 h 69"/>
                  <a:gd name="T14" fmla="*/ 11 w 47"/>
                  <a:gd name="T15" fmla="*/ 56 h 69"/>
                  <a:gd name="T16" fmla="*/ 20 w 47"/>
                  <a:gd name="T17" fmla="*/ 67 h 69"/>
                  <a:gd name="T18" fmla="*/ 35 w 47"/>
                  <a:gd name="T19" fmla="*/ 66 h 69"/>
                  <a:gd name="T20" fmla="*/ 46 w 47"/>
                  <a:gd name="T21" fmla="*/ 55 h 69"/>
                  <a:gd name="T22" fmla="*/ 44 w 47"/>
                  <a:gd name="T23" fmla="*/ 42 h 69"/>
                  <a:gd name="T24" fmla="*/ 35 w 47"/>
                  <a:gd name="T25" fmla="*/ 3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 h="69">
                    <a:moveTo>
                      <a:pt x="35" y="34"/>
                    </a:moveTo>
                    <a:cubicBezTo>
                      <a:pt x="32" y="32"/>
                      <a:pt x="26" y="30"/>
                      <a:pt x="24" y="25"/>
                    </a:cubicBezTo>
                    <a:cubicBezTo>
                      <a:pt x="24" y="25"/>
                      <a:pt x="24" y="25"/>
                      <a:pt x="23" y="25"/>
                    </a:cubicBezTo>
                    <a:cubicBezTo>
                      <a:pt x="13" y="0"/>
                      <a:pt x="13" y="0"/>
                      <a:pt x="13" y="0"/>
                    </a:cubicBezTo>
                    <a:cubicBezTo>
                      <a:pt x="0" y="5"/>
                      <a:pt x="0" y="5"/>
                      <a:pt x="0" y="5"/>
                    </a:cubicBezTo>
                    <a:cubicBezTo>
                      <a:pt x="11" y="31"/>
                      <a:pt x="11" y="31"/>
                      <a:pt x="11" y="31"/>
                    </a:cubicBezTo>
                    <a:cubicBezTo>
                      <a:pt x="14" y="36"/>
                      <a:pt x="12" y="41"/>
                      <a:pt x="11" y="45"/>
                    </a:cubicBezTo>
                    <a:cubicBezTo>
                      <a:pt x="10" y="49"/>
                      <a:pt x="10" y="52"/>
                      <a:pt x="11" y="56"/>
                    </a:cubicBezTo>
                    <a:cubicBezTo>
                      <a:pt x="13" y="61"/>
                      <a:pt x="16" y="65"/>
                      <a:pt x="20" y="67"/>
                    </a:cubicBezTo>
                    <a:cubicBezTo>
                      <a:pt x="24" y="69"/>
                      <a:pt x="28" y="69"/>
                      <a:pt x="35" y="66"/>
                    </a:cubicBezTo>
                    <a:cubicBezTo>
                      <a:pt x="42" y="63"/>
                      <a:pt x="45" y="59"/>
                      <a:pt x="46" y="55"/>
                    </a:cubicBezTo>
                    <a:cubicBezTo>
                      <a:pt x="47" y="51"/>
                      <a:pt x="46" y="47"/>
                      <a:pt x="44" y="42"/>
                    </a:cubicBezTo>
                    <a:cubicBezTo>
                      <a:pt x="42" y="38"/>
                      <a:pt x="39" y="36"/>
                      <a:pt x="35" y="34"/>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9" name="任意多边形: 形状 14"/>
              <p:cNvSpPr>
                <a:spLocks/>
              </p:cNvSpPr>
              <p:nvPr/>
            </p:nvSpPr>
            <p:spPr bwMode="auto">
              <a:xfrm>
                <a:off x="3790" y="3479"/>
                <a:ext cx="795" cy="569"/>
              </a:xfrm>
              <a:custGeom>
                <a:avLst/>
                <a:gdLst>
                  <a:gd name="T0" fmla="*/ 300 w 336"/>
                  <a:gd name="T1" fmla="*/ 0 h 240"/>
                  <a:gd name="T2" fmla="*/ 274 w 336"/>
                  <a:gd name="T3" fmla="*/ 11 h 240"/>
                  <a:gd name="T4" fmla="*/ 264 w 336"/>
                  <a:gd name="T5" fmla="*/ 38 h 240"/>
                  <a:gd name="T6" fmla="*/ 231 w 336"/>
                  <a:gd name="T7" fmla="*/ 143 h 240"/>
                  <a:gd name="T8" fmla="*/ 164 w 336"/>
                  <a:gd name="T9" fmla="*/ 165 h 240"/>
                  <a:gd name="T10" fmla="*/ 70 w 336"/>
                  <a:gd name="T11" fmla="*/ 95 h 240"/>
                  <a:gd name="T12" fmla="*/ 54 w 336"/>
                  <a:gd name="T13" fmla="*/ 99 h 240"/>
                  <a:gd name="T14" fmla="*/ 56 w 336"/>
                  <a:gd name="T15" fmla="*/ 102 h 240"/>
                  <a:gd name="T16" fmla="*/ 63 w 336"/>
                  <a:gd name="T17" fmla="*/ 107 h 240"/>
                  <a:gd name="T18" fmla="*/ 77 w 336"/>
                  <a:gd name="T19" fmla="*/ 120 h 240"/>
                  <a:gd name="T20" fmla="*/ 79 w 336"/>
                  <a:gd name="T21" fmla="*/ 141 h 240"/>
                  <a:gd name="T22" fmla="*/ 62 w 336"/>
                  <a:gd name="T23" fmla="*/ 159 h 240"/>
                  <a:gd name="T24" fmla="*/ 37 w 336"/>
                  <a:gd name="T25" fmla="*/ 160 h 240"/>
                  <a:gd name="T26" fmla="*/ 23 w 336"/>
                  <a:gd name="T27" fmla="*/ 144 h 240"/>
                  <a:gd name="T28" fmla="*/ 22 w 336"/>
                  <a:gd name="T29" fmla="*/ 125 h 240"/>
                  <a:gd name="T30" fmla="*/ 23 w 336"/>
                  <a:gd name="T31" fmla="*/ 118 h 240"/>
                  <a:gd name="T32" fmla="*/ 18 w 336"/>
                  <a:gd name="T33" fmla="*/ 108 h 240"/>
                  <a:gd name="T34" fmla="*/ 0 w 336"/>
                  <a:gd name="T35" fmla="*/ 112 h 240"/>
                  <a:gd name="T36" fmla="*/ 156 w 336"/>
                  <a:gd name="T37" fmla="*/ 235 h 240"/>
                  <a:gd name="T38" fmla="*/ 281 w 336"/>
                  <a:gd name="T39" fmla="*/ 193 h 240"/>
                  <a:gd name="T40" fmla="*/ 335 w 336"/>
                  <a:gd name="T41" fmla="*/ 38 h 240"/>
                  <a:gd name="T42" fmla="*/ 326 w 336"/>
                  <a:gd name="T43" fmla="*/ 11 h 240"/>
                  <a:gd name="T44" fmla="*/ 300 w 336"/>
                  <a:gd name="T4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6" h="240">
                    <a:moveTo>
                      <a:pt x="300" y="0"/>
                    </a:moveTo>
                    <a:cubicBezTo>
                      <a:pt x="290" y="0"/>
                      <a:pt x="280" y="4"/>
                      <a:pt x="274" y="11"/>
                    </a:cubicBezTo>
                    <a:cubicBezTo>
                      <a:pt x="267" y="18"/>
                      <a:pt x="264" y="28"/>
                      <a:pt x="264" y="38"/>
                    </a:cubicBezTo>
                    <a:cubicBezTo>
                      <a:pt x="264" y="93"/>
                      <a:pt x="249" y="125"/>
                      <a:pt x="231" y="143"/>
                    </a:cubicBezTo>
                    <a:cubicBezTo>
                      <a:pt x="213" y="161"/>
                      <a:pt x="190" y="167"/>
                      <a:pt x="164" y="165"/>
                    </a:cubicBezTo>
                    <a:cubicBezTo>
                      <a:pt x="128" y="161"/>
                      <a:pt x="89" y="136"/>
                      <a:pt x="70" y="95"/>
                    </a:cubicBezTo>
                    <a:cubicBezTo>
                      <a:pt x="54" y="99"/>
                      <a:pt x="54" y="99"/>
                      <a:pt x="54" y="99"/>
                    </a:cubicBezTo>
                    <a:cubicBezTo>
                      <a:pt x="56" y="102"/>
                      <a:pt x="56" y="102"/>
                      <a:pt x="56" y="102"/>
                    </a:cubicBezTo>
                    <a:cubicBezTo>
                      <a:pt x="56" y="104"/>
                      <a:pt x="58" y="104"/>
                      <a:pt x="63" y="107"/>
                    </a:cubicBezTo>
                    <a:cubicBezTo>
                      <a:pt x="67" y="109"/>
                      <a:pt x="74" y="113"/>
                      <a:pt x="77" y="120"/>
                    </a:cubicBezTo>
                    <a:cubicBezTo>
                      <a:pt x="79" y="127"/>
                      <a:pt x="81" y="134"/>
                      <a:pt x="79" y="141"/>
                    </a:cubicBezTo>
                    <a:cubicBezTo>
                      <a:pt x="77" y="148"/>
                      <a:pt x="71" y="155"/>
                      <a:pt x="62" y="159"/>
                    </a:cubicBezTo>
                    <a:cubicBezTo>
                      <a:pt x="53" y="164"/>
                      <a:pt x="43" y="163"/>
                      <a:pt x="37" y="160"/>
                    </a:cubicBezTo>
                    <a:cubicBezTo>
                      <a:pt x="30" y="156"/>
                      <a:pt x="25" y="150"/>
                      <a:pt x="23" y="144"/>
                    </a:cubicBezTo>
                    <a:cubicBezTo>
                      <a:pt x="20" y="137"/>
                      <a:pt x="21" y="130"/>
                      <a:pt x="22" y="125"/>
                    </a:cubicBezTo>
                    <a:cubicBezTo>
                      <a:pt x="23" y="120"/>
                      <a:pt x="23" y="119"/>
                      <a:pt x="23" y="118"/>
                    </a:cubicBezTo>
                    <a:cubicBezTo>
                      <a:pt x="18" y="108"/>
                      <a:pt x="18" y="108"/>
                      <a:pt x="18" y="108"/>
                    </a:cubicBezTo>
                    <a:cubicBezTo>
                      <a:pt x="0" y="112"/>
                      <a:pt x="0" y="112"/>
                      <a:pt x="0" y="112"/>
                    </a:cubicBezTo>
                    <a:cubicBezTo>
                      <a:pt x="27" y="182"/>
                      <a:pt x="90" y="228"/>
                      <a:pt x="156" y="235"/>
                    </a:cubicBezTo>
                    <a:cubicBezTo>
                      <a:pt x="200" y="240"/>
                      <a:pt x="247" y="227"/>
                      <a:pt x="281" y="193"/>
                    </a:cubicBezTo>
                    <a:cubicBezTo>
                      <a:pt x="315" y="159"/>
                      <a:pt x="335" y="106"/>
                      <a:pt x="335" y="38"/>
                    </a:cubicBezTo>
                    <a:cubicBezTo>
                      <a:pt x="336" y="28"/>
                      <a:pt x="332" y="18"/>
                      <a:pt x="326" y="11"/>
                    </a:cubicBezTo>
                    <a:cubicBezTo>
                      <a:pt x="319" y="4"/>
                      <a:pt x="309" y="0"/>
                      <a:pt x="300" y="0"/>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40" name="任意多边形: 形状 15"/>
              <p:cNvSpPr>
                <a:spLocks/>
              </p:cNvSpPr>
              <p:nvPr/>
            </p:nvSpPr>
            <p:spPr bwMode="auto">
              <a:xfrm>
                <a:off x="3241" y="3027"/>
                <a:ext cx="864" cy="710"/>
              </a:xfrm>
              <a:custGeom>
                <a:avLst/>
                <a:gdLst>
                  <a:gd name="T0" fmla="*/ 300 w 365"/>
                  <a:gd name="T1" fmla="*/ 158 h 300"/>
                  <a:gd name="T2" fmla="*/ 345 w 365"/>
                  <a:gd name="T3" fmla="*/ 147 h 300"/>
                  <a:gd name="T4" fmla="*/ 361 w 365"/>
                  <a:gd name="T5" fmla="*/ 110 h 300"/>
                  <a:gd name="T6" fmla="*/ 343 w 365"/>
                  <a:gd name="T7" fmla="*/ 88 h 300"/>
                  <a:gd name="T8" fmla="*/ 293 w 365"/>
                  <a:gd name="T9" fmla="*/ 100 h 300"/>
                  <a:gd name="T10" fmla="*/ 286 w 365"/>
                  <a:gd name="T11" fmla="*/ 96 h 300"/>
                  <a:gd name="T12" fmla="*/ 290 w 365"/>
                  <a:gd name="T13" fmla="*/ 89 h 300"/>
                  <a:gd name="T14" fmla="*/ 317 w 365"/>
                  <a:gd name="T15" fmla="*/ 80 h 300"/>
                  <a:gd name="T16" fmla="*/ 334 w 365"/>
                  <a:gd name="T17" fmla="*/ 75 h 300"/>
                  <a:gd name="T18" fmla="*/ 353 w 365"/>
                  <a:gd name="T19" fmla="*/ 39 h 300"/>
                  <a:gd name="T20" fmla="*/ 316 w 365"/>
                  <a:gd name="T21" fmla="*/ 19 h 300"/>
                  <a:gd name="T22" fmla="*/ 209 w 365"/>
                  <a:gd name="T23" fmla="*/ 45 h 300"/>
                  <a:gd name="T24" fmla="*/ 201 w 365"/>
                  <a:gd name="T25" fmla="*/ 41 h 300"/>
                  <a:gd name="T26" fmla="*/ 206 w 365"/>
                  <a:gd name="T27" fmla="*/ 34 h 300"/>
                  <a:gd name="T28" fmla="*/ 218 w 365"/>
                  <a:gd name="T29" fmla="*/ 30 h 300"/>
                  <a:gd name="T30" fmla="*/ 218 w 365"/>
                  <a:gd name="T31" fmla="*/ 0 h 300"/>
                  <a:gd name="T32" fmla="*/ 199 w 365"/>
                  <a:gd name="T33" fmla="*/ 0 h 300"/>
                  <a:gd name="T34" fmla="*/ 143 w 365"/>
                  <a:gd name="T35" fmla="*/ 4 h 300"/>
                  <a:gd name="T36" fmla="*/ 68 w 365"/>
                  <a:gd name="T37" fmla="*/ 99 h 300"/>
                  <a:gd name="T38" fmla="*/ 48 w 365"/>
                  <a:gd name="T39" fmla="*/ 114 h 300"/>
                  <a:gd name="T40" fmla="*/ 0 w 365"/>
                  <a:gd name="T41" fmla="*/ 133 h 300"/>
                  <a:gd name="T42" fmla="*/ 41 w 365"/>
                  <a:gd name="T43" fmla="*/ 297 h 300"/>
                  <a:gd name="T44" fmla="*/ 113 w 365"/>
                  <a:gd name="T45" fmla="*/ 282 h 300"/>
                  <a:gd name="T46" fmla="*/ 267 w 365"/>
                  <a:gd name="T47" fmla="*/ 283 h 300"/>
                  <a:gd name="T48" fmla="*/ 267 w 365"/>
                  <a:gd name="T49" fmla="*/ 283 h 300"/>
                  <a:gd name="T50" fmla="*/ 323 w 365"/>
                  <a:gd name="T51" fmla="*/ 268 h 300"/>
                  <a:gd name="T52" fmla="*/ 339 w 365"/>
                  <a:gd name="T53" fmla="*/ 256 h 300"/>
                  <a:gd name="T54" fmla="*/ 341 w 365"/>
                  <a:gd name="T55" fmla="*/ 237 h 300"/>
                  <a:gd name="T56" fmla="*/ 335 w 365"/>
                  <a:gd name="T57" fmla="*/ 226 h 300"/>
                  <a:gd name="T58" fmla="*/ 293 w 365"/>
                  <a:gd name="T59" fmla="*/ 235 h 300"/>
                  <a:gd name="T60" fmla="*/ 286 w 365"/>
                  <a:gd name="T61" fmla="*/ 230 h 300"/>
                  <a:gd name="T62" fmla="*/ 291 w 365"/>
                  <a:gd name="T63" fmla="*/ 223 h 300"/>
                  <a:gd name="T64" fmla="*/ 339 w 365"/>
                  <a:gd name="T65" fmla="*/ 212 h 300"/>
                  <a:gd name="T66" fmla="*/ 357 w 365"/>
                  <a:gd name="T67" fmla="*/ 199 h 300"/>
                  <a:gd name="T68" fmla="*/ 361 w 365"/>
                  <a:gd name="T69" fmla="*/ 177 h 300"/>
                  <a:gd name="T70" fmla="*/ 347 w 365"/>
                  <a:gd name="T71" fmla="*/ 159 h 300"/>
                  <a:gd name="T72" fmla="*/ 344 w 365"/>
                  <a:gd name="T73" fmla="*/ 160 h 300"/>
                  <a:gd name="T74" fmla="*/ 303 w 365"/>
                  <a:gd name="T75" fmla="*/ 169 h 300"/>
                  <a:gd name="T76" fmla="*/ 296 w 365"/>
                  <a:gd name="T77" fmla="*/ 165 h 300"/>
                  <a:gd name="T78" fmla="*/ 300 w 365"/>
                  <a:gd name="T79" fmla="*/ 1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65" h="300">
                    <a:moveTo>
                      <a:pt x="300" y="158"/>
                    </a:moveTo>
                    <a:cubicBezTo>
                      <a:pt x="345" y="147"/>
                      <a:pt x="345" y="147"/>
                      <a:pt x="345" y="147"/>
                    </a:cubicBezTo>
                    <a:cubicBezTo>
                      <a:pt x="359" y="144"/>
                      <a:pt x="365" y="124"/>
                      <a:pt x="361" y="110"/>
                    </a:cubicBezTo>
                    <a:cubicBezTo>
                      <a:pt x="359" y="101"/>
                      <a:pt x="352" y="93"/>
                      <a:pt x="343" y="88"/>
                    </a:cubicBezTo>
                    <a:cubicBezTo>
                      <a:pt x="293" y="100"/>
                      <a:pt x="293" y="100"/>
                      <a:pt x="293" y="100"/>
                    </a:cubicBezTo>
                    <a:cubicBezTo>
                      <a:pt x="290" y="101"/>
                      <a:pt x="287" y="99"/>
                      <a:pt x="286" y="96"/>
                    </a:cubicBezTo>
                    <a:cubicBezTo>
                      <a:pt x="285" y="93"/>
                      <a:pt x="287" y="89"/>
                      <a:pt x="290" y="89"/>
                    </a:cubicBezTo>
                    <a:cubicBezTo>
                      <a:pt x="317" y="80"/>
                      <a:pt x="317" y="80"/>
                      <a:pt x="317" y="80"/>
                    </a:cubicBezTo>
                    <a:cubicBezTo>
                      <a:pt x="334" y="75"/>
                      <a:pt x="334" y="75"/>
                      <a:pt x="334" y="75"/>
                    </a:cubicBezTo>
                    <a:cubicBezTo>
                      <a:pt x="354" y="69"/>
                      <a:pt x="356" y="51"/>
                      <a:pt x="353" y="39"/>
                    </a:cubicBezTo>
                    <a:cubicBezTo>
                      <a:pt x="350" y="25"/>
                      <a:pt x="338" y="13"/>
                      <a:pt x="316" y="19"/>
                    </a:cubicBezTo>
                    <a:cubicBezTo>
                      <a:pt x="237" y="39"/>
                      <a:pt x="288" y="23"/>
                      <a:pt x="209" y="45"/>
                    </a:cubicBezTo>
                    <a:cubicBezTo>
                      <a:pt x="206" y="46"/>
                      <a:pt x="202" y="44"/>
                      <a:pt x="201" y="41"/>
                    </a:cubicBezTo>
                    <a:cubicBezTo>
                      <a:pt x="201" y="38"/>
                      <a:pt x="203" y="35"/>
                      <a:pt x="206" y="34"/>
                    </a:cubicBezTo>
                    <a:cubicBezTo>
                      <a:pt x="218" y="30"/>
                      <a:pt x="218" y="30"/>
                      <a:pt x="218" y="30"/>
                    </a:cubicBezTo>
                    <a:cubicBezTo>
                      <a:pt x="218" y="0"/>
                      <a:pt x="218" y="0"/>
                      <a:pt x="218" y="0"/>
                    </a:cubicBezTo>
                    <a:cubicBezTo>
                      <a:pt x="212" y="0"/>
                      <a:pt x="206" y="0"/>
                      <a:pt x="199" y="0"/>
                    </a:cubicBezTo>
                    <a:cubicBezTo>
                      <a:pt x="173" y="0"/>
                      <a:pt x="148" y="2"/>
                      <a:pt x="143" y="4"/>
                    </a:cubicBezTo>
                    <a:cubicBezTo>
                      <a:pt x="115" y="17"/>
                      <a:pt x="119" y="32"/>
                      <a:pt x="68" y="99"/>
                    </a:cubicBezTo>
                    <a:cubicBezTo>
                      <a:pt x="48" y="114"/>
                      <a:pt x="48" y="114"/>
                      <a:pt x="48" y="114"/>
                    </a:cubicBezTo>
                    <a:cubicBezTo>
                      <a:pt x="0" y="133"/>
                      <a:pt x="0" y="133"/>
                      <a:pt x="0" y="133"/>
                    </a:cubicBezTo>
                    <a:cubicBezTo>
                      <a:pt x="41" y="297"/>
                      <a:pt x="41" y="297"/>
                      <a:pt x="41" y="297"/>
                    </a:cubicBezTo>
                    <a:cubicBezTo>
                      <a:pt x="113" y="282"/>
                      <a:pt x="113" y="282"/>
                      <a:pt x="113" y="282"/>
                    </a:cubicBezTo>
                    <a:cubicBezTo>
                      <a:pt x="176" y="296"/>
                      <a:pt x="203" y="300"/>
                      <a:pt x="267" y="283"/>
                    </a:cubicBezTo>
                    <a:cubicBezTo>
                      <a:pt x="267" y="283"/>
                      <a:pt x="267" y="283"/>
                      <a:pt x="267" y="283"/>
                    </a:cubicBezTo>
                    <a:cubicBezTo>
                      <a:pt x="323" y="268"/>
                      <a:pt x="323" y="268"/>
                      <a:pt x="323" y="268"/>
                    </a:cubicBezTo>
                    <a:cubicBezTo>
                      <a:pt x="330" y="266"/>
                      <a:pt x="335" y="262"/>
                      <a:pt x="339" y="256"/>
                    </a:cubicBezTo>
                    <a:cubicBezTo>
                      <a:pt x="342" y="250"/>
                      <a:pt x="343" y="243"/>
                      <a:pt x="341" y="237"/>
                    </a:cubicBezTo>
                    <a:cubicBezTo>
                      <a:pt x="340" y="233"/>
                      <a:pt x="338" y="229"/>
                      <a:pt x="335" y="226"/>
                    </a:cubicBezTo>
                    <a:cubicBezTo>
                      <a:pt x="293" y="235"/>
                      <a:pt x="293" y="235"/>
                      <a:pt x="293" y="235"/>
                    </a:cubicBezTo>
                    <a:cubicBezTo>
                      <a:pt x="290" y="236"/>
                      <a:pt x="287" y="233"/>
                      <a:pt x="286" y="230"/>
                    </a:cubicBezTo>
                    <a:cubicBezTo>
                      <a:pt x="285" y="227"/>
                      <a:pt x="288" y="224"/>
                      <a:pt x="291" y="223"/>
                    </a:cubicBezTo>
                    <a:cubicBezTo>
                      <a:pt x="307" y="220"/>
                      <a:pt x="322" y="216"/>
                      <a:pt x="339" y="212"/>
                    </a:cubicBezTo>
                    <a:cubicBezTo>
                      <a:pt x="346" y="210"/>
                      <a:pt x="353" y="206"/>
                      <a:pt x="357" y="199"/>
                    </a:cubicBezTo>
                    <a:cubicBezTo>
                      <a:pt x="361" y="193"/>
                      <a:pt x="363" y="185"/>
                      <a:pt x="361" y="177"/>
                    </a:cubicBezTo>
                    <a:cubicBezTo>
                      <a:pt x="359" y="169"/>
                      <a:pt x="354" y="162"/>
                      <a:pt x="347" y="159"/>
                    </a:cubicBezTo>
                    <a:cubicBezTo>
                      <a:pt x="346" y="159"/>
                      <a:pt x="345" y="159"/>
                      <a:pt x="344" y="160"/>
                    </a:cubicBezTo>
                    <a:cubicBezTo>
                      <a:pt x="303" y="169"/>
                      <a:pt x="303" y="169"/>
                      <a:pt x="303" y="169"/>
                    </a:cubicBezTo>
                    <a:cubicBezTo>
                      <a:pt x="300" y="170"/>
                      <a:pt x="296" y="168"/>
                      <a:pt x="296" y="165"/>
                    </a:cubicBezTo>
                    <a:cubicBezTo>
                      <a:pt x="295" y="162"/>
                      <a:pt x="297" y="158"/>
                      <a:pt x="300" y="158"/>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41" name="任意多边形: 形状 16"/>
              <p:cNvSpPr>
                <a:spLocks/>
              </p:cNvSpPr>
              <p:nvPr/>
            </p:nvSpPr>
            <p:spPr bwMode="auto">
              <a:xfrm>
                <a:off x="2898" y="3283"/>
                <a:ext cx="445" cy="717"/>
              </a:xfrm>
              <a:custGeom>
                <a:avLst/>
                <a:gdLst>
                  <a:gd name="T0" fmla="*/ 125 w 188"/>
                  <a:gd name="T1" fmla="*/ 15 h 303"/>
                  <a:gd name="T2" fmla="*/ 111 w 188"/>
                  <a:gd name="T3" fmla="*/ 1 h 303"/>
                  <a:gd name="T4" fmla="*/ 101 w 188"/>
                  <a:gd name="T5" fmla="*/ 1 h 303"/>
                  <a:gd name="T6" fmla="*/ 17 w 188"/>
                  <a:gd name="T7" fmla="*/ 24 h 303"/>
                  <a:gd name="T8" fmla="*/ 3 w 188"/>
                  <a:gd name="T9" fmla="*/ 49 h 303"/>
                  <a:gd name="T10" fmla="*/ 64 w 188"/>
                  <a:gd name="T11" fmla="*/ 287 h 303"/>
                  <a:gd name="T12" fmla="*/ 89 w 188"/>
                  <a:gd name="T13" fmla="*/ 300 h 303"/>
                  <a:gd name="T14" fmla="*/ 171 w 188"/>
                  <a:gd name="T15" fmla="*/ 273 h 303"/>
                  <a:gd name="T16" fmla="*/ 185 w 188"/>
                  <a:gd name="T17" fmla="*/ 247 h 303"/>
                  <a:gd name="T18" fmla="*/ 125 w 188"/>
                  <a:gd name="T19" fmla="*/ 15 h 303"/>
                  <a:gd name="T20" fmla="*/ 158 w 188"/>
                  <a:gd name="T21" fmla="*/ 240 h 303"/>
                  <a:gd name="T22" fmla="*/ 120 w 188"/>
                  <a:gd name="T23" fmla="*/ 265 h 303"/>
                  <a:gd name="T24" fmla="*/ 94 w 188"/>
                  <a:gd name="T25" fmla="*/ 227 h 303"/>
                  <a:gd name="T26" fmla="*/ 133 w 188"/>
                  <a:gd name="T27" fmla="*/ 202 h 303"/>
                  <a:gd name="T28" fmla="*/ 158 w 188"/>
                  <a:gd name="T29" fmla="*/ 24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8" h="303">
                    <a:moveTo>
                      <a:pt x="125" y="15"/>
                    </a:moveTo>
                    <a:cubicBezTo>
                      <a:pt x="123" y="8"/>
                      <a:pt x="118" y="3"/>
                      <a:pt x="111" y="1"/>
                    </a:cubicBezTo>
                    <a:cubicBezTo>
                      <a:pt x="108" y="0"/>
                      <a:pt x="104" y="0"/>
                      <a:pt x="101" y="1"/>
                    </a:cubicBezTo>
                    <a:cubicBezTo>
                      <a:pt x="17" y="24"/>
                      <a:pt x="17" y="24"/>
                      <a:pt x="17" y="24"/>
                    </a:cubicBezTo>
                    <a:cubicBezTo>
                      <a:pt x="7" y="27"/>
                      <a:pt x="0" y="39"/>
                      <a:pt x="3" y="49"/>
                    </a:cubicBezTo>
                    <a:cubicBezTo>
                      <a:pt x="64" y="287"/>
                      <a:pt x="64" y="287"/>
                      <a:pt x="64" y="287"/>
                    </a:cubicBezTo>
                    <a:cubicBezTo>
                      <a:pt x="67" y="297"/>
                      <a:pt x="79" y="303"/>
                      <a:pt x="89" y="300"/>
                    </a:cubicBezTo>
                    <a:cubicBezTo>
                      <a:pt x="171" y="273"/>
                      <a:pt x="171" y="273"/>
                      <a:pt x="171" y="273"/>
                    </a:cubicBezTo>
                    <a:cubicBezTo>
                      <a:pt x="181" y="269"/>
                      <a:pt x="188" y="257"/>
                      <a:pt x="185" y="247"/>
                    </a:cubicBezTo>
                    <a:lnTo>
                      <a:pt x="125" y="15"/>
                    </a:lnTo>
                    <a:close/>
                    <a:moveTo>
                      <a:pt x="158" y="240"/>
                    </a:moveTo>
                    <a:cubicBezTo>
                      <a:pt x="154" y="258"/>
                      <a:pt x="137" y="269"/>
                      <a:pt x="120" y="265"/>
                    </a:cubicBezTo>
                    <a:cubicBezTo>
                      <a:pt x="102" y="262"/>
                      <a:pt x="91" y="245"/>
                      <a:pt x="94" y="227"/>
                    </a:cubicBezTo>
                    <a:cubicBezTo>
                      <a:pt x="98" y="210"/>
                      <a:pt x="115" y="198"/>
                      <a:pt x="133" y="202"/>
                    </a:cubicBezTo>
                    <a:cubicBezTo>
                      <a:pt x="150" y="205"/>
                      <a:pt x="161" y="222"/>
                      <a:pt x="158" y="240"/>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grpSp>
        <p:sp>
          <p:nvSpPr>
            <p:cNvPr id="14" name="任意多边形: 形状 40"/>
            <p:cNvSpPr/>
            <p:nvPr/>
          </p:nvSpPr>
          <p:spPr>
            <a:xfrm flipH="1" flipV="1">
              <a:off x="6715233" y="3683580"/>
              <a:ext cx="3515258" cy="2187952"/>
            </a:xfrm>
            <a:custGeom>
              <a:avLst/>
              <a:gdLst>
                <a:gd name="connsiteX0" fmla="*/ 1754659 w 1754659"/>
                <a:gd name="connsiteY0" fmla="*/ 506627 h 506627"/>
                <a:gd name="connsiteX1" fmla="*/ 1346886 w 1754659"/>
                <a:gd name="connsiteY1" fmla="*/ 0 h 506627"/>
                <a:gd name="connsiteX2" fmla="*/ 0 w 1754659"/>
                <a:gd name="connsiteY2" fmla="*/ 0 h 506627"/>
              </a:gdLst>
              <a:ahLst/>
              <a:cxnLst>
                <a:cxn ang="0">
                  <a:pos x="connsiteX0" y="connsiteY0"/>
                </a:cxn>
                <a:cxn ang="0">
                  <a:pos x="connsiteX1" y="connsiteY1"/>
                </a:cxn>
                <a:cxn ang="0">
                  <a:pos x="connsiteX2" y="connsiteY2"/>
                </a:cxn>
              </a:cxnLst>
              <a:rect l="l" t="t" r="r" b="b"/>
              <a:pathLst>
                <a:path w="1754659" h="506627">
                  <a:moveTo>
                    <a:pt x="1754659" y="506627"/>
                  </a:moveTo>
                  <a:lnTo>
                    <a:pt x="1346886" y="0"/>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16" name="组合 15"/>
            <p:cNvGrpSpPr/>
            <p:nvPr/>
          </p:nvGrpSpPr>
          <p:grpSpPr>
            <a:xfrm>
              <a:off x="759280" y="2950461"/>
              <a:ext cx="3284560" cy="959609"/>
              <a:chOff x="-570270" y="1861362"/>
              <a:chExt cx="4189906" cy="959609"/>
            </a:xfrm>
          </p:grpSpPr>
          <p:sp>
            <p:nvSpPr>
              <p:cNvPr id="23" name="文本框 48"/>
              <p:cNvSpPr txBox="1"/>
              <p:nvPr/>
            </p:nvSpPr>
            <p:spPr>
              <a:xfrm>
                <a:off x="251866" y="2343340"/>
                <a:ext cx="3288629" cy="477631"/>
              </a:xfrm>
              <a:prstGeom prst="rect">
                <a:avLst/>
              </a:prstGeom>
              <a:noFill/>
            </p:spPr>
            <p:txBody>
              <a:bodyPr wrap="square" lIns="0" tIns="0" rIns="0" bIns="0" anchor="ctr">
                <a:noAutofit/>
              </a:bodyPr>
              <a:lstStyle/>
              <a:p>
                <a:pPr algn="r" defTabSz="914378">
                  <a:lnSpc>
                    <a:spcPct val="120000"/>
                  </a:lnSpc>
                  <a:spcBef>
                    <a:spcPct val="0"/>
                  </a:spcBef>
                  <a:defRPr/>
                </a:pPr>
                <a:endParaRPr lang="zh-CN" altLang="en-US" sz="1400" dirty="0">
                  <a:cs typeface="+mn-ea"/>
                  <a:sym typeface="+mn-lt"/>
                </a:endParaRPr>
              </a:p>
            </p:txBody>
          </p:sp>
          <p:sp>
            <p:nvSpPr>
              <p:cNvPr id="24" name="矩形 23"/>
              <p:cNvSpPr/>
              <p:nvPr/>
            </p:nvSpPr>
            <p:spPr>
              <a:xfrm>
                <a:off x="-570270" y="1861362"/>
                <a:ext cx="4189906" cy="790269"/>
              </a:xfrm>
              <a:prstGeom prst="rect">
                <a:avLst/>
              </a:prstGeom>
            </p:spPr>
            <p:txBody>
              <a:bodyPr wrap="none" lIns="0" tIns="0" rIns="0" bIns="0" anchor="ctr">
                <a:normAutofit/>
              </a:bodyPr>
              <a:lstStyle/>
              <a:p>
                <a:pPr lvl="0" algn="r" defTabSz="914378">
                  <a:spcBef>
                    <a:spcPct val="0"/>
                  </a:spcBef>
                  <a:defRPr/>
                </a:pPr>
                <a:r>
                  <a:rPr lang="zh-CN" altLang="en-US" sz="2000" b="1" dirty="0">
                    <a:solidFill>
                      <a:srgbClr val="1F608B"/>
                    </a:solidFill>
                    <a:cs typeface="+mn-ea"/>
                    <a:sym typeface="+mn-lt"/>
                  </a:rPr>
                  <a:t>将纸面劳动和特征分析</a:t>
                </a:r>
                <a:endParaRPr lang="en-US" altLang="zh-CN" sz="2000" b="1" dirty="0">
                  <a:solidFill>
                    <a:srgbClr val="1F608B"/>
                  </a:solidFill>
                  <a:cs typeface="+mn-ea"/>
                  <a:sym typeface="+mn-lt"/>
                </a:endParaRPr>
              </a:p>
              <a:p>
                <a:pPr lvl="0" algn="r" defTabSz="914378">
                  <a:spcBef>
                    <a:spcPct val="0"/>
                  </a:spcBef>
                  <a:defRPr/>
                </a:pPr>
                <a:r>
                  <a:rPr lang="zh-CN" altLang="en-US" sz="2000" b="1" dirty="0">
                    <a:solidFill>
                      <a:srgbClr val="1F608B"/>
                    </a:solidFill>
                    <a:cs typeface="+mn-ea"/>
                    <a:sym typeface="+mn-lt"/>
                  </a:rPr>
                  <a:t>电子化、自动化、智能化</a:t>
                </a:r>
              </a:p>
            </p:txBody>
          </p:sp>
        </p:grpSp>
        <p:sp>
          <p:nvSpPr>
            <p:cNvPr id="22" name="矩形 21"/>
            <p:cNvSpPr/>
            <p:nvPr/>
          </p:nvSpPr>
          <p:spPr>
            <a:xfrm>
              <a:off x="8257360" y="3036075"/>
              <a:ext cx="2578029" cy="306375"/>
            </a:xfrm>
            <a:prstGeom prst="rect">
              <a:avLst/>
            </a:prstGeom>
          </p:spPr>
          <p:txBody>
            <a:bodyPr wrap="none" lIns="0" tIns="0" rIns="0" bIns="0" anchor="ctr">
              <a:normAutofit/>
            </a:bodyPr>
            <a:lstStyle/>
            <a:p>
              <a:pPr lvl="0" defTabSz="914378">
                <a:spcBef>
                  <a:spcPct val="0"/>
                </a:spcBef>
                <a:defRPr/>
              </a:pPr>
              <a:endParaRPr lang="zh-CN" altLang="en-US" sz="2000" b="1" dirty="0">
                <a:solidFill>
                  <a:srgbClr val="8FADC3"/>
                </a:solidFill>
                <a:cs typeface="+mn-ea"/>
                <a:sym typeface="+mn-lt"/>
              </a:endParaRPr>
            </a:p>
          </p:txBody>
        </p:sp>
        <p:sp>
          <p:nvSpPr>
            <p:cNvPr id="20" name="矩形 19"/>
            <p:cNvSpPr/>
            <p:nvPr/>
          </p:nvSpPr>
          <p:spPr>
            <a:xfrm>
              <a:off x="7516554" y="5503456"/>
              <a:ext cx="2578029" cy="306375"/>
            </a:xfrm>
            <a:prstGeom prst="rect">
              <a:avLst/>
            </a:prstGeom>
          </p:spPr>
          <p:txBody>
            <a:bodyPr wrap="none" lIns="0" tIns="0" rIns="0" bIns="0" anchor="ctr">
              <a:normAutofit fontScale="92500" lnSpcReduction="10000"/>
            </a:bodyPr>
            <a:lstStyle/>
            <a:p>
              <a:pPr lvl="0">
                <a:spcBef>
                  <a:spcPct val="0"/>
                </a:spcBef>
                <a:defRPr/>
              </a:pPr>
              <a:r>
                <a:rPr lang="zh-CN" altLang="zh-CN" sz="2400" b="1" spc="600" dirty="0">
                  <a:solidFill>
                    <a:schemeClr val="accent2">
                      <a:lumMod val="100000"/>
                    </a:schemeClr>
                  </a:solidFill>
                  <a:cs typeface="+mn-ea"/>
                </a:rPr>
                <a:t>减少了理财经理的工作量</a:t>
              </a:r>
              <a:endParaRPr lang="zh-CN" altLang="en-US" sz="2400" b="1" spc="600" dirty="0">
                <a:solidFill>
                  <a:schemeClr val="accent2">
                    <a:lumMod val="100000"/>
                  </a:schemeClr>
                </a:solidFill>
                <a:cs typeface="+mn-ea"/>
                <a:sym typeface="+mn-lt"/>
              </a:endParaRPr>
            </a:p>
          </p:txBody>
        </p:sp>
      </p:grpSp>
      <p:sp>
        <p:nvSpPr>
          <p:cNvPr id="42" name="文本框 41">
            <a:extLst>
              <a:ext uri="{FF2B5EF4-FFF2-40B4-BE49-F238E27FC236}">
                <a16:creationId xmlns:a16="http://schemas.microsoft.com/office/drawing/2014/main" id="{218CB0FB-2C50-4015-8F8E-562CBACC1226}"/>
              </a:ext>
            </a:extLst>
          </p:cNvPr>
          <p:cNvSpPr txBox="1"/>
          <p:nvPr/>
        </p:nvSpPr>
        <p:spPr>
          <a:xfrm>
            <a:off x="8022093" y="2988507"/>
            <a:ext cx="3515258" cy="707886"/>
          </a:xfrm>
          <a:prstGeom prst="rect">
            <a:avLst/>
          </a:prstGeom>
          <a:noFill/>
        </p:spPr>
        <p:txBody>
          <a:bodyPr wrap="square">
            <a:spAutoFit/>
          </a:bodyPr>
          <a:lstStyle/>
          <a:p>
            <a:r>
              <a:rPr lang="zh-CN" altLang="zh-CN" sz="2000" b="1" spc="600" dirty="0">
                <a:solidFill>
                  <a:schemeClr val="accent3">
                    <a:lumMod val="100000"/>
                  </a:schemeClr>
                </a:solidFill>
                <a:cs typeface="+mn-ea"/>
              </a:rPr>
              <a:t>提高了产品推荐服务的</a:t>
            </a:r>
            <a:endParaRPr lang="en-US" altLang="zh-CN" sz="2000" b="1" spc="600" dirty="0">
              <a:solidFill>
                <a:schemeClr val="accent3">
                  <a:lumMod val="100000"/>
                </a:schemeClr>
              </a:solidFill>
              <a:cs typeface="+mn-ea"/>
            </a:endParaRPr>
          </a:p>
          <a:p>
            <a:r>
              <a:rPr lang="zh-CN" altLang="zh-CN" sz="2000" b="1" spc="600" dirty="0">
                <a:solidFill>
                  <a:schemeClr val="accent3">
                    <a:lumMod val="100000"/>
                  </a:schemeClr>
                </a:solidFill>
                <a:cs typeface="+mn-ea"/>
              </a:rPr>
              <a:t>标准化、客观化程度</a:t>
            </a:r>
            <a:endParaRPr lang="zh-CN" altLang="en-US" sz="2000" b="1" spc="600" dirty="0">
              <a:solidFill>
                <a:schemeClr val="accent3">
                  <a:lumMod val="100000"/>
                </a:schemeClr>
              </a:solidFill>
              <a:cs typeface="+mn-ea"/>
            </a:endParaRPr>
          </a:p>
        </p:txBody>
      </p:sp>
    </p:spTree>
    <p:extLst>
      <p:ext uri="{BB962C8B-B14F-4D97-AF65-F5344CB8AC3E}">
        <p14:creationId xmlns:p14="http://schemas.microsoft.com/office/powerpoint/2010/main" val="3691421570"/>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0">
            <a:lum/>
          </a:blip>
          <a:srcRect/>
          <a:tile tx="-11430000" ty="323850" sx="100000" sy="100000" flip="xy" algn="tl"/>
        </a:blipFill>
        <a:effectLst/>
      </p:bgPr>
    </p:bg>
    <p:spTree>
      <p:nvGrpSpPr>
        <p:cNvPr id="1" name=""/>
        <p:cNvGrpSpPr/>
        <p:nvPr/>
      </p:nvGrpSpPr>
      <p:grpSpPr>
        <a:xfrm>
          <a:off x="0" y="0"/>
          <a:ext cx="0" cy="0"/>
          <a:chOff x="0" y="0"/>
          <a:chExt cx="0" cy="0"/>
        </a:xfrm>
      </p:grpSpPr>
      <p:sp>
        <p:nvSpPr>
          <p:cNvPr id="88" name="MH_Number"/>
          <p:cNvSpPr/>
          <p:nvPr>
            <p:custDataLst>
              <p:tags r:id="rId3"/>
            </p:custDataLst>
          </p:nvPr>
        </p:nvSpPr>
        <p:spPr>
          <a:xfrm>
            <a:off x="5027135" y="2307181"/>
            <a:ext cx="1129618" cy="1129618"/>
          </a:xfrm>
          <a:prstGeom prst="ellipse">
            <a:avLst/>
          </a:prstGeom>
          <a:solidFill>
            <a:schemeClr val="accent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4800" b="1" dirty="0">
                <a:solidFill>
                  <a:srgbClr val="FFFFFF"/>
                </a:solidFill>
                <a:cs typeface="+mn-ea"/>
                <a:sym typeface="+mn-lt"/>
              </a:rPr>
              <a:t>2</a:t>
            </a:r>
            <a:endParaRPr lang="zh-CN" altLang="en-US" sz="4800" b="1" dirty="0">
              <a:solidFill>
                <a:srgbClr val="FFFFFF"/>
              </a:solidFill>
              <a:cs typeface="+mn-ea"/>
              <a:sym typeface="+mn-lt"/>
            </a:endParaRPr>
          </a:p>
        </p:txBody>
      </p:sp>
      <p:sp>
        <p:nvSpPr>
          <p:cNvPr id="23" name="PA_MH_Title"/>
          <p:cNvSpPr txBox="1"/>
          <p:nvPr>
            <p:custDataLst>
              <p:tags r:id="rId4"/>
            </p:custDataLst>
          </p:nvPr>
        </p:nvSpPr>
        <p:spPr>
          <a:xfrm>
            <a:off x="6577668" y="2077501"/>
            <a:ext cx="4116459" cy="1286728"/>
          </a:xfrm>
          <a:prstGeom prst="rect">
            <a:avLst/>
          </a:prstGeom>
          <a:noFill/>
        </p:spPr>
        <p:txBody>
          <a:bodyPr wrap="square" lIns="0" tIns="0" rIns="0" bIns="0" rtlCol="0" anchor="ctr" anchorCtr="0">
            <a:normAutofit/>
          </a:bodyPr>
          <a:lstStyle/>
          <a:p>
            <a:pPr algn="just">
              <a:lnSpc>
                <a:spcPct val="130000"/>
              </a:lnSpc>
            </a:pPr>
            <a:r>
              <a:rPr lang="zh-CN" altLang="en-US" sz="3200" spc="600" dirty="0">
                <a:cs typeface="+mn-ea"/>
                <a:sym typeface="+mn-lt"/>
              </a:rPr>
              <a:t>产品与服务</a:t>
            </a:r>
          </a:p>
        </p:txBody>
      </p:sp>
      <p:sp>
        <p:nvSpPr>
          <p:cNvPr id="16" name="MH_Others_1"/>
          <p:cNvSpPr txBox="1"/>
          <p:nvPr>
            <p:custDataLst>
              <p:tags r:id="rId5"/>
            </p:custDataLst>
          </p:nvPr>
        </p:nvSpPr>
        <p:spPr>
          <a:xfrm>
            <a:off x="4307842" y="1464491"/>
            <a:ext cx="883953" cy="1026952"/>
          </a:xfrm>
          <a:prstGeom prst="rect">
            <a:avLst/>
          </a:prstGeom>
          <a:noFill/>
        </p:spPr>
        <p:txBody>
          <a:bodyPr wrap="square" lIns="0" tIns="0" rIns="0" bIns="0" rtlCol="0" anchor="ctr" anchorCtr="0">
            <a:noAutofit/>
          </a:bodyPr>
          <a:lstStyle/>
          <a:p>
            <a:pPr algn="ctr">
              <a:lnSpc>
                <a:spcPct val="130000"/>
              </a:lnSpc>
            </a:pPr>
            <a:r>
              <a:rPr lang="zh-CN" altLang="en-US" sz="5400" spc="200" dirty="0">
                <a:solidFill>
                  <a:schemeClr val="accent1"/>
                </a:solidFill>
                <a:effectLst>
                  <a:innerShdw blurRad="63500" dist="50800" dir="13500000">
                    <a:prstClr val="black">
                      <a:alpha val="50000"/>
                    </a:prstClr>
                  </a:innerShdw>
                </a:effectLst>
                <a:cs typeface="+mn-ea"/>
                <a:sym typeface="+mn-lt"/>
              </a:rPr>
              <a:t>第</a:t>
            </a:r>
          </a:p>
        </p:txBody>
      </p:sp>
      <p:sp>
        <p:nvSpPr>
          <p:cNvPr id="17" name="MH_Others_2"/>
          <p:cNvSpPr txBox="1"/>
          <p:nvPr>
            <p:custDataLst>
              <p:tags r:id="rId6"/>
            </p:custDataLst>
          </p:nvPr>
        </p:nvSpPr>
        <p:spPr>
          <a:xfrm>
            <a:off x="5809975" y="3306169"/>
            <a:ext cx="631466" cy="756378"/>
          </a:xfrm>
          <a:prstGeom prst="rect">
            <a:avLst/>
          </a:prstGeom>
          <a:noFill/>
        </p:spPr>
        <p:txBody>
          <a:bodyPr wrap="square" lIns="0" tIns="0" rIns="0" bIns="0" rtlCol="0" anchor="ctr" anchorCtr="0">
            <a:normAutofit/>
          </a:bodyPr>
          <a:lstStyle/>
          <a:p>
            <a:pPr algn="ctr">
              <a:lnSpc>
                <a:spcPct val="130000"/>
              </a:lnSpc>
            </a:pPr>
            <a:r>
              <a:rPr lang="zh-CN" altLang="en-US" sz="3200" spc="200">
                <a:solidFill>
                  <a:schemeClr val="accent1"/>
                </a:solidFill>
                <a:effectLst>
                  <a:innerShdw blurRad="63500" dist="50800" dir="13500000">
                    <a:prstClr val="black">
                      <a:alpha val="50000"/>
                    </a:prstClr>
                  </a:innerShdw>
                </a:effectLst>
                <a:cs typeface="+mn-ea"/>
                <a:sym typeface="+mn-lt"/>
              </a:rPr>
              <a:t>章</a:t>
            </a:r>
          </a:p>
        </p:txBody>
      </p:sp>
      <p:sp>
        <p:nvSpPr>
          <p:cNvPr id="6" name="MH_Title"/>
          <p:cNvSpPr txBox="1">
            <a:spLocks noChangeArrowheads="1"/>
          </p:cNvSpPr>
          <p:nvPr>
            <p:custDataLst>
              <p:tags r:id="rId7"/>
            </p:custDataLst>
          </p:nvPr>
        </p:nvSpPr>
        <p:spPr bwMode="auto">
          <a:xfrm>
            <a:off x="6577668" y="3306169"/>
            <a:ext cx="4223535" cy="1535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Autofit/>
          </a:bodyPr>
          <a:lstStyle>
            <a:defPPr>
              <a:defRPr lang="zh-CN"/>
            </a:defPPr>
            <a:lvl1pPr>
              <a:defRPr>
                <a:latin typeface="华文细黑" panose="02010600040101010101" pitchFamily="2" charset="-122"/>
                <a:ea typeface="华文细黑" panose="02010600040101010101" pitchFamily="2" charset="-122"/>
              </a:defRPr>
            </a:lvl1pPr>
            <a:lvl2pPr marL="742950" indent="-285750">
              <a:defRPr>
                <a:latin typeface="Arial Narrow" panose="020B0606020202030204" pitchFamily="34" charset="0"/>
                <a:ea typeface="宋体" panose="02010600030101010101" pitchFamily="2" charset="-122"/>
              </a:defRPr>
            </a:lvl2pPr>
            <a:lvl3pPr marL="1143000" indent="-228600">
              <a:defRPr>
                <a:latin typeface="Arial Narrow" panose="020B0606020202030204" pitchFamily="34" charset="0"/>
                <a:ea typeface="宋体" panose="02010600030101010101" pitchFamily="2" charset="-122"/>
              </a:defRPr>
            </a:lvl3pPr>
            <a:lvl4pPr marL="1600200" indent="-228600">
              <a:defRPr>
                <a:latin typeface="Arial Narrow" panose="020B0606020202030204" pitchFamily="34" charset="0"/>
                <a:ea typeface="宋体" panose="02010600030101010101" pitchFamily="2" charset="-122"/>
              </a:defRPr>
            </a:lvl4pPr>
            <a:lvl5pPr marL="2057400" indent="-228600">
              <a:defRPr>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latin typeface="Arial Narrow" panose="020B0606020202030204" pitchFamily="34" charset="0"/>
                <a:ea typeface="宋体" panose="02010600030101010101" pitchFamily="2" charset="-122"/>
              </a:defRPr>
            </a:lvl9pPr>
          </a:lstStyle>
          <a:p>
            <a:pPr algn="just">
              <a:lnSpc>
                <a:spcPct val="160000"/>
              </a:lnSpc>
            </a:pPr>
            <a:r>
              <a:rPr lang="en-US" altLang="zh-CN" sz="1600" dirty="0"/>
              <a:t>      </a:t>
            </a:r>
            <a:r>
              <a:rPr lang="zh-CN" altLang="zh-CN" sz="1600" dirty="0"/>
              <a:t>“花小旗”智能理财经理将客户的风险适用分为</a:t>
            </a:r>
            <a:r>
              <a:rPr lang="en-US" altLang="zh-CN" sz="1600" dirty="0"/>
              <a:t>5</a:t>
            </a:r>
            <a:r>
              <a:rPr lang="zh-CN" altLang="zh-CN" sz="1600" dirty="0"/>
              <a:t>个等级，并基于对超过</a:t>
            </a:r>
            <a:r>
              <a:rPr lang="en-US" altLang="zh-CN" sz="1600" dirty="0"/>
              <a:t> 600 </a:t>
            </a:r>
            <a:r>
              <a:rPr lang="zh-CN" altLang="zh-CN" sz="1600" dirty="0"/>
              <a:t>万条真实的基金购买行为的分析与学习，得出此类客户最有可能选择的优质金融产品。“花小旗”为基金公司扩大了受众面，为理财经理提供关于客户的标准化的参考报告，同时可提供一系列拓展服务，如收益提醒、计划赎回提醒等。</a:t>
            </a:r>
          </a:p>
        </p:txBody>
      </p:sp>
    </p:spTree>
    <p:custDataLst>
      <p:tags r:id="rId2"/>
    </p:custDataLst>
    <p:extLst>
      <p:ext uri="{BB962C8B-B14F-4D97-AF65-F5344CB8AC3E}">
        <p14:creationId xmlns:p14="http://schemas.microsoft.com/office/powerpoint/2010/main" val="4169626024"/>
      </p:ext>
    </p:extLst>
  </p:cSld>
  <p:clrMapOvr>
    <a:masterClrMapping/>
  </p:clrMapOvr>
  <p:transition spd="slow" advTm="2000">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8"/>
                                        </p:tgtEl>
                                        <p:attrNameLst>
                                          <p:attrName>style.visibility</p:attrName>
                                        </p:attrNameLst>
                                      </p:cBhvr>
                                      <p:to>
                                        <p:strVal val="visible"/>
                                      </p:to>
                                    </p:set>
                                    <p:animEffect transition="in" filter="fade">
                                      <p:cBhvr>
                                        <p:cTn id="10" dur="500"/>
                                        <p:tgtEl>
                                          <p:spTgt spid="8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56" presetClass="entr" presetSubtype="0" fill="hold" grpId="0" nodeType="clickEffect">
                                  <p:stCondLst>
                                    <p:cond delay="0"/>
                                  </p:stCondLst>
                                  <p:iterate type="lt">
                                    <p:tmPct val="10000"/>
                                  </p:iterate>
                                  <p:childTnLst>
                                    <p:set>
                                      <p:cBhvr>
                                        <p:cTn id="17" dur="1" fill="hold">
                                          <p:stCondLst>
                                            <p:cond delay="0"/>
                                          </p:stCondLst>
                                        </p:cTn>
                                        <p:tgtEl>
                                          <p:spTgt spid="23"/>
                                        </p:tgtEl>
                                        <p:attrNameLst>
                                          <p:attrName>style.visibility</p:attrName>
                                        </p:attrNameLst>
                                      </p:cBhvr>
                                      <p:to>
                                        <p:strVal val="visible"/>
                                      </p:to>
                                    </p:set>
                                    <p:anim by="(-#ppt_w*2)" calcmode="lin" valueType="num">
                                      <p:cBhvr rctx="PPT">
                                        <p:cTn id="18" dur="500" autoRev="1" fill="hold">
                                          <p:stCondLst>
                                            <p:cond delay="0"/>
                                          </p:stCondLst>
                                        </p:cTn>
                                        <p:tgtEl>
                                          <p:spTgt spid="23"/>
                                        </p:tgtEl>
                                        <p:attrNameLst>
                                          <p:attrName>ppt_w</p:attrName>
                                        </p:attrNameLst>
                                      </p:cBhvr>
                                    </p:anim>
                                    <p:anim by="(#ppt_w*0.50)" calcmode="lin" valueType="num">
                                      <p:cBhvr>
                                        <p:cTn id="19" dur="500" decel="50000" autoRev="1" fill="hold">
                                          <p:stCondLst>
                                            <p:cond delay="0"/>
                                          </p:stCondLst>
                                        </p:cTn>
                                        <p:tgtEl>
                                          <p:spTgt spid="23"/>
                                        </p:tgtEl>
                                        <p:attrNameLst>
                                          <p:attrName>ppt_x</p:attrName>
                                        </p:attrNameLst>
                                      </p:cBhvr>
                                    </p:anim>
                                    <p:anim from="(-#ppt_h/2)" to="(#ppt_y)" calcmode="lin" valueType="num">
                                      <p:cBhvr>
                                        <p:cTn id="20" dur="1000" fill="hold">
                                          <p:stCondLst>
                                            <p:cond delay="0"/>
                                          </p:stCondLst>
                                        </p:cTn>
                                        <p:tgtEl>
                                          <p:spTgt spid="23"/>
                                        </p:tgtEl>
                                        <p:attrNameLst>
                                          <p:attrName>ppt_y</p:attrName>
                                        </p:attrNameLst>
                                      </p:cBhvr>
                                    </p:anim>
                                    <p:animRot by="21600000">
                                      <p:cBhvr>
                                        <p:cTn id="21" dur="1000" fill="hold">
                                          <p:stCondLst>
                                            <p:cond delay="0"/>
                                          </p:stCondLst>
                                        </p:cTn>
                                        <p:tgtEl>
                                          <p:spTgt spid="23"/>
                                        </p:tgtEl>
                                        <p:attrNameLst>
                                          <p:attrName>r</p:attrName>
                                        </p:attrNameLst>
                                      </p:cBhvr>
                                    </p:animRo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23" grpId="0"/>
      <p:bldP spid="16" grpId="0"/>
      <p:bldP spid="17"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325120"/>
            <a:ext cx="3586480" cy="589280"/>
            <a:chOff x="0" y="416560"/>
            <a:chExt cx="3586480" cy="589280"/>
          </a:xfrm>
        </p:grpSpPr>
        <p:sp>
          <p:nvSpPr>
            <p:cNvPr id="9" name="五边形 8"/>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pc="600" dirty="0">
                  <a:cs typeface="+mn-ea"/>
                  <a:sym typeface="+mn-lt"/>
                </a:rPr>
                <a:t>产品与服务</a:t>
              </a:r>
            </a:p>
          </p:txBody>
        </p:sp>
        <p:sp>
          <p:nvSpPr>
            <p:cNvPr id="10" name="燕尾形 9"/>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38" name="组合 37">
            <a:extLst>
              <a:ext uri="{FF2B5EF4-FFF2-40B4-BE49-F238E27FC236}">
                <a16:creationId xmlns:a16="http://schemas.microsoft.com/office/drawing/2014/main" id="{C2A1BC74-57A3-4AC5-9638-C9E0178D8884}"/>
              </a:ext>
            </a:extLst>
          </p:cNvPr>
          <p:cNvGrpSpPr/>
          <p:nvPr/>
        </p:nvGrpSpPr>
        <p:grpSpPr>
          <a:xfrm>
            <a:off x="1397635" y="1621790"/>
            <a:ext cx="4155440" cy="4155440"/>
            <a:chOff x="6507" y="3778"/>
            <a:chExt cx="4625" cy="4625"/>
          </a:xfrm>
        </p:grpSpPr>
        <p:sp>
          <p:nvSpPr>
            <p:cNvPr id="39" name="任意多边形 156">
              <a:extLst>
                <a:ext uri="{FF2B5EF4-FFF2-40B4-BE49-F238E27FC236}">
                  <a16:creationId xmlns:a16="http://schemas.microsoft.com/office/drawing/2014/main" id="{94F798D3-A959-4B1B-BE84-4793781A48EE}"/>
                </a:ext>
              </a:extLst>
            </p:cNvPr>
            <p:cNvSpPr/>
            <p:nvPr/>
          </p:nvSpPr>
          <p:spPr>
            <a:xfrm>
              <a:off x="7768" y="3778"/>
              <a:ext cx="2074" cy="2313"/>
            </a:xfrm>
            <a:custGeom>
              <a:avLst/>
              <a:gdLst>
                <a:gd name="connsiteX0" fmla="*/ 657246 w 1295672"/>
                <a:gd name="connsiteY0" fmla="*/ 0 h 1444859"/>
                <a:gd name="connsiteX1" fmla="*/ 740242 w 1295672"/>
                <a:gd name="connsiteY1" fmla="*/ 39981 h 1444859"/>
                <a:gd name="connsiteX2" fmla="*/ 1292200 w 1295672"/>
                <a:gd name="connsiteY2" fmla="*/ 783685 h 1444859"/>
                <a:gd name="connsiteX3" fmla="*/ 1295672 w 1295672"/>
                <a:gd name="connsiteY3" fmla="*/ 806432 h 1444859"/>
                <a:gd name="connsiteX4" fmla="*/ 1209470 w 1295672"/>
                <a:gd name="connsiteY4" fmla="*/ 793276 h 1444859"/>
                <a:gd name="connsiteX5" fmla="*/ 1097279 w 1295672"/>
                <a:gd name="connsiteY5" fmla="*/ 787611 h 1444859"/>
                <a:gd name="connsiteX6" fmla="*/ 670168 w 1295672"/>
                <a:gd name="connsiteY6" fmla="*/ 873841 h 1444859"/>
                <a:gd name="connsiteX7" fmla="*/ 657246 w 1295672"/>
                <a:gd name="connsiteY7" fmla="*/ 880066 h 1444859"/>
                <a:gd name="connsiteX8" fmla="*/ 644324 w 1295672"/>
                <a:gd name="connsiteY8" fmla="*/ 873841 h 1444859"/>
                <a:gd name="connsiteX9" fmla="*/ 596460 w 1295672"/>
                <a:gd name="connsiteY9" fmla="*/ 856323 h 1444859"/>
                <a:gd name="connsiteX10" fmla="*/ 596459 w 1295672"/>
                <a:gd name="connsiteY10" fmla="*/ 856323 h 1444859"/>
                <a:gd name="connsiteX11" fmla="*/ 644325 w 1295672"/>
                <a:gd name="connsiteY11" fmla="*/ 873842 h 1444859"/>
                <a:gd name="connsiteX12" fmla="*/ 657247 w 1295672"/>
                <a:gd name="connsiteY12" fmla="*/ 880067 h 1444859"/>
                <a:gd name="connsiteX13" fmla="*/ 574251 w 1295672"/>
                <a:gd name="connsiteY13" fmla="*/ 920048 h 1444859"/>
                <a:gd name="connsiteX14" fmla="*/ 132436 w 1295672"/>
                <a:gd name="connsiteY14" fmla="*/ 1361863 h 1444859"/>
                <a:gd name="connsiteX15" fmla="*/ 92455 w 1295672"/>
                <a:gd name="connsiteY15" fmla="*/ 1444859 h 1444859"/>
                <a:gd name="connsiteX16" fmla="*/ 86230 w 1295672"/>
                <a:gd name="connsiteY16" fmla="*/ 1431937 h 1444859"/>
                <a:gd name="connsiteX17" fmla="*/ 0 w 1295672"/>
                <a:gd name="connsiteY17" fmla="*/ 1004826 h 1444859"/>
                <a:gd name="connsiteX18" fmla="*/ 5665 w 1295672"/>
                <a:gd name="connsiteY18" fmla="*/ 892635 h 1444859"/>
                <a:gd name="connsiteX19" fmla="*/ 18821 w 1295672"/>
                <a:gd name="connsiteY19" fmla="*/ 806433 h 1444859"/>
                <a:gd name="connsiteX20" fmla="*/ 74519 w 1295672"/>
                <a:gd name="connsiteY20" fmla="*/ 797933 h 1444859"/>
                <a:gd name="connsiteX21" fmla="*/ 74519 w 1295672"/>
                <a:gd name="connsiteY21" fmla="*/ 797931 h 1444859"/>
                <a:gd name="connsiteX22" fmla="*/ 18820 w 1295672"/>
                <a:gd name="connsiteY22" fmla="*/ 806432 h 1444859"/>
                <a:gd name="connsiteX23" fmla="*/ 22292 w 1295672"/>
                <a:gd name="connsiteY23" fmla="*/ 783685 h 1444859"/>
                <a:gd name="connsiteX24" fmla="*/ 574250 w 1295672"/>
                <a:gd name="connsiteY24" fmla="*/ 39981 h 1444859"/>
                <a:gd name="connsiteX0-1" fmla="*/ 657246 w 1295672"/>
                <a:gd name="connsiteY0-2" fmla="*/ 0 h 1444859"/>
                <a:gd name="connsiteX1-3" fmla="*/ 740242 w 1295672"/>
                <a:gd name="connsiteY1-4" fmla="*/ 39981 h 1444859"/>
                <a:gd name="connsiteX2-5" fmla="*/ 1292200 w 1295672"/>
                <a:gd name="connsiteY2-6" fmla="*/ 783685 h 1444859"/>
                <a:gd name="connsiteX3-7" fmla="*/ 1295672 w 1295672"/>
                <a:gd name="connsiteY3-8" fmla="*/ 806432 h 1444859"/>
                <a:gd name="connsiteX4-9" fmla="*/ 1209470 w 1295672"/>
                <a:gd name="connsiteY4-10" fmla="*/ 793276 h 1444859"/>
                <a:gd name="connsiteX5-11" fmla="*/ 1097279 w 1295672"/>
                <a:gd name="connsiteY5-12" fmla="*/ 787611 h 1444859"/>
                <a:gd name="connsiteX6-13" fmla="*/ 670168 w 1295672"/>
                <a:gd name="connsiteY6-14" fmla="*/ 873841 h 1444859"/>
                <a:gd name="connsiteX7-15" fmla="*/ 657246 w 1295672"/>
                <a:gd name="connsiteY7-16" fmla="*/ 880066 h 1444859"/>
                <a:gd name="connsiteX8-17" fmla="*/ 644324 w 1295672"/>
                <a:gd name="connsiteY8-18" fmla="*/ 873841 h 1444859"/>
                <a:gd name="connsiteX9-19" fmla="*/ 596460 w 1295672"/>
                <a:gd name="connsiteY9-20" fmla="*/ 856323 h 1444859"/>
                <a:gd name="connsiteX10-21" fmla="*/ 596459 w 1295672"/>
                <a:gd name="connsiteY10-22" fmla="*/ 856323 h 1444859"/>
                <a:gd name="connsiteX11-23" fmla="*/ 644325 w 1295672"/>
                <a:gd name="connsiteY11-24" fmla="*/ 873842 h 1444859"/>
                <a:gd name="connsiteX12-25" fmla="*/ 657247 w 1295672"/>
                <a:gd name="connsiteY12-26" fmla="*/ 880067 h 1444859"/>
                <a:gd name="connsiteX13-27" fmla="*/ 574251 w 1295672"/>
                <a:gd name="connsiteY13-28" fmla="*/ 920048 h 1444859"/>
                <a:gd name="connsiteX14-29" fmla="*/ 132436 w 1295672"/>
                <a:gd name="connsiteY14-30" fmla="*/ 1361863 h 1444859"/>
                <a:gd name="connsiteX15-31" fmla="*/ 92455 w 1295672"/>
                <a:gd name="connsiteY15-32" fmla="*/ 1444859 h 1444859"/>
                <a:gd name="connsiteX16-33" fmla="*/ 86230 w 1295672"/>
                <a:gd name="connsiteY16-34" fmla="*/ 1431937 h 1444859"/>
                <a:gd name="connsiteX17-35" fmla="*/ 0 w 1295672"/>
                <a:gd name="connsiteY17-36" fmla="*/ 1004826 h 1444859"/>
                <a:gd name="connsiteX18-37" fmla="*/ 5665 w 1295672"/>
                <a:gd name="connsiteY18-38" fmla="*/ 892635 h 1444859"/>
                <a:gd name="connsiteX19-39" fmla="*/ 18821 w 1295672"/>
                <a:gd name="connsiteY19-40" fmla="*/ 806433 h 1444859"/>
                <a:gd name="connsiteX20-41" fmla="*/ 74519 w 1295672"/>
                <a:gd name="connsiteY20-42" fmla="*/ 797933 h 1444859"/>
                <a:gd name="connsiteX21-43" fmla="*/ 18820 w 1295672"/>
                <a:gd name="connsiteY21-44" fmla="*/ 806432 h 1444859"/>
                <a:gd name="connsiteX22-45" fmla="*/ 22292 w 1295672"/>
                <a:gd name="connsiteY22-46" fmla="*/ 783685 h 1444859"/>
                <a:gd name="connsiteX23-47" fmla="*/ 574250 w 1295672"/>
                <a:gd name="connsiteY23-48" fmla="*/ 39981 h 1444859"/>
                <a:gd name="connsiteX24-49" fmla="*/ 657246 w 1295672"/>
                <a:gd name="connsiteY24-50" fmla="*/ 0 h 1444859"/>
                <a:gd name="connsiteX0-51" fmla="*/ 657246 w 1295672"/>
                <a:gd name="connsiteY0-52" fmla="*/ 0 h 1444859"/>
                <a:gd name="connsiteX1-53" fmla="*/ 740242 w 1295672"/>
                <a:gd name="connsiteY1-54" fmla="*/ 39981 h 1444859"/>
                <a:gd name="connsiteX2-55" fmla="*/ 1292200 w 1295672"/>
                <a:gd name="connsiteY2-56" fmla="*/ 783685 h 1444859"/>
                <a:gd name="connsiteX3-57" fmla="*/ 1295672 w 1295672"/>
                <a:gd name="connsiteY3-58" fmla="*/ 806432 h 1444859"/>
                <a:gd name="connsiteX4-59" fmla="*/ 1209470 w 1295672"/>
                <a:gd name="connsiteY4-60" fmla="*/ 793276 h 1444859"/>
                <a:gd name="connsiteX5-61" fmla="*/ 1097279 w 1295672"/>
                <a:gd name="connsiteY5-62" fmla="*/ 787611 h 1444859"/>
                <a:gd name="connsiteX6-63" fmla="*/ 670168 w 1295672"/>
                <a:gd name="connsiteY6-64" fmla="*/ 873841 h 1444859"/>
                <a:gd name="connsiteX7-65" fmla="*/ 657246 w 1295672"/>
                <a:gd name="connsiteY7-66" fmla="*/ 880066 h 1444859"/>
                <a:gd name="connsiteX8-67" fmla="*/ 644324 w 1295672"/>
                <a:gd name="connsiteY8-68" fmla="*/ 873841 h 1444859"/>
                <a:gd name="connsiteX9-69" fmla="*/ 596460 w 1295672"/>
                <a:gd name="connsiteY9-70" fmla="*/ 856323 h 1444859"/>
                <a:gd name="connsiteX10-71" fmla="*/ 596459 w 1295672"/>
                <a:gd name="connsiteY10-72" fmla="*/ 856323 h 1444859"/>
                <a:gd name="connsiteX11-73" fmla="*/ 644325 w 1295672"/>
                <a:gd name="connsiteY11-74" fmla="*/ 873842 h 1444859"/>
                <a:gd name="connsiteX12-75" fmla="*/ 657247 w 1295672"/>
                <a:gd name="connsiteY12-76" fmla="*/ 880067 h 1444859"/>
                <a:gd name="connsiteX13-77" fmla="*/ 574251 w 1295672"/>
                <a:gd name="connsiteY13-78" fmla="*/ 920048 h 1444859"/>
                <a:gd name="connsiteX14-79" fmla="*/ 132436 w 1295672"/>
                <a:gd name="connsiteY14-80" fmla="*/ 1361863 h 1444859"/>
                <a:gd name="connsiteX15-81" fmla="*/ 92455 w 1295672"/>
                <a:gd name="connsiteY15-82" fmla="*/ 1444859 h 1444859"/>
                <a:gd name="connsiteX16-83" fmla="*/ 86230 w 1295672"/>
                <a:gd name="connsiteY16-84" fmla="*/ 1431937 h 1444859"/>
                <a:gd name="connsiteX17-85" fmla="*/ 0 w 1295672"/>
                <a:gd name="connsiteY17-86" fmla="*/ 1004826 h 1444859"/>
                <a:gd name="connsiteX18-87" fmla="*/ 5665 w 1295672"/>
                <a:gd name="connsiteY18-88" fmla="*/ 892635 h 1444859"/>
                <a:gd name="connsiteX19-89" fmla="*/ 18821 w 1295672"/>
                <a:gd name="connsiteY19-90" fmla="*/ 806433 h 1444859"/>
                <a:gd name="connsiteX20-91" fmla="*/ 18820 w 1295672"/>
                <a:gd name="connsiteY20-92" fmla="*/ 806432 h 1444859"/>
                <a:gd name="connsiteX21-93" fmla="*/ 22292 w 1295672"/>
                <a:gd name="connsiteY21-94" fmla="*/ 783685 h 1444859"/>
                <a:gd name="connsiteX22-95" fmla="*/ 574250 w 1295672"/>
                <a:gd name="connsiteY22-96" fmla="*/ 39981 h 1444859"/>
                <a:gd name="connsiteX23-97" fmla="*/ 657246 w 1295672"/>
                <a:gd name="connsiteY23-98" fmla="*/ 0 h 1444859"/>
                <a:gd name="connsiteX0-99" fmla="*/ 657246 w 1295672"/>
                <a:gd name="connsiteY0-100" fmla="*/ 0 h 1444859"/>
                <a:gd name="connsiteX1-101" fmla="*/ 740242 w 1295672"/>
                <a:gd name="connsiteY1-102" fmla="*/ 39981 h 1444859"/>
                <a:gd name="connsiteX2-103" fmla="*/ 1292200 w 1295672"/>
                <a:gd name="connsiteY2-104" fmla="*/ 783685 h 1444859"/>
                <a:gd name="connsiteX3-105" fmla="*/ 1295672 w 1295672"/>
                <a:gd name="connsiteY3-106" fmla="*/ 806432 h 1444859"/>
                <a:gd name="connsiteX4-107" fmla="*/ 1209470 w 1295672"/>
                <a:gd name="connsiteY4-108" fmla="*/ 793276 h 1444859"/>
                <a:gd name="connsiteX5-109" fmla="*/ 1097279 w 1295672"/>
                <a:gd name="connsiteY5-110" fmla="*/ 787611 h 1444859"/>
                <a:gd name="connsiteX6-111" fmla="*/ 670168 w 1295672"/>
                <a:gd name="connsiteY6-112" fmla="*/ 873841 h 1444859"/>
                <a:gd name="connsiteX7-113" fmla="*/ 657246 w 1295672"/>
                <a:gd name="connsiteY7-114" fmla="*/ 880066 h 1444859"/>
                <a:gd name="connsiteX8-115" fmla="*/ 644324 w 1295672"/>
                <a:gd name="connsiteY8-116" fmla="*/ 873841 h 1444859"/>
                <a:gd name="connsiteX9-117" fmla="*/ 596460 w 1295672"/>
                <a:gd name="connsiteY9-118" fmla="*/ 856323 h 1444859"/>
                <a:gd name="connsiteX10-119" fmla="*/ 644325 w 1295672"/>
                <a:gd name="connsiteY10-120" fmla="*/ 873842 h 1444859"/>
                <a:gd name="connsiteX11-121" fmla="*/ 657247 w 1295672"/>
                <a:gd name="connsiteY11-122" fmla="*/ 880067 h 1444859"/>
                <a:gd name="connsiteX12-123" fmla="*/ 574251 w 1295672"/>
                <a:gd name="connsiteY12-124" fmla="*/ 920048 h 1444859"/>
                <a:gd name="connsiteX13-125" fmla="*/ 132436 w 1295672"/>
                <a:gd name="connsiteY13-126" fmla="*/ 1361863 h 1444859"/>
                <a:gd name="connsiteX14-127" fmla="*/ 92455 w 1295672"/>
                <a:gd name="connsiteY14-128" fmla="*/ 1444859 h 1444859"/>
                <a:gd name="connsiteX15-129" fmla="*/ 86230 w 1295672"/>
                <a:gd name="connsiteY15-130" fmla="*/ 1431937 h 1444859"/>
                <a:gd name="connsiteX16-131" fmla="*/ 0 w 1295672"/>
                <a:gd name="connsiteY16-132" fmla="*/ 1004826 h 1444859"/>
                <a:gd name="connsiteX17-133" fmla="*/ 5665 w 1295672"/>
                <a:gd name="connsiteY17-134" fmla="*/ 892635 h 1444859"/>
                <a:gd name="connsiteX18-135" fmla="*/ 18821 w 1295672"/>
                <a:gd name="connsiteY18-136" fmla="*/ 806433 h 1444859"/>
                <a:gd name="connsiteX19-137" fmla="*/ 18820 w 1295672"/>
                <a:gd name="connsiteY19-138" fmla="*/ 806432 h 1444859"/>
                <a:gd name="connsiteX20-139" fmla="*/ 22292 w 1295672"/>
                <a:gd name="connsiteY20-140" fmla="*/ 783685 h 1444859"/>
                <a:gd name="connsiteX21-141" fmla="*/ 574250 w 1295672"/>
                <a:gd name="connsiteY21-142" fmla="*/ 39981 h 1444859"/>
                <a:gd name="connsiteX22-143" fmla="*/ 657246 w 1295672"/>
                <a:gd name="connsiteY22-144" fmla="*/ 0 h 1444859"/>
                <a:gd name="connsiteX0-145" fmla="*/ 657246 w 1295672"/>
                <a:gd name="connsiteY0-146" fmla="*/ 0 h 1444859"/>
                <a:gd name="connsiteX1-147" fmla="*/ 740242 w 1295672"/>
                <a:gd name="connsiteY1-148" fmla="*/ 39981 h 1444859"/>
                <a:gd name="connsiteX2-149" fmla="*/ 1292200 w 1295672"/>
                <a:gd name="connsiteY2-150" fmla="*/ 783685 h 1444859"/>
                <a:gd name="connsiteX3-151" fmla="*/ 1295672 w 1295672"/>
                <a:gd name="connsiteY3-152" fmla="*/ 806432 h 1444859"/>
                <a:gd name="connsiteX4-153" fmla="*/ 1209470 w 1295672"/>
                <a:gd name="connsiteY4-154" fmla="*/ 793276 h 1444859"/>
                <a:gd name="connsiteX5-155" fmla="*/ 1097279 w 1295672"/>
                <a:gd name="connsiteY5-156" fmla="*/ 787611 h 1444859"/>
                <a:gd name="connsiteX6-157" fmla="*/ 670168 w 1295672"/>
                <a:gd name="connsiteY6-158" fmla="*/ 873841 h 1444859"/>
                <a:gd name="connsiteX7-159" fmla="*/ 657246 w 1295672"/>
                <a:gd name="connsiteY7-160" fmla="*/ 880066 h 1444859"/>
                <a:gd name="connsiteX8-161" fmla="*/ 644324 w 1295672"/>
                <a:gd name="connsiteY8-162" fmla="*/ 873841 h 1444859"/>
                <a:gd name="connsiteX9-163" fmla="*/ 644325 w 1295672"/>
                <a:gd name="connsiteY9-164" fmla="*/ 873842 h 1444859"/>
                <a:gd name="connsiteX10-165" fmla="*/ 657247 w 1295672"/>
                <a:gd name="connsiteY10-166" fmla="*/ 880067 h 1444859"/>
                <a:gd name="connsiteX11-167" fmla="*/ 574251 w 1295672"/>
                <a:gd name="connsiteY11-168" fmla="*/ 920048 h 1444859"/>
                <a:gd name="connsiteX12-169" fmla="*/ 132436 w 1295672"/>
                <a:gd name="connsiteY12-170" fmla="*/ 1361863 h 1444859"/>
                <a:gd name="connsiteX13-171" fmla="*/ 92455 w 1295672"/>
                <a:gd name="connsiteY13-172" fmla="*/ 1444859 h 1444859"/>
                <a:gd name="connsiteX14-173" fmla="*/ 86230 w 1295672"/>
                <a:gd name="connsiteY14-174" fmla="*/ 1431937 h 1444859"/>
                <a:gd name="connsiteX15-175" fmla="*/ 0 w 1295672"/>
                <a:gd name="connsiteY15-176" fmla="*/ 1004826 h 1444859"/>
                <a:gd name="connsiteX16-177" fmla="*/ 5665 w 1295672"/>
                <a:gd name="connsiteY16-178" fmla="*/ 892635 h 1444859"/>
                <a:gd name="connsiteX17-179" fmla="*/ 18821 w 1295672"/>
                <a:gd name="connsiteY17-180" fmla="*/ 806433 h 1444859"/>
                <a:gd name="connsiteX18-181" fmla="*/ 18820 w 1295672"/>
                <a:gd name="connsiteY18-182" fmla="*/ 806432 h 1444859"/>
                <a:gd name="connsiteX19-183" fmla="*/ 22292 w 1295672"/>
                <a:gd name="connsiteY19-184" fmla="*/ 783685 h 1444859"/>
                <a:gd name="connsiteX20-185" fmla="*/ 574250 w 1295672"/>
                <a:gd name="connsiteY20-186" fmla="*/ 39981 h 1444859"/>
                <a:gd name="connsiteX21-187" fmla="*/ 657246 w 1295672"/>
                <a:gd name="connsiteY21-188" fmla="*/ 0 h 1444859"/>
                <a:gd name="connsiteX0-189" fmla="*/ 657246 w 1295672"/>
                <a:gd name="connsiteY0-190" fmla="*/ 0 h 1444859"/>
                <a:gd name="connsiteX1-191" fmla="*/ 740242 w 1295672"/>
                <a:gd name="connsiteY1-192" fmla="*/ 39981 h 1444859"/>
                <a:gd name="connsiteX2-193" fmla="*/ 1292200 w 1295672"/>
                <a:gd name="connsiteY2-194" fmla="*/ 783685 h 1444859"/>
                <a:gd name="connsiteX3-195" fmla="*/ 1295672 w 1295672"/>
                <a:gd name="connsiteY3-196" fmla="*/ 806432 h 1444859"/>
                <a:gd name="connsiteX4-197" fmla="*/ 1209470 w 1295672"/>
                <a:gd name="connsiteY4-198" fmla="*/ 793276 h 1444859"/>
                <a:gd name="connsiteX5-199" fmla="*/ 1097279 w 1295672"/>
                <a:gd name="connsiteY5-200" fmla="*/ 787611 h 1444859"/>
                <a:gd name="connsiteX6-201" fmla="*/ 670168 w 1295672"/>
                <a:gd name="connsiteY6-202" fmla="*/ 873841 h 1444859"/>
                <a:gd name="connsiteX7-203" fmla="*/ 657246 w 1295672"/>
                <a:gd name="connsiteY7-204" fmla="*/ 880066 h 1444859"/>
                <a:gd name="connsiteX8-205" fmla="*/ 644324 w 1295672"/>
                <a:gd name="connsiteY8-206" fmla="*/ 873841 h 1444859"/>
                <a:gd name="connsiteX9-207" fmla="*/ 657247 w 1295672"/>
                <a:gd name="connsiteY9-208" fmla="*/ 880067 h 1444859"/>
                <a:gd name="connsiteX10-209" fmla="*/ 574251 w 1295672"/>
                <a:gd name="connsiteY10-210" fmla="*/ 920048 h 1444859"/>
                <a:gd name="connsiteX11-211" fmla="*/ 132436 w 1295672"/>
                <a:gd name="connsiteY11-212" fmla="*/ 1361863 h 1444859"/>
                <a:gd name="connsiteX12-213" fmla="*/ 92455 w 1295672"/>
                <a:gd name="connsiteY12-214" fmla="*/ 1444859 h 1444859"/>
                <a:gd name="connsiteX13-215" fmla="*/ 86230 w 1295672"/>
                <a:gd name="connsiteY13-216" fmla="*/ 1431937 h 1444859"/>
                <a:gd name="connsiteX14-217" fmla="*/ 0 w 1295672"/>
                <a:gd name="connsiteY14-218" fmla="*/ 1004826 h 1444859"/>
                <a:gd name="connsiteX15-219" fmla="*/ 5665 w 1295672"/>
                <a:gd name="connsiteY15-220" fmla="*/ 892635 h 1444859"/>
                <a:gd name="connsiteX16-221" fmla="*/ 18821 w 1295672"/>
                <a:gd name="connsiteY16-222" fmla="*/ 806433 h 1444859"/>
                <a:gd name="connsiteX17-223" fmla="*/ 18820 w 1295672"/>
                <a:gd name="connsiteY17-224" fmla="*/ 806432 h 1444859"/>
                <a:gd name="connsiteX18-225" fmla="*/ 22292 w 1295672"/>
                <a:gd name="connsiteY18-226" fmla="*/ 783685 h 1444859"/>
                <a:gd name="connsiteX19-227" fmla="*/ 574250 w 1295672"/>
                <a:gd name="connsiteY19-228" fmla="*/ 39981 h 1444859"/>
                <a:gd name="connsiteX20-229" fmla="*/ 657246 w 1295672"/>
                <a:gd name="connsiteY20-230" fmla="*/ 0 h 1444859"/>
                <a:gd name="connsiteX0-231" fmla="*/ 657246 w 1295672"/>
                <a:gd name="connsiteY0-232" fmla="*/ 0 h 1444859"/>
                <a:gd name="connsiteX1-233" fmla="*/ 740242 w 1295672"/>
                <a:gd name="connsiteY1-234" fmla="*/ 39981 h 1444859"/>
                <a:gd name="connsiteX2-235" fmla="*/ 1292200 w 1295672"/>
                <a:gd name="connsiteY2-236" fmla="*/ 783685 h 1444859"/>
                <a:gd name="connsiteX3-237" fmla="*/ 1295672 w 1295672"/>
                <a:gd name="connsiteY3-238" fmla="*/ 806432 h 1444859"/>
                <a:gd name="connsiteX4-239" fmla="*/ 1209470 w 1295672"/>
                <a:gd name="connsiteY4-240" fmla="*/ 793276 h 1444859"/>
                <a:gd name="connsiteX5-241" fmla="*/ 1097279 w 1295672"/>
                <a:gd name="connsiteY5-242" fmla="*/ 787611 h 1444859"/>
                <a:gd name="connsiteX6-243" fmla="*/ 670168 w 1295672"/>
                <a:gd name="connsiteY6-244" fmla="*/ 873841 h 1444859"/>
                <a:gd name="connsiteX7-245" fmla="*/ 657246 w 1295672"/>
                <a:gd name="connsiteY7-246" fmla="*/ 880066 h 1444859"/>
                <a:gd name="connsiteX8-247" fmla="*/ 657247 w 1295672"/>
                <a:gd name="connsiteY8-248" fmla="*/ 880067 h 1444859"/>
                <a:gd name="connsiteX9-249" fmla="*/ 574251 w 1295672"/>
                <a:gd name="connsiteY9-250" fmla="*/ 920048 h 1444859"/>
                <a:gd name="connsiteX10-251" fmla="*/ 132436 w 1295672"/>
                <a:gd name="connsiteY10-252" fmla="*/ 1361863 h 1444859"/>
                <a:gd name="connsiteX11-253" fmla="*/ 92455 w 1295672"/>
                <a:gd name="connsiteY11-254" fmla="*/ 1444859 h 1444859"/>
                <a:gd name="connsiteX12-255" fmla="*/ 86230 w 1295672"/>
                <a:gd name="connsiteY12-256" fmla="*/ 1431937 h 1444859"/>
                <a:gd name="connsiteX13-257" fmla="*/ 0 w 1295672"/>
                <a:gd name="connsiteY13-258" fmla="*/ 1004826 h 1444859"/>
                <a:gd name="connsiteX14-259" fmla="*/ 5665 w 1295672"/>
                <a:gd name="connsiteY14-260" fmla="*/ 892635 h 1444859"/>
                <a:gd name="connsiteX15-261" fmla="*/ 18821 w 1295672"/>
                <a:gd name="connsiteY15-262" fmla="*/ 806433 h 1444859"/>
                <a:gd name="connsiteX16-263" fmla="*/ 18820 w 1295672"/>
                <a:gd name="connsiteY16-264" fmla="*/ 806432 h 1444859"/>
                <a:gd name="connsiteX17-265" fmla="*/ 22292 w 1295672"/>
                <a:gd name="connsiteY17-266" fmla="*/ 783685 h 1444859"/>
                <a:gd name="connsiteX18-267" fmla="*/ 574250 w 1295672"/>
                <a:gd name="connsiteY18-268" fmla="*/ 39981 h 1444859"/>
                <a:gd name="connsiteX19-269" fmla="*/ 657246 w 1295672"/>
                <a:gd name="connsiteY19-270" fmla="*/ 0 h 1444859"/>
              </a:gdLst>
              <a:ahLst/>
              <a:cxnLst>
                <a:cxn ang="0">
                  <a:pos x="connsiteX0-231" y="connsiteY0-232"/>
                </a:cxn>
                <a:cxn ang="0">
                  <a:pos x="connsiteX1-233" y="connsiteY1-234"/>
                </a:cxn>
                <a:cxn ang="0">
                  <a:pos x="connsiteX2-235" y="connsiteY2-236"/>
                </a:cxn>
                <a:cxn ang="0">
                  <a:pos x="connsiteX3-237" y="connsiteY3-238"/>
                </a:cxn>
                <a:cxn ang="0">
                  <a:pos x="connsiteX4-239" y="connsiteY4-240"/>
                </a:cxn>
                <a:cxn ang="0">
                  <a:pos x="connsiteX5-241" y="connsiteY5-242"/>
                </a:cxn>
                <a:cxn ang="0">
                  <a:pos x="connsiteX6-243" y="connsiteY6-244"/>
                </a:cxn>
                <a:cxn ang="0">
                  <a:pos x="connsiteX7-245" y="connsiteY7-246"/>
                </a:cxn>
                <a:cxn ang="0">
                  <a:pos x="connsiteX8-247" y="connsiteY8-248"/>
                </a:cxn>
                <a:cxn ang="0">
                  <a:pos x="connsiteX9-249" y="connsiteY9-250"/>
                </a:cxn>
                <a:cxn ang="0">
                  <a:pos x="connsiteX10-251" y="connsiteY10-252"/>
                </a:cxn>
                <a:cxn ang="0">
                  <a:pos x="connsiteX11-253" y="connsiteY11-254"/>
                </a:cxn>
                <a:cxn ang="0">
                  <a:pos x="connsiteX12-255" y="connsiteY12-256"/>
                </a:cxn>
                <a:cxn ang="0">
                  <a:pos x="connsiteX13-257" y="connsiteY13-258"/>
                </a:cxn>
                <a:cxn ang="0">
                  <a:pos x="connsiteX14-259" y="connsiteY14-260"/>
                </a:cxn>
                <a:cxn ang="0">
                  <a:pos x="connsiteX15-261" y="connsiteY15-262"/>
                </a:cxn>
                <a:cxn ang="0">
                  <a:pos x="connsiteX16-263" y="connsiteY16-264"/>
                </a:cxn>
                <a:cxn ang="0">
                  <a:pos x="connsiteX17-265" y="connsiteY17-266"/>
                </a:cxn>
                <a:cxn ang="0">
                  <a:pos x="connsiteX18-267" y="connsiteY18-268"/>
                </a:cxn>
                <a:cxn ang="0">
                  <a:pos x="connsiteX19-269" y="connsiteY19-270"/>
                </a:cxn>
              </a:cxnLst>
              <a:rect l="l" t="t" r="r" b="b"/>
              <a:pathLst>
                <a:path w="1295672" h="1444859">
                  <a:moveTo>
                    <a:pt x="657246" y="0"/>
                  </a:moveTo>
                  <a:lnTo>
                    <a:pt x="740242" y="39981"/>
                  </a:lnTo>
                  <a:cubicBezTo>
                    <a:pt x="1020101" y="192009"/>
                    <a:pt x="1226425" y="462249"/>
                    <a:pt x="1292200" y="783685"/>
                  </a:cubicBezTo>
                  <a:lnTo>
                    <a:pt x="1295672" y="806432"/>
                  </a:lnTo>
                  <a:lnTo>
                    <a:pt x="1209470" y="793276"/>
                  </a:lnTo>
                  <a:cubicBezTo>
                    <a:pt x="1172582" y="789530"/>
                    <a:pt x="1135155" y="787611"/>
                    <a:pt x="1097279" y="787611"/>
                  </a:cubicBezTo>
                  <a:cubicBezTo>
                    <a:pt x="945776" y="787611"/>
                    <a:pt x="801445" y="818315"/>
                    <a:pt x="670168" y="873841"/>
                  </a:cubicBezTo>
                  <a:lnTo>
                    <a:pt x="657246" y="880066"/>
                  </a:lnTo>
                  <a:lnTo>
                    <a:pt x="657247" y="880067"/>
                  </a:lnTo>
                  <a:lnTo>
                    <a:pt x="574251" y="920048"/>
                  </a:lnTo>
                  <a:cubicBezTo>
                    <a:pt x="387679" y="1021400"/>
                    <a:pt x="233788" y="1175291"/>
                    <a:pt x="132436" y="1361863"/>
                  </a:cubicBezTo>
                  <a:lnTo>
                    <a:pt x="92455" y="1444859"/>
                  </a:lnTo>
                  <a:lnTo>
                    <a:pt x="86230" y="1431937"/>
                  </a:lnTo>
                  <a:cubicBezTo>
                    <a:pt x="30704" y="1300660"/>
                    <a:pt x="0" y="1156329"/>
                    <a:pt x="0" y="1004826"/>
                  </a:cubicBezTo>
                  <a:cubicBezTo>
                    <a:pt x="0" y="966950"/>
                    <a:pt x="1919" y="929523"/>
                    <a:pt x="5665" y="892635"/>
                  </a:cubicBezTo>
                  <a:lnTo>
                    <a:pt x="18821" y="806433"/>
                  </a:lnTo>
                  <a:lnTo>
                    <a:pt x="18820" y="806432"/>
                  </a:lnTo>
                  <a:lnTo>
                    <a:pt x="22292" y="783685"/>
                  </a:lnTo>
                  <a:cubicBezTo>
                    <a:pt x="88067" y="462249"/>
                    <a:pt x="294391" y="192009"/>
                    <a:pt x="574250" y="39981"/>
                  </a:cubicBezTo>
                  <a:lnTo>
                    <a:pt x="657246" y="0"/>
                  </a:ln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504000" anchor="ctr"/>
            <a:lstStyle/>
            <a:p>
              <a:pPr algn="ctr" eaLnBrk="1" fontAlgn="auto" hangingPunct="1">
                <a:spcBef>
                  <a:spcPts val="0"/>
                </a:spcBef>
                <a:spcAft>
                  <a:spcPts val="0"/>
                </a:spcAft>
                <a:defRPr/>
              </a:pPr>
              <a:endParaRPr lang="zh-CN" altLang="en-US" dirty="0">
                <a:latin typeface="华文细黑" panose="02010600040101010101" pitchFamily="2" charset="-122"/>
                <a:ea typeface="华文细黑" panose="02010600040101010101" pitchFamily="2" charset="-122"/>
                <a:cs typeface="Raavi" pitchFamily="34" charset="0"/>
              </a:endParaRPr>
            </a:p>
          </p:txBody>
        </p:sp>
        <p:sp>
          <p:nvSpPr>
            <p:cNvPr id="40" name="任意多边形 157">
              <a:extLst>
                <a:ext uri="{FF2B5EF4-FFF2-40B4-BE49-F238E27FC236}">
                  <a16:creationId xmlns:a16="http://schemas.microsoft.com/office/drawing/2014/main" id="{83D4DC03-5E2F-47D3-A37D-502F4730BEE5}"/>
                </a:ext>
              </a:extLst>
            </p:cNvPr>
            <p:cNvSpPr/>
            <p:nvPr/>
          </p:nvSpPr>
          <p:spPr>
            <a:xfrm>
              <a:off x="8820" y="5040"/>
              <a:ext cx="2313" cy="2074"/>
            </a:xfrm>
            <a:custGeom>
              <a:avLst/>
              <a:gdLst>
                <a:gd name="connsiteX0" fmla="*/ 440033 w 1444857"/>
                <a:gd name="connsiteY0" fmla="*/ 0 h 1295672"/>
                <a:gd name="connsiteX1" fmla="*/ 552224 w 1444857"/>
                <a:gd name="connsiteY1" fmla="*/ 5665 h 1295672"/>
                <a:gd name="connsiteX2" fmla="*/ 638425 w 1444857"/>
                <a:gd name="connsiteY2" fmla="*/ 18821 h 1295672"/>
                <a:gd name="connsiteX3" fmla="*/ 638425 w 1444857"/>
                <a:gd name="connsiteY3" fmla="*/ 18820 h 1295672"/>
                <a:gd name="connsiteX4" fmla="*/ 661172 w 1444857"/>
                <a:gd name="connsiteY4" fmla="*/ 22292 h 1295672"/>
                <a:gd name="connsiteX5" fmla="*/ 1404876 w 1444857"/>
                <a:gd name="connsiteY5" fmla="*/ 574250 h 1295672"/>
                <a:gd name="connsiteX6" fmla="*/ 1444857 w 1444857"/>
                <a:gd name="connsiteY6" fmla="*/ 657246 h 1295672"/>
                <a:gd name="connsiteX7" fmla="*/ 1404876 w 1444857"/>
                <a:gd name="connsiteY7" fmla="*/ 740242 h 1295672"/>
                <a:gd name="connsiteX8" fmla="*/ 661172 w 1444857"/>
                <a:gd name="connsiteY8" fmla="*/ 1292200 h 1295672"/>
                <a:gd name="connsiteX9" fmla="*/ 638425 w 1444857"/>
                <a:gd name="connsiteY9" fmla="*/ 1295672 h 1295672"/>
                <a:gd name="connsiteX10" fmla="*/ 651581 w 1444857"/>
                <a:gd name="connsiteY10" fmla="*/ 1209470 h 1295672"/>
                <a:gd name="connsiteX11" fmla="*/ 657246 w 1444857"/>
                <a:gd name="connsiteY11" fmla="*/ 1097279 h 1295672"/>
                <a:gd name="connsiteX12" fmla="*/ 571016 w 1444857"/>
                <a:gd name="connsiteY12" fmla="*/ 670168 h 1295672"/>
                <a:gd name="connsiteX13" fmla="*/ 564791 w 1444857"/>
                <a:gd name="connsiteY13" fmla="*/ 657246 h 1295672"/>
                <a:gd name="connsiteX14" fmla="*/ 564791 w 1444857"/>
                <a:gd name="connsiteY14" fmla="*/ 657246 h 1295672"/>
                <a:gd name="connsiteX15" fmla="*/ 524811 w 1444857"/>
                <a:gd name="connsiteY15" fmla="*/ 574251 h 1295672"/>
                <a:gd name="connsiteX16" fmla="*/ 82996 w 1444857"/>
                <a:gd name="connsiteY16" fmla="*/ 132436 h 1295672"/>
                <a:gd name="connsiteX17" fmla="*/ 0 w 1444857"/>
                <a:gd name="connsiteY17" fmla="*/ 92455 h 1295672"/>
                <a:gd name="connsiteX18" fmla="*/ 12922 w 1444857"/>
                <a:gd name="connsiteY18" fmla="*/ 86230 h 1295672"/>
                <a:gd name="connsiteX19" fmla="*/ 440033 w 1444857"/>
                <a:gd name="connsiteY19" fmla="*/ 0 h 129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44857" h="1295672">
                  <a:moveTo>
                    <a:pt x="440033" y="0"/>
                  </a:moveTo>
                  <a:cubicBezTo>
                    <a:pt x="477909" y="0"/>
                    <a:pt x="515336" y="1919"/>
                    <a:pt x="552224" y="5665"/>
                  </a:cubicBezTo>
                  <a:lnTo>
                    <a:pt x="638425" y="18821"/>
                  </a:lnTo>
                  <a:lnTo>
                    <a:pt x="638425" y="18820"/>
                  </a:lnTo>
                  <a:lnTo>
                    <a:pt x="661172" y="22292"/>
                  </a:lnTo>
                  <a:cubicBezTo>
                    <a:pt x="982609" y="88067"/>
                    <a:pt x="1252848" y="294391"/>
                    <a:pt x="1404876" y="574250"/>
                  </a:cubicBezTo>
                  <a:lnTo>
                    <a:pt x="1444857" y="657246"/>
                  </a:lnTo>
                  <a:lnTo>
                    <a:pt x="1404876" y="740242"/>
                  </a:lnTo>
                  <a:cubicBezTo>
                    <a:pt x="1252848" y="1020101"/>
                    <a:pt x="982609" y="1226425"/>
                    <a:pt x="661172" y="1292200"/>
                  </a:cubicBezTo>
                  <a:lnTo>
                    <a:pt x="638425" y="1295672"/>
                  </a:lnTo>
                  <a:lnTo>
                    <a:pt x="651581" y="1209470"/>
                  </a:lnTo>
                  <a:cubicBezTo>
                    <a:pt x="655327" y="1172582"/>
                    <a:pt x="657246" y="1135155"/>
                    <a:pt x="657246" y="1097279"/>
                  </a:cubicBezTo>
                  <a:cubicBezTo>
                    <a:pt x="657246" y="945776"/>
                    <a:pt x="626542" y="801445"/>
                    <a:pt x="571016" y="670168"/>
                  </a:cubicBezTo>
                  <a:lnTo>
                    <a:pt x="564791" y="657246"/>
                  </a:lnTo>
                  <a:lnTo>
                    <a:pt x="564791" y="657246"/>
                  </a:lnTo>
                  <a:lnTo>
                    <a:pt x="524811" y="574251"/>
                  </a:lnTo>
                  <a:cubicBezTo>
                    <a:pt x="423459" y="387679"/>
                    <a:pt x="269569" y="233788"/>
                    <a:pt x="82996" y="132436"/>
                  </a:cubicBezTo>
                  <a:lnTo>
                    <a:pt x="0" y="92455"/>
                  </a:lnTo>
                  <a:lnTo>
                    <a:pt x="12922" y="86230"/>
                  </a:lnTo>
                  <a:cubicBezTo>
                    <a:pt x="144199" y="30704"/>
                    <a:pt x="288530" y="0"/>
                    <a:pt x="440033" y="0"/>
                  </a:cubicBezTo>
                  <a:close/>
                </a:path>
              </a:pathLst>
            </a:cu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468000" tIns="0" rIns="0" bIns="72000" anchor="ctr"/>
            <a:lstStyle/>
            <a:p>
              <a:pPr algn="ctr" eaLnBrk="1" fontAlgn="auto" hangingPunct="1">
                <a:spcBef>
                  <a:spcPts val="0"/>
                </a:spcBef>
                <a:spcAft>
                  <a:spcPts val="0"/>
                </a:spcAft>
                <a:defRPr/>
              </a:pPr>
              <a:endParaRPr lang="zh-CN" altLang="en-US" dirty="0">
                <a:latin typeface="华文细黑" panose="02010600040101010101" pitchFamily="2" charset="-122"/>
                <a:ea typeface="华文细黑" panose="02010600040101010101" pitchFamily="2" charset="-122"/>
                <a:cs typeface="Raavi" pitchFamily="34" charset="0"/>
              </a:endParaRPr>
            </a:p>
          </p:txBody>
        </p:sp>
        <p:sp>
          <p:nvSpPr>
            <p:cNvPr id="41" name="任意多边形 158">
              <a:extLst>
                <a:ext uri="{FF2B5EF4-FFF2-40B4-BE49-F238E27FC236}">
                  <a16:creationId xmlns:a16="http://schemas.microsoft.com/office/drawing/2014/main" id="{41D4FD00-F005-4942-BE0E-ED1131E11E88}"/>
                </a:ext>
              </a:extLst>
            </p:cNvPr>
            <p:cNvSpPr/>
            <p:nvPr/>
          </p:nvSpPr>
          <p:spPr>
            <a:xfrm>
              <a:off x="6507" y="5069"/>
              <a:ext cx="2313" cy="2074"/>
            </a:xfrm>
            <a:custGeom>
              <a:avLst/>
              <a:gdLst>
                <a:gd name="connsiteX0" fmla="*/ 806432 w 1444859"/>
                <a:gd name="connsiteY0" fmla="*/ 0 h 1295674"/>
                <a:gd name="connsiteX1" fmla="*/ 793276 w 1444859"/>
                <a:gd name="connsiteY1" fmla="*/ 86202 h 1295674"/>
                <a:gd name="connsiteX2" fmla="*/ 787611 w 1444859"/>
                <a:gd name="connsiteY2" fmla="*/ 198393 h 1295674"/>
                <a:gd name="connsiteX3" fmla="*/ 873841 w 1444859"/>
                <a:gd name="connsiteY3" fmla="*/ 625504 h 1295674"/>
                <a:gd name="connsiteX4" fmla="*/ 880066 w 1444859"/>
                <a:gd name="connsiteY4" fmla="*/ 638426 h 1295674"/>
                <a:gd name="connsiteX5" fmla="*/ 873841 w 1444859"/>
                <a:gd name="connsiteY5" fmla="*/ 651348 h 1295674"/>
                <a:gd name="connsiteX6" fmla="*/ 863411 w 1444859"/>
                <a:gd name="connsiteY6" fmla="*/ 679845 h 1295674"/>
                <a:gd name="connsiteX7" fmla="*/ 863412 w 1444859"/>
                <a:gd name="connsiteY7" fmla="*/ 679846 h 1295674"/>
                <a:gd name="connsiteX8" fmla="*/ 873842 w 1444859"/>
                <a:gd name="connsiteY8" fmla="*/ 651349 h 1295674"/>
                <a:gd name="connsiteX9" fmla="*/ 880067 w 1444859"/>
                <a:gd name="connsiteY9" fmla="*/ 638427 h 1295674"/>
                <a:gd name="connsiteX10" fmla="*/ 920048 w 1444859"/>
                <a:gd name="connsiteY10" fmla="*/ 721423 h 1295674"/>
                <a:gd name="connsiteX11" fmla="*/ 1361863 w 1444859"/>
                <a:gd name="connsiteY11" fmla="*/ 1163238 h 1295674"/>
                <a:gd name="connsiteX12" fmla="*/ 1444859 w 1444859"/>
                <a:gd name="connsiteY12" fmla="*/ 1203219 h 1295674"/>
                <a:gd name="connsiteX13" fmla="*/ 1431937 w 1444859"/>
                <a:gd name="connsiteY13" fmla="*/ 1209444 h 1295674"/>
                <a:gd name="connsiteX14" fmla="*/ 1004826 w 1444859"/>
                <a:gd name="connsiteY14" fmla="*/ 1295674 h 1295674"/>
                <a:gd name="connsiteX15" fmla="*/ 892635 w 1444859"/>
                <a:gd name="connsiteY15" fmla="*/ 1290009 h 1295674"/>
                <a:gd name="connsiteX16" fmla="*/ 806433 w 1444859"/>
                <a:gd name="connsiteY16" fmla="*/ 1276853 h 1295674"/>
                <a:gd name="connsiteX17" fmla="*/ 801994 w 1444859"/>
                <a:gd name="connsiteY17" fmla="*/ 1247766 h 1295674"/>
                <a:gd name="connsiteX18" fmla="*/ 801993 w 1444859"/>
                <a:gd name="connsiteY18" fmla="*/ 1247765 h 1295674"/>
                <a:gd name="connsiteX19" fmla="*/ 806432 w 1444859"/>
                <a:gd name="connsiteY19" fmla="*/ 1276852 h 1295674"/>
                <a:gd name="connsiteX20" fmla="*/ 783685 w 1444859"/>
                <a:gd name="connsiteY20" fmla="*/ 1273380 h 1295674"/>
                <a:gd name="connsiteX21" fmla="*/ 39981 w 1444859"/>
                <a:gd name="connsiteY21" fmla="*/ 721422 h 1295674"/>
                <a:gd name="connsiteX22" fmla="*/ 0 w 1444859"/>
                <a:gd name="connsiteY22" fmla="*/ 638426 h 1295674"/>
                <a:gd name="connsiteX23" fmla="*/ 39981 w 1444859"/>
                <a:gd name="connsiteY23" fmla="*/ 555430 h 1295674"/>
                <a:gd name="connsiteX24" fmla="*/ 783685 w 1444859"/>
                <a:gd name="connsiteY24" fmla="*/ 3472 h 1295674"/>
                <a:gd name="connsiteX0-1" fmla="*/ 806432 w 1444859"/>
                <a:gd name="connsiteY0-2" fmla="*/ 0 h 1295674"/>
                <a:gd name="connsiteX1-3" fmla="*/ 793276 w 1444859"/>
                <a:gd name="connsiteY1-4" fmla="*/ 86202 h 1295674"/>
                <a:gd name="connsiteX2-5" fmla="*/ 787611 w 1444859"/>
                <a:gd name="connsiteY2-6" fmla="*/ 198393 h 1295674"/>
                <a:gd name="connsiteX3-7" fmla="*/ 873841 w 1444859"/>
                <a:gd name="connsiteY3-8" fmla="*/ 625504 h 1295674"/>
                <a:gd name="connsiteX4-9" fmla="*/ 880066 w 1444859"/>
                <a:gd name="connsiteY4-10" fmla="*/ 638426 h 1295674"/>
                <a:gd name="connsiteX5-11" fmla="*/ 873841 w 1444859"/>
                <a:gd name="connsiteY5-12" fmla="*/ 651348 h 1295674"/>
                <a:gd name="connsiteX6-13" fmla="*/ 863411 w 1444859"/>
                <a:gd name="connsiteY6-14" fmla="*/ 679845 h 1295674"/>
                <a:gd name="connsiteX7-15" fmla="*/ 863412 w 1444859"/>
                <a:gd name="connsiteY7-16" fmla="*/ 679846 h 1295674"/>
                <a:gd name="connsiteX8-17" fmla="*/ 873842 w 1444859"/>
                <a:gd name="connsiteY8-18" fmla="*/ 651349 h 1295674"/>
                <a:gd name="connsiteX9-19" fmla="*/ 880067 w 1444859"/>
                <a:gd name="connsiteY9-20" fmla="*/ 638427 h 1295674"/>
                <a:gd name="connsiteX10-21" fmla="*/ 920048 w 1444859"/>
                <a:gd name="connsiteY10-22" fmla="*/ 721423 h 1295674"/>
                <a:gd name="connsiteX11-23" fmla="*/ 1361863 w 1444859"/>
                <a:gd name="connsiteY11-24" fmla="*/ 1163238 h 1295674"/>
                <a:gd name="connsiteX12-25" fmla="*/ 1444859 w 1444859"/>
                <a:gd name="connsiteY12-26" fmla="*/ 1203219 h 1295674"/>
                <a:gd name="connsiteX13-27" fmla="*/ 1431937 w 1444859"/>
                <a:gd name="connsiteY13-28" fmla="*/ 1209444 h 1295674"/>
                <a:gd name="connsiteX14-29" fmla="*/ 1004826 w 1444859"/>
                <a:gd name="connsiteY14-30" fmla="*/ 1295674 h 1295674"/>
                <a:gd name="connsiteX15-31" fmla="*/ 892635 w 1444859"/>
                <a:gd name="connsiteY15-32" fmla="*/ 1290009 h 1295674"/>
                <a:gd name="connsiteX16-33" fmla="*/ 806433 w 1444859"/>
                <a:gd name="connsiteY16-34" fmla="*/ 1276853 h 1295674"/>
                <a:gd name="connsiteX17-35" fmla="*/ 801994 w 1444859"/>
                <a:gd name="connsiteY17-36" fmla="*/ 1247766 h 1295674"/>
                <a:gd name="connsiteX18-37" fmla="*/ 806432 w 1444859"/>
                <a:gd name="connsiteY18-38" fmla="*/ 1276852 h 1295674"/>
                <a:gd name="connsiteX19-39" fmla="*/ 783685 w 1444859"/>
                <a:gd name="connsiteY19-40" fmla="*/ 1273380 h 1295674"/>
                <a:gd name="connsiteX20-41" fmla="*/ 39981 w 1444859"/>
                <a:gd name="connsiteY20-42" fmla="*/ 721422 h 1295674"/>
                <a:gd name="connsiteX21-43" fmla="*/ 0 w 1444859"/>
                <a:gd name="connsiteY21-44" fmla="*/ 638426 h 1295674"/>
                <a:gd name="connsiteX22-45" fmla="*/ 39981 w 1444859"/>
                <a:gd name="connsiteY22-46" fmla="*/ 555430 h 1295674"/>
                <a:gd name="connsiteX23-47" fmla="*/ 783685 w 1444859"/>
                <a:gd name="connsiteY23-48" fmla="*/ 3472 h 1295674"/>
                <a:gd name="connsiteX24-49" fmla="*/ 806432 w 1444859"/>
                <a:gd name="connsiteY24-50" fmla="*/ 0 h 1295674"/>
                <a:gd name="connsiteX0-51" fmla="*/ 806432 w 1444859"/>
                <a:gd name="connsiteY0-52" fmla="*/ 0 h 1295674"/>
                <a:gd name="connsiteX1-53" fmla="*/ 793276 w 1444859"/>
                <a:gd name="connsiteY1-54" fmla="*/ 86202 h 1295674"/>
                <a:gd name="connsiteX2-55" fmla="*/ 787611 w 1444859"/>
                <a:gd name="connsiteY2-56" fmla="*/ 198393 h 1295674"/>
                <a:gd name="connsiteX3-57" fmla="*/ 873841 w 1444859"/>
                <a:gd name="connsiteY3-58" fmla="*/ 625504 h 1295674"/>
                <a:gd name="connsiteX4-59" fmla="*/ 880066 w 1444859"/>
                <a:gd name="connsiteY4-60" fmla="*/ 638426 h 1295674"/>
                <a:gd name="connsiteX5-61" fmla="*/ 873841 w 1444859"/>
                <a:gd name="connsiteY5-62" fmla="*/ 651348 h 1295674"/>
                <a:gd name="connsiteX6-63" fmla="*/ 863411 w 1444859"/>
                <a:gd name="connsiteY6-64" fmla="*/ 679845 h 1295674"/>
                <a:gd name="connsiteX7-65" fmla="*/ 863412 w 1444859"/>
                <a:gd name="connsiteY7-66" fmla="*/ 679846 h 1295674"/>
                <a:gd name="connsiteX8-67" fmla="*/ 873842 w 1444859"/>
                <a:gd name="connsiteY8-68" fmla="*/ 651349 h 1295674"/>
                <a:gd name="connsiteX9-69" fmla="*/ 880067 w 1444859"/>
                <a:gd name="connsiteY9-70" fmla="*/ 638427 h 1295674"/>
                <a:gd name="connsiteX10-71" fmla="*/ 920048 w 1444859"/>
                <a:gd name="connsiteY10-72" fmla="*/ 721423 h 1295674"/>
                <a:gd name="connsiteX11-73" fmla="*/ 1361863 w 1444859"/>
                <a:gd name="connsiteY11-74" fmla="*/ 1163238 h 1295674"/>
                <a:gd name="connsiteX12-75" fmla="*/ 1444859 w 1444859"/>
                <a:gd name="connsiteY12-76" fmla="*/ 1203219 h 1295674"/>
                <a:gd name="connsiteX13-77" fmla="*/ 1431937 w 1444859"/>
                <a:gd name="connsiteY13-78" fmla="*/ 1209444 h 1295674"/>
                <a:gd name="connsiteX14-79" fmla="*/ 1004826 w 1444859"/>
                <a:gd name="connsiteY14-80" fmla="*/ 1295674 h 1295674"/>
                <a:gd name="connsiteX15-81" fmla="*/ 892635 w 1444859"/>
                <a:gd name="connsiteY15-82" fmla="*/ 1290009 h 1295674"/>
                <a:gd name="connsiteX16-83" fmla="*/ 806433 w 1444859"/>
                <a:gd name="connsiteY16-84" fmla="*/ 1276853 h 1295674"/>
                <a:gd name="connsiteX17-85" fmla="*/ 806432 w 1444859"/>
                <a:gd name="connsiteY17-86" fmla="*/ 1276852 h 1295674"/>
                <a:gd name="connsiteX18-87" fmla="*/ 783685 w 1444859"/>
                <a:gd name="connsiteY18-88" fmla="*/ 1273380 h 1295674"/>
                <a:gd name="connsiteX19-89" fmla="*/ 39981 w 1444859"/>
                <a:gd name="connsiteY19-90" fmla="*/ 721422 h 1295674"/>
                <a:gd name="connsiteX20-91" fmla="*/ 0 w 1444859"/>
                <a:gd name="connsiteY20-92" fmla="*/ 638426 h 1295674"/>
                <a:gd name="connsiteX21-93" fmla="*/ 39981 w 1444859"/>
                <a:gd name="connsiteY21-94" fmla="*/ 555430 h 1295674"/>
                <a:gd name="connsiteX22-95" fmla="*/ 783685 w 1444859"/>
                <a:gd name="connsiteY22-96" fmla="*/ 3472 h 1295674"/>
                <a:gd name="connsiteX23-97" fmla="*/ 806432 w 1444859"/>
                <a:gd name="connsiteY23-98" fmla="*/ 0 h 1295674"/>
                <a:gd name="connsiteX0-99" fmla="*/ 806432 w 1444859"/>
                <a:gd name="connsiteY0-100" fmla="*/ 0 h 1295674"/>
                <a:gd name="connsiteX1-101" fmla="*/ 793276 w 1444859"/>
                <a:gd name="connsiteY1-102" fmla="*/ 86202 h 1295674"/>
                <a:gd name="connsiteX2-103" fmla="*/ 787611 w 1444859"/>
                <a:gd name="connsiteY2-104" fmla="*/ 198393 h 1295674"/>
                <a:gd name="connsiteX3-105" fmla="*/ 873841 w 1444859"/>
                <a:gd name="connsiteY3-106" fmla="*/ 625504 h 1295674"/>
                <a:gd name="connsiteX4-107" fmla="*/ 880066 w 1444859"/>
                <a:gd name="connsiteY4-108" fmla="*/ 638426 h 1295674"/>
                <a:gd name="connsiteX5-109" fmla="*/ 873841 w 1444859"/>
                <a:gd name="connsiteY5-110" fmla="*/ 651348 h 1295674"/>
                <a:gd name="connsiteX6-111" fmla="*/ 863411 w 1444859"/>
                <a:gd name="connsiteY6-112" fmla="*/ 679845 h 1295674"/>
                <a:gd name="connsiteX7-113" fmla="*/ 873842 w 1444859"/>
                <a:gd name="connsiteY7-114" fmla="*/ 651349 h 1295674"/>
                <a:gd name="connsiteX8-115" fmla="*/ 880067 w 1444859"/>
                <a:gd name="connsiteY8-116" fmla="*/ 638427 h 1295674"/>
                <a:gd name="connsiteX9-117" fmla="*/ 920048 w 1444859"/>
                <a:gd name="connsiteY9-118" fmla="*/ 721423 h 1295674"/>
                <a:gd name="connsiteX10-119" fmla="*/ 1361863 w 1444859"/>
                <a:gd name="connsiteY10-120" fmla="*/ 1163238 h 1295674"/>
                <a:gd name="connsiteX11-121" fmla="*/ 1444859 w 1444859"/>
                <a:gd name="connsiteY11-122" fmla="*/ 1203219 h 1295674"/>
                <a:gd name="connsiteX12-123" fmla="*/ 1431937 w 1444859"/>
                <a:gd name="connsiteY12-124" fmla="*/ 1209444 h 1295674"/>
                <a:gd name="connsiteX13-125" fmla="*/ 1004826 w 1444859"/>
                <a:gd name="connsiteY13-126" fmla="*/ 1295674 h 1295674"/>
                <a:gd name="connsiteX14-127" fmla="*/ 892635 w 1444859"/>
                <a:gd name="connsiteY14-128" fmla="*/ 1290009 h 1295674"/>
                <a:gd name="connsiteX15-129" fmla="*/ 806433 w 1444859"/>
                <a:gd name="connsiteY15-130" fmla="*/ 1276853 h 1295674"/>
                <a:gd name="connsiteX16-131" fmla="*/ 806432 w 1444859"/>
                <a:gd name="connsiteY16-132" fmla="*/ 1276852 h 1295674"/>
                <a:gd name="connsiteX17-133" fmla="*/ 783685 w 1444859"/>
                <a:gd name="connsiteY17-134" fmla="*/ 1273380 h 1295674"/>
                <a:gd name="connsiteX18-135" fmla="*/ 39981 w 1444859"/>
                <a:gd name="connsiteY18-136" fmla="*/ 721422 h 1295674"/>
                <a:gd name="connsiteX19-137" fmla="*/ 0 w 1444859"/>
                <a:gd name="connsiteY19-138" fmla="*/ 638426 h 1295674"/>
                <a:gd name="connsiteX20-139" fmla="*/ 39981 w 1444859"/>
                <a:gd name="connsiteY20-140" fmla="*/ 555430 h 1295674"/>
                <a:gd name="connsiteX21-141" fmla="*/ 783685 w 1444859"/>
                <a:gd name="connsiteY21-142" fmla="*/ 3472 h 1295674"/>
                <a:gd name="connsiteX22-143" fmla="*/ 806432 w 1444859"/>
                <a:gd name="connsiteY22-144" fmla="*/ 0 h 1295674"/>
                <a:gd name="connsiteX0-145" fmla="*/ 806432 w 1444859"/>
                <a:gd name="connsiteY0-146" fmla="*/ 0 h 1295674"/>
                <a:gd name="connsiteX1-147" fmla="*/ 793276 w 1444859"/>
                <a:gd name="connsiteY1-148" fmla="*/ 86202 h 1295674"/>
                <a:gd name="connsiteX2-149" fmla="*/ 787611 w 1444859"/>
                <a:gd name="connsiteY2-150" fmla="*/ 198393 h 1295674"/>
                <a:gd name="connsiteX3-151" fmla="*/ 873841 w 1444859"/>
                <a:gd name="connsiteY3-152" fmla="*/ 625504 h 1295674"/>
                <a:gd name="connsiteX4-153" fmla="*/ 880066 w 1444859"/>
                <a:gd name="connsiteY4-154" fmla="*/ 638426 h 1295674"/>
                <a:gd name="connsiteX5-155" fmla="*/ 873841 w 1444859"/>
                <a:gd name="connsiteY5-156" fmla="*/ 651348 h 1295674"/>
                <a:gd name="connsiteX6-157" fmla="*/ 873842 w 1444859"/>
                <a:gd name="connsiteY6-158" fmla="*/ 651349 h 1295674"/>
                <a:gd name="connsiteX7-159" fmla="*/ 880067 w 1444859"/>
                <a:gd name="connsiteY7-160" fmla="*/ 638427 h 1295674"/>
                <a:gd name="connsiteX8-161" fmla="*/ 920048 w 1444859"/>
                <a:gd name="connsiteY8-162" fmla="*/ 721423 h 1295674"/>
                <a:gd name="connsiteX9-163" fmla="*/ 1361863 w 1444859"/>
                <a:gd name="connsiteY9-164" fmla="*/ 1163238 h 1295674"/>
                <a:gd name="connsiteX10-165" fmla="*/ 1444859 w 1444859"/>
                <a:gd name="connsiteY10-166" fmla="*/ 1203219 h 1295674"/>
                <a:gd name="connsiteX11-167" fmla="*/ 1431937 w 1444859"/>
                <a:gd name="connsiteY11-168" fmla="*/ 1209444 h 1295674"/>
                <a:gd name="connsiteX12-169" fmla="*/ 1004826 w 1444859"/>
                <a:gd name="connsiteY12-170" fmla="*/ 1295674 h 1295674"/>
                <a:gd name="connsiteX13-171" fmla="*/ 892635 w 1444859"/>
                <a:gd name="connsiteY13-172" fmla="*/ 1290009 h 1295674"/>
                <a:gd name="connsiteX14-173" fmla="*/ 806433 w 1444859"/>
                <a:gd name="connsiteY14-174" fmla="*/ 1276853 h 1295674"/>
                <a:gd name="connsiteX15-175" fmla="*/ 806432 w 1444859"/>
                <a:gd name="connsiteY15-176" fmla="*/ 1276852 h 1295674"/>
                <a:gd name="connsiteX16-177" fmla="*/ 783685 w 1444859"/>
                <a:gd name="connsiteY16-178" fmla="*/ 1273380 h 1295674"/>
                <a:gd name="connsiteX17-179" fmla="*/ 39981 w 1444859"/>
                <a:gd name="connsiteY17-180" fmla="*/ 721422 h 1295674"/>
                <a:gd name="connsiteX18-181" fmla="*/ 0 w 1444859"/>
                <a:gd name="connsiteY18-182" fmla="*/ 638426 h 1295674"/>
                <a:gd name="connsiteX19-183" fmla="*/ 39981 w 1444859"/>
                <a:gd name="connsiteY19-184" fmla="*/ 555430 h 1295674"/>
                <a:gd name="connsiteX20-185" fmla="*/ 783685 w 1444859"/>
                <a:gd name="connsiteY20-186" fmla="*/ 3472 h 1295674"/>
                <a:gd name="connsiteX21-187" fmla="*/ 806432 w 1444859"/>
                <a:gd name="connsiteY21-188" fmla="*/ 0 h 1295674"/>
                <a:gd name="connsiteX0-189" fmla="*/ 806432 w 1444859"/>
                <a:gd name="connsiteY0-190" fmla="*/ 0 h 1295674"/>
                <a:gd name="connsiteX1-191" fmla="*/ 793276 w 1444859"/>
                <a:gd name="connsiteY1-192" fmla="*/ 86202 h 1295674"/>
                <a:gd name="connsiteX2-193" fmla="*/ 787611 w 1444859"/>
                <a:gd name="connsiteY2-194" fmla="*/ 198393 h 1295674"/>
                <a:gd name="connsiteX3-195" fmla="*/ 873841 w 1444859"/>
                <a:gd name="connsiteY3-196" fmla="*/ 625504 h 1295674"/>
                <a:gd name="connsiteX4-197" fmla="*/ 880066 w 1444859"/>
                <a:gd name="connsiteY4-198" fmla="*/ 638426 h 1295674"/>
                <a:gd name="connsiteX5-199" fmla="*/ 873841 w 1444859"/>
                <a:gd name="connsiteY5-200" fmla="*/ 651348 h 1295674"/>
                <a:gd name="connsiteX6-201" fmla="*/ 880067 w 1444859"/>
                <a:gd name="connsiteY6-202" fmla="*/ 638427 h 1295674"/>
                <a:gd name="connsiteX7-203" fmla="*/ 920048 w 1444859"/>
                <a:gd name="connsiteY7-204" fmla="*/ 721423 h 1295674"/>
                <a:gd name="connsiteX8-205" fmla="*/ 1361863 w 1444859"/>
                <a:gd name="connsiteY8-206" fmla="*/ 1163238 h 1295674"/>
                <a:gd name="connsiteX9-207" fmla="*/ 1444859 w 1444859"/>
                <a:gd name="connsiteY9-208" fmla="*/ 1203219 h 1295674"/>
                <a:gd name="connsiteX10-209" fmla="*/ 1431937 w 1444859"/>
                <a:gd name="connsiteY10-210" fmla="*/ 1209444 h 1295674"/>
                <a:gd name="connsiteX11-211" fmla="*/ 1004826 w 1444859"/>
                <a:gd name="connsiteY11-212" fmla="*/ 1295674 h 1295674"/>
                <a:gd name="connsiteX12-213" fmla="*/ 892635 w 1444859"/>
                <a:gd name="connsiteY12-214" fmla="*/ 1290009 h 1295674"/>
                <a:gd name="connsiteX13-215" fmla="*/ 806433 w 1444859"/>
                <a:gd name="connsiteY13-216" fmla="*/ 1276853 h 1295674"/>
                <a:gd name="connsiteX14-217" fmla="*/ 806432 w 1444859"/>
                <a:gd name="connsiteY14-218" fmla="*/ 1276852 h 1295674"/>
                <a:gd name="connsiteX15-219" fmla="*/ 783685 w 1444859"/>
                <a:gd name="connsiteY15-220" fmla="*/ 1273380 h 1295674"/>
                <a:gd name="connsiteX16-221" fmla="*/ 39981 w 1444859"/>
                <a:gd name="connsiteY16-222" fmla="*/ 721422 h 1295674"/>
                <a:gd name="connsiteX17-223" fmla="*/ 0 w 1444859"/>
                <a:gd name="connsiteY17-224" fmla="*/ 638426 h 1295674"/>
                <a:gd name="connsiteX18-225" fmla="*/ 39981 w 1444859"/>
                <a:gd name="connsiteY18-226" fmla="*/ 555430 h 1295674"/>
                <a:gd name="connsiteX19-227" fmla="*/ 783685 w 1444859"/>
                <a:gd name="connsiteY19-228" fmla="*/ 3472 h 1295674"/>
                <a:gd name="connsiteX20-229" fmla="*/ 806432 w 1444859"/>
                <a:gd name="connsiteY20-230" fmla="*/ 0 h 1295674"/>
                <a:gd name="connsiteX0-231" fmla="*/ 806432 w 1444859"/>
                <a:gd name="connsiteY0-232" fmla="*/ 0 h 1295674"/>
                <a:gd name="connsiteX1-233" fmla="*/ 793276 w 1444859"/>
                <a:gd name="connsiteY1-234" fmla="*/ 86202 h 1295674"/>
                <a:gd name="connsiteX2-235" fmla="*/ 787611 w 1444859"/>
                <a:gd name="connsiteY2-236" fmla="*/ 198393 h 1295674"/>
                <a:gd name="connsiteX3-237" fmla="*/ 873841 w 1444859"/>
                <a:gd name="connsiteY3-238" fmla="*/ 625504 h 1295674"/>
                <a:gd name="connsiteX4-239" fmla="*/ 880066 w 1444859"/>
                <a:gd name="connsiteY4-240" fmla="*/ 638426 h 1295674"/>
                <a:gd name="connsiteX5-241" fmla="*/ 880067 w 1444859"/>
                <a:gd name="connsiteY5-242" fmla="*/ 638427 h 1295674"/>
                <a:gd name="connsiteX6-243" fmla="*/ 920048 w 1444859"/>
                <a:gd name="connsiteY6-244" fmla="*/ 721423 h 1295674"/>
                <a:gd name="connsiteX7-245" fmla="*/ 1361863 w 1444859"/>
                <a:gd name="connsiteY7-246" fmla="*/ 1163238 h 1295674"/>
                <a:gd name="connsiteX8-247" fmla="*/ 1444859 w 1444859"/>
                <a:gd name="connsiteY8-248" fmla="*/ 1203219 h 1295674"/>
                <a:gd name="connsiteX9-249" fmla="*/ 1431937 w 1444859"/>
                <a:gd name="connsiteY9-250" fmla="*/ 1209444 h 1295674"/>
                <a:gd name="connsiteX10-251" fmla="*/ 1004826 w 1444859"/>
                <a:gd name="connsiteY10-252" fmla="*/ 1295674 h 1295674"/>
                <a:gd name="connsiteX11-253" fmla="*/ 892635 w 1444859"/>
                <a:gd name="connsiteY11-254" fmla="*/ 1290009 h 1295674"/>
                <a:gd name="connsiteX12-255" fmla="*/ 806433 w 1444859"/>
                <a:gd name="connsiteY12-256" fmla="*/ 1276853 h 1295674"/>
                <a:gd name="connsiteX13-257" fmla="*/ 806432 w 1444859"/>
                <a:gd name="connsiteY13-258" fmla="*/ 1276852 h 1295674"/>
                <a:gd name="connsiteX14-259" fmla="*/ 783685 w 1444859"/>
                <a:gd name="connsiteY14-260" fmla="*/ 1273380 h 1295674"/>
                <a:gd name="connsiteX15-261" fmla="*/ 39981 w 1444859"/>
                <a:gd name="connsiteY15-262" fmla="*/ 721422 h 1295674"/>
                <a:gd name="connsiteX16-263" fmla="*/ 0 w 1444859"/>
                <a:gd name="connsiteY16-264" fmla="*/ 638426 h 1295674"/>
                <a:gd name="connsiteX17-265" fmla="*/ 39981 w 1444859"/>
                <a:gd name="connsiteY17-266" fmla="*/ 555430 h 1295674"/>
                <a:gd name="connsiteX18-267" fmla="*/ 783685 w 1444859"/>
                <a:gd name="connsiteY18-268" fmla="*/ 3472 h 1295674"/>
                <a:gd name="connsiteX19-269" fmla="*/ 806432 w 1444859"/>
                <a:gd name="connsiteY19-270" fmla="*/ 0 h 1295674"/>
              </a:gdLst>
              <a:ahLst/>
              <a:cxnLst>
                <a:cxn ang="0">
                  <a:pos x="connsiteX0-231" y="connsiteY0-232"/>
                </a:cxn>
                <a:cxn ang="0">
                  <a:pos x="connsiteX1-233" y="connsiteY1-234"/>
                </a:cxn>
                <a:cxn ang="0">
                  <a:pos x="connsiteX2-235" y="connsiteY2-236"/>
                </a:cxn>
                <a:cxn ang="0">
                  <a:pos x="connsiteX3-237" y="connsiteY3-238"/>
                </a:cxn>
                <a:cxn ang="0">
                  <a:pos x="connsiteX4-239" y="connsiteY4-240"/>
                </a:cxn>
                <a:cxn ang="0">
                  <a:pos x="connsiteX5-241" y="connsiteY5-242"/>
                </a:cxn>
                <a:cxn ang="0">
                  <a:pos x="connsiteX6-243" y="connsiteY6-244"/>
                </a:cxn>
                <a:cxn ang="0">
                  <a:pos x="connsiteX7-245" y="connsiteY7-246"/>
                </a:cxn>
                <a:cxn ang="0">
                  <a:pos x="connsiteX8-247" y="connsiteY8-248"/>
                </a:cxn>
                <a:cxn ang="0">
                  <a:pos x="connsiteX9-249" y="connsiteY9-250"/>
                </a:cxn>
                <a:cxn ang="0">
                  <a:pos x="connsiteX10-251" y="connsiteY10-252"/>
                </a:cxn>
                <a:cxn ang="0">
                  <a:pos x="connsiteX11-253" y="connsiteY11-254"/>
                </a:cxn>
                <a:cxn ang="0">
                  <a:pos x="connsiteX12-255" y="connsiteY12-256"/>
                </a:cxn>
                <a:cxn ang="0">
                  <a:pos x="connsiteX13-257" y="connsiteY13-258"/>
                </a:cxn>
                <a:cxn ang="0">
                  <a:pos x="connsiteX14-259" y="connsiteY14-260"/>
                </a:cxn>
                <a:cxn ang="0">
                  <a:pos x="connsiteX15-261" y="connsiteY15-262"/>
                </a:cxn>
                <a:cxn ang="0">
                  <a:pos x="connsiteX16-263" y="connsiteY16-264"/>
                </a:cxn>
                <a:cxn ang="0">
                  <a:pos x="connsiteX17-265" y="connsiteY17-266"/>
                </a:cxn>
                <a:cxn ang="0">
                  <a:pos x="connsiteX18-267" y="connsiteY18-268"/>
                </a:cxn>
                <a:cxn ang="0">
                  <a:pos x="connsiteX19-269" y="connsiteY19-270"/>
                </a:cxn>
              </a:cxnLst>
              <a:rect l="l" t="t" r="r" b="b"/>
              <a:pathLst>
                <a:path w="1444859" h="1295674">
                  <a:moveTo>
                    <a:pt x="806432" y="0"/>
                  </a:moveTo>
                  <a:lnTo>
                    <a:pt x="793276" y="86202"/>
                  </a:lnTo>
                  <a:cubicBezTo>
                    <a:pt x="789530" y="123090"/>
                    <a:pt x="787611" y="160517"/>
                    <a:pt x="787611" y="198393"/>
                  </a:cubicBezTo>
                  <a:cubicBezTo>
                    <a:pt x="787611" y="349896"/>
                    <a:pt x="818315" y="494227"/>
                    <a:pt x="873841" y="625504"/>
                  </a:cubicBezTo>
                  <a:lnTo>
                    <a:pt x="880066" y="638426"/>
                  </a:lnTo>
                  <a:lnTo>
                    <a:pt x="880067" y="638427"/>
                  </a:lnTo>
                  <a:lnTo>
                    <a:pt x="920048" y="721423"/>
                  </a:lnTo>
                  <a:cubicBezTo>
                    <a:pt x="1021400" y="907996"/>
                    <a:pt x="1175291" y="1061886"/>
                    <a:pt x="1361863" y="1163238"/>
                  </a:cubicBezTo>
                  <a:lnTo>
                    <a:pt x="1444859" y="1203219"/>
                  </a:lnTo>
                  <a:lnTo>
                    <a:pt x="1431937" y="1209444"/>
                  </a:lnTo>
                  <a:cubicBezTo>
                    <a:pt x="1300660" y="1264970"/>
                    <a:pt x="1156329" y="1295674"/>
                    <a:pt x="1004826" y="1295674"/>
                  </a:cubicBezTo>
                  <a:cubicBezTo>
                    <a:pt x="966950" y="1295674"/>
                    <a:pt x="929523" y="1293755"/>
                    <a:pt x="892635" y="1290009"/>
                  </a:cubicBezTo>
                  <a:lnTo>
                    <a:pt x="806433" y="1276853"/>
                  </a:lnTo>
                  <a:lnTo>
                    <a:pt x="806432" y="1276852"/>
                  </a:lnTo>
                  <a:lnTo>
                    <a:pt x="783685" y="1273380"/>
                  </a:lnTo>
                  <a:cubicBezTo>
                    <a:pt x="462248" y="1207605"/>
                    <a:pt x="192009" y="1001281"/>
                    <a:pt x="39981" y="721422"/>
                  </a:cubicBezTo>
                  <a:lnTo>
                    <a:pt x="0" y="638426"/>
                  </a:lnTo>
                  <a:lnTo>
                    <a:pt x="39981" y="555430"/>
                  </a:lnTo>
                  <a:cubicBezTo>
                    <a:pt x="192009" y="275571"/>
                    <a:pt x="462248" y="69247"/>
                    <a:pt x="783685" y="3472"/>
                  </a:cubicBezTo>
                  <a:lnTo>
                    <a:pt x="806432" y="0"/>
                  </a:lnTo>
                  <a:close/>
                </a:path>
              </a:pathLst>
            </a:cu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432000" bIns="0" anchor="ctr"/>
            <a:lstStyle/>
            <a:p>
              <a:pPr algn="ctr" eaLnBrk="1" fontAlgn="auto" hangingPunct="1">
                <a:spcBef>
                  <a:spcPts val="0"/>
                </a:spcBef>
                <a:spcAft>
                  <a:spcPts val="0"/>
                </a:spcAft>
                <a:defRPr/>
              </a:pPr>
              <a:endParaRPr lang="zh-CN" altLang="en-US" dirty="0">
                <a:latin typeface="华文细黑" panose="02010600040101010101" pitchFamily="2" charset="-122"/>
                <a:ea typeface="华文细黑" panose="02010600040101010101" pitchFamily="2" charset="-122"/>
                <a:cs typeface="Raavi" pitchFamily="34" charset="0"/>
              </a:endParaRPr>
            </a:p>
          </p:txBody>
        </p:sp>
        <p:sp>
          <p:nvSpPr>
            <p:cNvPr id="42" name="任意多边形 159">
              <a:extLst>
                <a:ext uri="{FF2B5EF4-FFF2-40B4-BE49-F238E27FC236}">
                  <a16:creationId xmlns:a16="http://schemas.microsoft.com/office/drawing/2014/main" id="{9CD3E3D8-260B-4E23-9628-25BFF58FC416}"/>
                </a:ext>
              </a:extLst>
            </p:cNvPr>
            <p:cNvSpPr/>
            <p:nvPr/>
          </p:nvSpPr>
          <p:spPr>
            <a:xfrm>
              <a:off x="7797" y="6091"/>
              <a:ext cx="2074" cy="2313"/>
            </a:xfrm>
            <a:custGeom>
              <a:avLst/>
              <a:gdLst>
                <a:gd name="connsiteX0" fmla="*/ 1203219 w 1295674"/>
                <a:gd name="connsiteY0" fmla="*/ 0 h 1444857"/>
                <a:gd name="connsiteX1" fmla="*/ 1209444 w 1295674"/>
                <a:gd name="connsiteY1" fmla="*/ 12922 h 1444857"/>
                <a:gd name="connsiteX2" fmla="*/ 1295674 w 1295674"/>
                <a:gd name="connsiteY2" fmla="*/ 440033 h 1444857"/>
                <a:gd name="connsiteX3" fmla="*/ 1290009 w 1295674"/>
                <a:gd name="connsiteY3" fmla="*/ 552224 h 1444857"/>
                <a:gd name="connsiteX4" fmla="*/ 1276853 w 1295674"/>
                <a:gd name="connsiteY4" fmla="*/ 638426 h 1444857"/>
                <a:gd name="connsiteX5" fmla="*/ 1276852 w 1295674"/>
                <a:gd name="connsiteY5" fmla="*/ 638426 h 1444857"/>
                <a:gd name="connsiteX6" fmla="*/ 1273380 w 1295674"/>
                <a:gd name="connsiteY6" fmla="*/ 661172 h 1444857"/>
                <a:gd name="connsiteX7" fmla="*/ 721422 w 1295674"/>
                <a:gd name="connsiteY7" fmla="*/ 1404876 h 1444857"/>
                <a:gd name="connsiteX8" fmla="*/ 638426 w 1295674"/>
                <a:gd name="connsiteY8" fmla="*/ 1444857 h 1444857"/>
                <a:gd name="connsiteX9" fmla="*/ 555430 w 1295674"/>
                <a:gd name="connsiteY9" fmla="*/ 1404876 h 1444857"/>
                <a:gd name="connsiteX10" fmla="*/ 3472 w 1295674"/>
                <a:gd name="connsiteY10" fmla="*/ 661172 h 1444857"/>
                <a:gd name="connsiteX11" fmla="*/ 0 w 1295674"/>
                <a:gd name="connsiteY11" fmla="*/ 638425 h 1444857"/>
                <a:gd name="connsiteX12" fmla="*/ 86202 w 1295674"/>
                <a:gd name="connsiteY12" fmla="*/ 651581 h 1444857"/>
                <a:gd name="connsiteX13" fmla="*/ 198393 w 1295674"/>
                <a:gd name="connsiteY13" fmla="*/ 657246 h 1444857"/>
                <a:gd name="connsiteX14" fmla="*/ 625504 w 1295674"/>
                <a:gd name="connsiteY14" fmla="*/ 571016 h 1444857"/>
                <a:gd name="connsiteX15" fmla="*/ 638426 w 1295674"/>
                <a:gd name="connsiteY15" fmla="*/ 564791 h 1444857"/>
                <a:gd name="connsiteX16" fmla="*/ 638428 w 1295674"/>
                <a:gd name="connsiteY16" fmla="*/ 564792 h 1444857"/>
                <a:gd name="connsiteX17" fmla="*/ 721423 w 1295674"/>
                <a:gd name="connsiteY17" fmla="*/ 524811 h 1444857"/>
                <a:gd name="connsiteX18" fmla="*/ 1163238 w 1295674"/>
                <a:gd name="connsiteY18" fmla="*/ 82996 h 14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5674" h="1444857">
                  <a:moveTo>
                    <a:pt x="1203219" y="0"/>
                  </a:moveTo>
                  <a:lnTo>
                    <a:pt x="1209444" y="12922"/>
                  </a:lnTo>
                  <a:cubicBezTo>
                    <a:pt x="1264970" y="144199"/>
                    <a:pt x="1295674" y="288530"/>
                    <a:pt x="1295674" y="440033"/>
                  </a:cubicBezTo>
                  <a:cubicBezTo>
                    <a:pt x="1295674" y="477909"/>
                    <a:pt x="1293755" y="515336"/>
                    <a:pt x="1290009" y="552224"/>
                  </a:cubicBezTo>
                  <a:lnTo>
                    <a:pt x="1276853" y="638426"/>
                  </a:lnTo>
                  <a:lnTo>
                    <a:pt x="1276852" y="638426"/>
                  </a:lnTo>
                  <a:lnTo>
                    <a:pt x="1273380" y="661172"/>
                  </a:lnTo>
                  <a:cubicBezTo>
                    <a:pt x="1207605" y="982609"/>
                    <a:pt x="1001281" y="1252848"/>
                    <a:pt x="721422" y="1404876"/>
                  </a:cubicBezTo>
                  <a:lnTo>
                    <a:pt x="638426" y="1444857"/>
                  </a:lnTo>
                  <a:lnTo>
                    <a:pt x="555430" y="1404876"/>
                  </a:lnTo>
                  <a:cubicBezTo>
                    <a:pt x="275571" y="1252848"/>
                    <a:pt x="69247" y="982609"/>
                    <a:pt x="3472" y="661172"/>
                  </a:cubicBezTo>
                  <a:lnTo>
                    <a:pt x="0" y="638425"/>
                  </a:lnTo>
                  <a:lnTo>
                    <a:pt x="86202" y="651581"/>
                  </a:lnTo>
                  <a:cubicBezTo>
                    <a:pt x="123090" y="655327"/>
                    <a:pt x="160517" y="657246"/>
                    <a:pt x="198393" y="657246"/>
                  </a:cubicBezTo>
                  <a:cubicBezTo>
                    <a:pt x="349896" y="657246"/>
                    <a:pt x="494227" y="626542"/>
                    <a:pt x="625504" y="571016"/>
                  </a:cubicBezTo>
                  <a:lnTo>
                    <a:pt x="638426" y="564791"/>
                  </a:lnTo>
                  <a:lnTo>
                    <a:pt x="638428" y="564792"/>
                  </a:lnTo>
                  <a:lnTo>
                    <a:pt x="721423" y="524811"/>
                  </a:lnTo>
                  <a:cubicBezTo>
                    <a:pt x="907996" y="423459"/>
                    <a:pt x="1061886" y="269569"/>
                    <a:pt x="1163238" y="82996"/>
                  </a:cubicBezTo>
                  <a:close/>
                </a:path>
              </a:pathLst>
            </a:cu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0" rIns="0" bIns="0" anchor="ctr"/>
            <a:lstStyle/>
            <a:p>
              <a:pPr algn="ctr" eaLnBrk="1" fontAlgn="auto" hangingPunct="1">
                <a:spcBef>
                  <a:spcPts val="0"/>
                </a:spcBef>
                <a:spcAft>
                  <a:spcPts val="0"/>
                </a:spcAft>
                <a:defRPr/>
              </a:pPr>
              <a:endParaRPr lang="zh-CN" altLang="en-US" dirty="0">
                <a:latin typeface="华文细黑" panose="02010600040101010101" pitchFamily="2" charset="-122"/>
                <a:ea typeface="华文细黑" panose="02010600040101010101" pitchFamily="2" charset="-122"/>
                <a:cs typeface="Raavi" pitchFamily="34" charset="0"/>
              </a:endParaRPr>
            </a:p>
          </p:txBody>
        </p:sp>
        <p:grpSp>
          <p:nvGrpSpPr>
            <p:cNvPr id="43" name="组合 42">
              <a:extLst>
                <a:ext uri="{FF2B5EF4-FFF2-40B4-BE49-F238E27FC236}">
                  <a16:creationId xmlns:a16="http://schemas.microsoft.com/office/drawing/2014/main" id="{44F4F90A-60A2-4768-B80C-AD9BF19679CC}"/>
                </a:ext>
              </a:extLst>
            </p:cNvPr>
            <p:cNvGrpSpPr/>
            <p:nvPr/>
          </p:nvGrpSpPr>
          <p:grpSpPr>
            <a:xfrm>
              <a:off x="8467" y="5632"/>
              <a:ext cx="762" cy="889"/>
              <a:chOff x="6132824" y="1646648"/>
              <a:chExt cx="1013884" cy="1183217"/>
            </a:xfrm>
          </p:grpSpPr>
          <p:sp>
            <p:nvSpPr>
              <p:cNvPr id="44" name="Freeform 154">
                <a:extLst>
                  <a:ext uri="{FF2B5EF4-FFF2-40B4-BE49-F238E27FC236}">
                    <a16:creationId xmlns:a16="http://schemas.microsoft.com/office/drawing/2014/main" id="{A7BAA6C6-DC7D-415F-9DFD-5D3EBC9E0E02}"/>
                  </a:ext>
                </a:extLst>
              </p:cNvPr>
              <p:cNvSpPr/>
              <p:nvPr/>
            </p:nvSpPr>
            <p:spPr bwMode="auto">
              <a:xfrm>
                <a:off x="6132824" y="1646648"/>
                <a:ext cx="1013884" cy="1183217"/>
              </a:xfrm>
              <a:custGeom>
                <a:avLst/>
                <a:gdLst>
                  <a:gd name="T0" fmla="*/ 156 w 237"/>
                  <a:gd name="T1" fmla="*/ 97 h 277"/>
                  <a:gd name="T2" fmla="*/ 156 w 237"/>
                  <a:gd name="T3" fmla="*/ 33 h 277"/>
                  <a:gd name="T4" fmla="*/ 164 w 237"/>
                  <a:gd name="T5" fmla="*/ 33 h 277"/>
                  <a:gd name="T6" fmla="*/ 170 w 237"/>
                  <a:gd name="T7" fmla="*/ 27 h 277"/>
                  <a:gd name="T8" fmla="*/ 170 w 237"/>
                  <a:gd name="T9" fmla="*/ 6 h 277"/>
                  <a:gd name="T10" fmla="*/ 164 w 237"/>
                  <a:gd name="T11" fmla="*/ 0 h 277"/>
                  <a:gd name="T12" fmla="*/ 73 w 237"/>
                  <a:gd name="T13" fmla="*/ 0 h 277"/>
                  <a:gd name="T14" fmla="*/ 67 w 237"/>
                  <a:gd name="T15" fmla="*/ 6 h 277"/>
                  <a:gd name="T16" fmla="*/ 67 w 237"/>
                  <a:gd name="T17" fmla="*/ 27 h 277"/>
                  <a:gd name="T18" fmla="*/ 73 w 237"/>
                  <a:gd name="T19" fmla="*/ 33 h 277"/>
                  <a:gd name="T20" fmla="*/ 81 w 237"/>
                  <a:gd name="T21" fmla="*/ 33 h 277"/>
                  <a:gd name="T22" fmla="*/ 81 w 237"/>
                  <a:gd name="T23" fmla="*/ 97 h 277"/>
                  <a:gd name="T24" fmla="*/ 2 w 237"/>
                  <a:gd name="T25" fmla="*/ 251 h 277"/>
                  <a:gd name="T26" fmla="*/ 3 w 237"/>
                  <a:gd name="T27" fmla="*/ 268 h 277"/>
                  <a:gd name="T28" fmla="*/ 18 w 237"/>
                  <a:gd name="T29" fmla="*/ 277 h 277"/>
                  <a:gd name="T30" fmla="*/ 218 w 237"/>
                  <a:gd name="T31" fmla="*/ 277 h 277"/>
                  <a:gd name="T32" fmla="*/ 233 w 237"/>
                  <a:gd name="T33" fmla="*/ 268 h 277"/>
                  <a:gd name="T34" fmla="*/ 234 w 237"/>
                  <a:gd name="T35" fmla="*/ 251 h 277"/>
                  <a:gd name="T36" fmla="*/ 156 w 237"/>
                  <a:gd name="T37" fmla="*/ 9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7">
                    <a:moveTo>
                      <a:pt x="156" y="97"/>
                    </a:moveTo>
                    <a:cubicBezTo>
                      <a:pt x="156" y="33"/>
                      <a:pt x="156" y="33"/>
                      <a:pt x="156" y="33"/>
                    </a:cubicBezTo>
                    <a:cubicBezTo>
                      <a:pt x="164" y="33"/>
                      <a:pt x="164" y="33"/>
                      <a:pt x="164" y="33"/>
                    </a:cubicBezTo>
                    <a:cubicBezTo>
                      <a:pt x="167" y="33"/>
                      <a:pt x="170" y="31"/>
                      <a:pt x="170" y="27"/>
                    </a:cubicBezTo>
                    <a:cubicBezTo>
                      <a:pt x="170" y="6"/>
                      <a:pt x="170" y="6"/>
                      <a:pt x="170" y="6"/>
                    </a:cubicBezTo>
                    <a:cubicBezTo>
                      <a:pt x="170" y="3"/>
                      <a:pt x="167" y="0"/>
                      <a:pt x="164" y="0"/>
                    </a:cubicBezTo>
                    <a:cubicBezTo>
                      <a:pt x="73" y="0"/>
                      <a:pt x="73" y="0"/>
                      <a:pt x="73" y="0"/>
                    </a:cubicBezTo>
                    <a:cubicBezTo>
                      <a:pt x="69" y="0"/>
                      <a:pt x="67" y="3"/>
                      <a:pt x="67" y="6"/>
                    </a:cubicBezTo>
                    <a:cubicBezTo>
                      <a:pt x="67" y="27"/>
                      <a:pt x="67" y="27"/>
                      <a:pt x="67" y="27"/>
                    </a:cubicBezTo>
                    <a:cubicBezTo>
                      <a:pt x="67" y="31"/>
                      <a:pt x="69" y="33"/>
                      <a:pt x="73" y="33"/>
                    </a:cubicBezTo>
                    <a:cubicBezTo>
                      <a:pt x="81" y="33"/>
                      <a:pt x="81" y="33"/>
                      <a:pt x="81" y="33"/>
                    </a:cubicBezTo>
                    <a:cubicBezTo>
                      <a:pt x="81" y="97"/>
                      <a:pt x="81" y="97"/>
                      <a:pt x="81" y="97"/>
                    </a:cubicBezTo>
                    <a:cubicBezTo>
                      <a:pt x="2" y="251"/>
                      <a:pt x="2" y="251"/>
                      <a:pt x="2" y="251"/>
                    </a:cubicBezTo>
                    <a:cubicBezTo>
                      <a:pt x="0" y="257"/>
                      <a:pt x="0" y="263"/>
                      <a:pt x="3" y="268"/>
                    </a:cubicBezTo>
                    <a:cubicBezTo>
                      <a:pt x="6" y="274"/>
                      <a:pt x="12" y="277"/>
                      <a:pt x="18" y="277"/>
                    </a:cubicBezTo>
                    <a:cubicBezTo>
                      <a:pt x="218" y="277"/>
                      <a:pt x="218" y="277"/>
                      <a:pt x="218" y="277"/>
                    </a:cubicBezTo>
                    <a:cubicBezTo>
                      <a:pt x="224" y="277"/>
                      <a:pt x="230" y="274"/>
                      <a:pt x="233" y="268"/>
                    </a:cubicBezTo>
                    <a:cubicBezTo>
                      <a:pt x="237" y="263"/>
                      <a:pt x="237" y="257"/>
                      <a:pt x="234" y="251"/>
                    </a:cubicBezTo>
                    <a:lnTo>
                      <a:pt x="156" y="97"/>
                    </a:lnTo>
                    <a:close/>
                  </a:path>
                </a:pathLst>
              </a:custGeom>
              <a:solidFill>
                <a:schemeClr val="bg1">
                  <a:lumMod val="65000"/>
                </a:schemeClr>
              </a:solidFill>
              <a:ln>
                <a:noFill/>
              </a:ln>
            </p:spPr>
            <p:txBody>
              <a:bodyPr vert="horz" wrap="square" lIns="121920" tIns="60960" rIns="121920" bIns="60960" numCol="1" anchor="t" anchorCtr="0" compatLnSpc="1"/>
              <a:lstStyle/>
              <a:p>
                <a:pPr fontAlgn="base">
                  <a:spcBef>
                    <a:spcPct val="0"/>
                  </a:spcBef>
                  <a:spcAft>
                    <a:spcPct val="0"/>
                  </a:spcAft>
                </a:pPr>
                <a:endParaRPr lang="zh-CN" altLang="en-US" sz="2400">
                  <a:solidFill>
                    <a:prstClr val="black"/>
                  </a:solidFill>
                </a:endParaRPr>
              </a:p>
            </p:txBody>
          </p:sp>
          <p:sp>
            <p:nvSpPr>
              <p:cNvPr id="45" name="Freeform 155">
                <a:extLst>
                  <a:ext uri="{FF2B5EF4-FFF2-40B4-BE49-F238E27FC236}">
                    <a16:creationId xmlns:a16="http://schemas.microsoft.com/office/drawing/2014/main" id="{A1804D6F-F015-49FF-9D41-1CEDFD2A5F16}"/>
                  </a:ext>
                </a:extLst>
              </p:cNvPr>
              <p:cNvSpPr/>
              <p:nvPr/>
            </p:nvSpPr>
            <p:spPr bwMode="auto">
              <a:xfrm>
                <a:off x="6202673" y="2590681"/>
                <a:ext cx="869951" cy="171451"/>
              </a:xfrm>
              <a:custGeom>
                <a:avLst/>
                <a:gdLst>
                  <a:gd name="T0" fmla="*/ 185 w 204"/>
                  <a:gd name="T1" fmla="*/ 0 h 40"/>
                  <a:gd name="T2" fmla="*/ 20 w 204"/>
                  <a:gd name="T3" fmla="*/ 0 h 40"/>
                  <a:gd name="T4" fmla="*/ 1 w 204"/>
                  <a:gd name="T5" fmla="*/ 37 h 40"/>
                  <a:gd name="T6" fmla="*/ 1 w 204"/>
                  <a:gd name="T7" fmla="*/ 39 h 40"/>
                  <a:gd name="T8" fmla="*/ 2 w 204"/>
                  <a:gd name="T9" fmla="*/ 40 h 40"/>
                  <a:gd name="T10" fmla="*/ 202 w 204"/>
                  <a:gd name="T11" fmla="*/ 40 h 40"/>
                  <a:gd name="T12" fmla="*/ 204 w 204"/>
                  <a:gd name="T13" fmla="*/ 39 h 40"/>
                  <a:gd name="T14" fmla="*/ 204 w 204"/>
                  <a:gd name="T15" fmla="*/ 37 h 40"/>
                  <a:gd name="T16" fmla="*/ 185 w 204"/>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4" h="40">
                    <a:moveTo>
                      <a:pt x="185" y="0"/>
                    </a:moveTo>
                    <a:cubicBezTo>
                      <a:pt x="20" y="0"/>
                      <a:pt x="20" y="0"/>
                      <a:pt x="20" y="0"/>
                    </a:cubicBezTo>
                    <a:cubicBezTo>
                      <a:pt x="1" y="37"/>
                      <a:pt x="1" y="37"/>
                      <a:pt x="1" y="37"/>
                    </a:cubicBezTo>
                    <a:cubicBezTo>
                      <a:pt x="0" y="38"/>
                      <a:pt x="0" y="39"/>
                      <a:pt x="1" y="39"/>
                    </a:cubicBezTo>
                    <a:cubicBezTo>
                      <a:pt x="1" y="40"/>
                      <a:pt x="2" y="40"/>
                      <a:pt x="2" y="40"/>
                    </a:cubicBezTo>
                    <a:cubicBezTo>
                      <a:pt x="202" y="40"/>
                      <a:pt x="202" y="40"/>
                      <a:pt x="202" y="40"/>
                    </a:cubicBezTo>
                    <a:cubicBezTo>
                      <a:pt x="203" y="40"/>
                      <a:pt x="203" y="40"/>
                      <a:pt x="204" y="39"/>
                    </a:cubicBezTo>
                    <a:cubicBezTo>
                      <a:pt x="204" y="39"/>
                      <a:pt x="204" y="38"/>
                      <a:pt x="204" y="37"/>
                    </a:cubicBezTo>
                    <a:lnTo>
                      <a:pt x="185" y="0"/>
                    </a:lnTo>
                    <a:close/>
                  </a:path>
                </a:pathLst>
              </a:custGeom>
              <a:solidFill>
                <a:schemeClr val="bg1">
                  <a:lumMod val="75000"/>
                </a:schemeClr>
              </a:solidFill>
              <a:ln>
                <a:noFill/>
              </a:ln>
            </p:spPr>
            <p:txBody>
              <a:bodyPr vert="horz" wrap="square" lIns="121920" tIns="60960" rIns="121920" bIns="60960" numCol="1" anchor="t" anchorCtr="0" compatLnSpc="1"/>
              <a:lstStyle/>
              <a:p>
                <a:pPr fontAlgn="base">
                  <a:spcBef>
                    <a:spcPct val="0"/>
                  </a:spcBef>
                  <a:spcAft>
                    <a:spcPct val="0"/>
                  </a:spcAft>
                </a:pPr>
                <a:endParaRPr lang="zh-CN" altLang="en-US" sz="2400">
                  <a:solidFill>
                    <a:prstClr val="black"/>
                  </a:solidFill>
                </a:endParaRPr>
              </a:p>
            </p:txBody>
          </p:sp>
          <p:sp>
            <p:nvSpPr>
              <p:cNvPr id="46" name="Oval 156">
                <a:extLst>
                  <a:ext uri="{FF2B5EF4-FFF2-40B4-BE49-F238E27FC236}">
                    <a16:creationId xmlns:a16="http://schemas.microsoft.com/office/drawing/2014/main" id="{AE8F127B-7ACF-4E20-948C-8B3CED4D1B4A}"/>
                  </a:ext>
                </a:extLst>
              </p:cNvPr>
              <p:cNvSpPr>
                <a:spLocks noChangeArrowheads="1"/>
              </p:cNvSpPr>
              <p:nvPr/>
            </p:nvSpPr>
            <p:spPr bwMode="auto">
              <a:xfrm>
                <a:off x="6295806" y="2649948"/>
                <a:ext cx="67733" cy="74084"/>
              </a:xfrm>
              <a:prstGeom prst="ellipse">
                <a:avLst/>
              </a:prstGeom>
              <a:solidFill>
                <a:schemeClr val="bg1">
                  <a:lumMod val="65000"/>
                </a:schemeClr>
              </a:solidFill>
              <a:ln>
                <a:noFill/>
              </a:ln>
            </p:spPr>
            <p:txBody>
              <a:bodyPr vert="horz" wrap="square" lIns="121920" tIns="60960" rIns="121920" bIns="60960" numCol="1" anchor="t" anchorCtr="0" compatLnSpc="1"/>
              <a:lstStyle/>
              <a:p>
                <a:pPr fontAlgn="base">
                  <a:spcBef>
                    <a:spcPct val="0"/>
                  </a:spcBef>
                  <a:spcAft>
                    <a:spcPct val="0"/>
                  </a:spcAft>
                </a:pPr>
                <a:endParaRPr lang="zh-CN" altLang="en-US" sz="2400">
                  <a:solidFill>
                    <a:prstClr val="black"/>
                  </a:solidFill>
                </a:endParaRPr>
              </a:p>
            </p:txBody>
          </p:sp>
          <p:sp>
            <p:nvSpPr>
              <p:cNvPr id="47" name="Oval 157">
                <a:extLst>
                  <a:ext uri="{FF2B5EF4-FFF2-40B4-BE49-F238E27FC236}">
                    <a16:creationId xmlns:a16="http://schemas.microsoft.com/office/drawing/2014/main" id="{2EC27119-0CEB-44A6-9005-5009E0A15259}"/>
                  </a:ext>
                </a:extLst>
              </p:cNvPr>
              <p:cNvSpPr>
                <a:spLocks noChangeArrowheads="1"/>
              </p:cNvSpPr>
              <p:nvPr/>
            </p:nvSpPr>
            <p:spPr bwMode="auto">
              <a:xfrm>
                <a:off x="6949857" y="2685932"/>
                <a:ext cx="50800" cy="50800"/>
              </a:xfrm>
              <a:prstGeom prst="ellipse">
                <a:avLst/>
              </a:prstGeom>
              <a:solidFill>
                <a:schemeClr val="bg1">
                  <a:lumMod val="65000"/>
                </a:schemeClr>
              </a:solidFill>
              <a:ln>
                <a:noFill/>
              </a:ln>
            </p:spPr>
            <p:txBody>
              <a:bodyPr vert="horz" wrap="square" lIns="121920" tIns="60960" rIns="121920" bIns="60960" numCol="1" anchor="t" anchorCtr="0" compatLnSpc="1"/>
              <a:lstStyle/>
              <a:p>
                <a:pPr fontAlgn="base">
                  <a:spcBef>
                    <a:spcPct val="0"/>
                  </a:spcBef>
                  <a:spcAft>
                    <a:spcPct val="0"/>
                  </a:spcAft>
                </a:pPr>
                <a:endParaRPr lang="zh-CN" altLang="en-US" sz="2400">
                  <a:solidFill>
                    <a:prstClr val="black"/>
                  </a:solidFill>
                </a:endParaRPr>
              </a:p>
            </p:txBody>
          </p:sp>
          <p:sp>
            <p:nvSpPr>
              <p:cNvPr id="48" name="Oval 158">
                <a:extLst>
                  <a:ext uri="{FF2B5EF4-FFF2-40B4-BE49-F238E27FC236}">
                    <a16:creationId xmlns:a16="http://schemas.microsoft.com/office/drawing/2014/main" id="{4C03A7EC-A9E3-4F65-9D5F-2FC53A44757B}"/>
                  </a:ext>
                </a:extLst>
              </p:cNvPr>
              <p:cNvSpPr>
                <a:spLocks noChangeArrowheads="1"/>
              </p:cNvSpPr>
              <p:nvPr/>
            </p:nvSpPr>
            <p:spPr bwMode="auto">
              <a:xfrm>
                <a:off x="6820740" y="2645714"/>
                <a:ext cx="74084" cy="74084"/>
              </a:xfrm>
              <a:prstGeom prst="ellipse">
                <a:avLst/>
              </a:prstGeom>
              <a:solidFill>
                <a:schemeClr val="bg1">
                  <a:lumMod val="65000"/>
                </a:schemeClr>
              </a:solidFill>
              <a:ln>
                <a:noFill/>
              </a:ln>
            </p:spPr>
            <p:txBody>
              <a:bodyPr vert="horz" wrap="square" lIns="121920" tIns="60960" rIns="121920" bIns="60960" numCol="1" anchor="t" anchorCtr="0" compatLnSpc="1"/>
              <a:lstStyle/>
              <a:p>
                <a:pPr fontAlgn="base">
                  <a:spcBef>
                    <a:spcPct val="0"/>
                  </a:spcBef>
                  <a:spcAft>
                    <a:spcPct val="0"/>
                  </a:spcAft>
                </a:pPr>
                <a:endParaRPr lang="zh-CN" altLang="en-US" sz="2400">
                  <a:solidFill>
                    <a:prstClr val="black"/>
                  </a:solidFill>
                </a:endParaRPr>
              </a:p>
            </p:txBody>
          </p:sp>
          <p:sp>
            <p:nvSpPr>
              <p:cNvPr id="49" name="Oval 159">
                <a:extLst>
                  <a:ext uri="{FF2B5EF4-FFF2-40B4-BE49-F238E27FC236}">
                    <a16:creationId xmlns:a16="http://schemas.microsoft.com/office/drawing/2014/main" id="{3D08D729-3F50-40AC-A829-288BA2A0F63F}"/>
                  </a:ext>
                </a:extLst>
              </p:cNvPr>
              <p:cNvSpPr>
                <a:spLocks noChangeArrowheads="1"/>
              </p:cNvSpPr>
              <p:nvPr/>
            </p:nvSpPr>
            <p:spPr bwMode="auto">
              <a:xfrm>
                <a:off x="6685273" y="2681699"/>
                <a:ext cx="50800" cy="50800"/>
              </a:xfrm>
              <a:prstGeom prst="ellipse">
                <a:avLst/>
              </a:prstGeom>
              <a:solidFill>
                <a:schemeClr val="bg1">
                  <a:lumMod val="65000"/>
                </a:schemeClr>
              </a:solidFill>
              <a:ln>
                <a:noFill/>
              </a:ln>
            </p:spPr>
            <p:txBody>
              <a:bodyPr vert="horz" wrap="square" lIns="121920" tIns="60960" rIns="121920" bIns="60960" numCol="1" anchor="t" anchorCtr="0" compatLnSpc="1"/>
              <a:lstStyle/>
              <a:p>
                <a:pPr fontAlgn="base">
                  <a:spcBef>
                    <a:spcPct val="0"/>
                  </a:spcBef>
                  <a:spcAft>
                    <a:spcPct val="0"/>
                  </a:spcAft>
                </a:pPr>
                <a:endParaRPr lang="zh-CN" altLang="en-US" sz="2400">
                  <a:solidFill>
                    <a:prstClr val="black"/>
                  </a:solidFill>
                </a:endParaRPr>
              </a:p>
            </p:txBody>
          </p:sp>
        </p:grpSp>
      </p:grpSp>
      <p:grpSp>
        <p:nvGrpSpPr>
          <p:cNvPr id="50" name="组合 10">
            <a:extLst>
              <a:ext uri="{FF2B5EF4-FFF2-40B4-BE49-F238E27FC236}">
                <a16:creationId xmlns:a16="http://schemas.microsoft.com/office/drawing/2014/main" id="{90397F38-3395-4FEF-9583-725B4ED2585A}"/>
              </a:ext>
            </a:extLst>
          </p:cNvPr>
          <p:cNvGrpSpPr/>
          <p:nvPr/>
        </p:nvGrpSpPr>
        <p:grpSpPr>
          <a:xfrm>
            <a:off x="6588260" y="2162371"/>
            <a:ext cx="1393825" cy="1347470"/>
            <a:chOff x="7138702" y="2793356"/>
            <a:chExt cx="1005265" cy="980416"/>
          </a:xfrm>
        </p:grpSpPr>
        <p:pic>
          <p:nvPicPr>
            <p:cNvPr id="51" name="Picture 3" descr="Nipic_2531170_20140321104142457000">
              <a:extLst>
                <a:ext uri="{FF2B5EF4-FFF2-40B4-BE49-F238E27FC236}">
                  <a16:creationId xmlns:a16="http://schemas.microsoft.com/office/drawing/2014/main" id="{08D79565-A741-4B5D-97DC-78AB4ADD5B33}"/>
                </a:ext>
              </a:extLst>
            </p:cNvPr>
            <p:cNvPicPr>
              <a:picLocks noChangeAspect="1"/>
            </p:cNvPicPr>
            <p:nvPr/>
          </p:nvPicPr>
          <p:blipFill>
            <a:blip r:embed="rId4" cstate="print"/>
            <a:stretch>
              <a:fillRect/>
            </a:stretch>
          </p:blipFill>
          <p:spPr>
            <a:xfrm>
              <a:off x="7138702" y="2793356"/>
              <a:ext cx="1005265" cy="980416"/>
            </a:xfrm>
            <a:prstGeom prst="rect">
              <a:avLst/>
            </a:prstGeom>
            <a:noFill/>
            <a:ln w="9525">
              <a:noFill/>
              <a:miter/>
            </a:ln>
          </p:spPr>
        </p:pic>
        <p:pic>
          <p:nvPicPr>
            <p:cNvPr id="52" name="图片 19">
              <a:extLst>
                <a:ext uri="{FF2B5EF4-FFF2-40B4-BE49-F238E27FC236}">
                  <a16:creationId xmlns:a16="http://schemas.microsoft.com/office/drawing/2014/main" id="{9EED904B-8004-40E2-8F9E-6896EF93CC49}"/>
                </a:ext>
              </a:extLst>
            </p:cNvPr>
            <p:cNvPicPr>
              <a:picLocks noChangeAspect="1"/>
            </p:cNvPicPr>
            <p:nvPr/>
          </p:nvPicPr>
          <p:blipFill>
            <a:blip r:embed="rId5" cstate="print"/>
            <a:stretch>
              <a:fillRect/>
            </a:stretch>
          </p:blipFill>
          <p:spPr>
            <a:xfrm>
              <a:off x="7380949" y="3020560"/>
              <a:ext cx="528611" cy="528611"/>
            </a:xfrm>
            <a:prstGeom prst="rect">
              <a:avLst/>
            </a:prstGeom>
            <a:noFill/>
            <a:ln w="9525">
              <a:noFill/>
              <a:miter/>
            </a:ln>
          </p:spPr>
        </p:pic>
      </p:grpSp>
      <p:grpSp>
        <p:nvGrpSpPr>
          <p:cNvPr id="53" name="组合 11">
            <a:extLst>
              <a:ext uri="{FF2B5EF4-FFF2-40B4-BE49-F238E27FC236}">
                <a16:creationId xmlns:a16="http://schemas.microsoft.com/office/drawing/2014/main" id="{878684E0-06E6-4B2C-A082-2A902277212B}"/>
              </a:ext>
            </a:extLst>
          </p:cNvPr>
          <p:cNvGrpSpPr/>
          <p:nvPr/>
        </p:nvGrpSpPr>
        <p:grpSpPr>
          <a:xfrm>
            <a:off x="6588260" y="3861515"/>
            <a:ext cx="1429385" cy="1272540"/>
            <a:chOff x="7364792" y="3965699"/>
            <a:chExt cx="1005265" cy="980416"/>
          </a:xfrm>
        </p:grpSpPr>
        <p:pic>
          <p:nvPicPr>
            <p:cNvPr id="54" name="Picture 3" descr="Nipic_2531170_20140321104142457000">
              <a:extLst>
                <a:ext uri="{FF2B5EF4-FFF2-40B4-BE49-F238E27FC236}">
                  <a16:creationId xmlns:a16="http://schemas.microsoft.com/office/drawing/2014/main" id="{CCD1014A-95B5-44F4-9109-2ACD98036C6D}"/>
                </a:ext>
              </a:extLst>
            </p:cNvPr>
            <p:cNvPicPr>
              <a:picLocks noChangeAspect="1"/>
            </p:cNvPicPr>
            <p:nvPr/>
          </p:nvPicPr>
          <p:blipFill>
            <a:blip r:embed="rId4" cstate="print"/>
            <a:stretch>
              <a:fillRect/>
            </a:stretch>
          </p:blipFill>
          <p:spPr>
            <a:xfrm>
              <a:off x="7364792" y="3965699"/>
              <a:ext cx="1005265" cy="980416"/>
            </a:xfrm>
            <a:prstGeom prst="rect">
              <a:avLst/>
            </a:prstGeom>
            <a:noFill/>
            <a:ln w="9525">
              <a:noFill/>
              <a:miter/>
            </a:ln>
          </p:spPr>
        </p:pic>
        <p:pic>
          <p:nvPicPr>
            <p:cNvPr id="55" name="图片 17">
              <a:extLst>
                <a:ext uri="{FF2B5EF4-FFF2-40B4-BE49-F238E27FC236}">
                  <a16:creationId xmlns:a16="http://schemas.microsoft.com/office/drawing/2014/main" id="{8CE945F4-C5DD-46F7-BFAC-90F2866F75C9}"/>
                </a:ext>
              </a:extLst>
            </p:cNvPr>
            <p:cNvPicPr>
              <a:picLocks noChangeAspect="1"/>
            </p:cNvPicPr>
            <p:nvPr/>
          </p:nvPicPr>
          <p:blipFill>
            <a:blip r:embed="rId6" cstate="print"/>
            <a:stretch>
              <a:fillRect/>
            </a:stretch>
          </p:blipFill>
          <p:spPr>
            <a:xfrm>
              <a:off x="7601086" y="4189569"/>
              <a:ext cx="532676" cy="532676"/>
            </a:xfrm>
            <a:prstGeom prst="rect">
              <a:avLst/>
            </a:prstGeom>
            <a:noFill/>
            <a:ln w="9525">
              <a:noFill/>
              <a:miter/>
            </a:ln>
          </p:spPr>
        </p:pic>
      </p:grpSp>
      <p:sp>
        <p:nvSpPr>
          <p:cNvPr id="2" name="文本框 12">
            <a:extLst>
              <a:ext uri="{FF2B5EF4-FFF2-40B4-BE49-F238E27FC236}">
                <a16:creationId xmlns:a16="http://schemas.microsoft.com/office/drawing/2014/main" id="{58965727-D68C-45A9-AFCA-6B9EBB9A0EFF}"/>
              </a:ext>
            </a:extLst>
          </p:cNvPr>
          <p:cNvSpPr txBox="1"/>
          <p:nvPr/>
        </p:nvSpPr>
        <p:spPr>
          <a:xfrm>
            <a:off x="8564005" y="2555993"/>
            <a:ext cx="2580139" cy="645160"/>
          </a:xfrm>
          <a:prstGeom prst="rect">
            <a:avLst/>
          </a:prstGeom>
          <a:noFill/>
          <a:ln w="9525">
            <a:noFill/>
            <a:miter/>
          </a:ln>
        </p:spPr>
        <p:txBody>
          <a:bodyPr wrap="square" anchor="t">
            <a:spAutoFit/>
          </a:bodyPr>
          <a:lstStyle/>
          <a:p>
            <a:pPr lvl="0"/>
            <a:r>
              <a:rPr lang="zh-CN" altLang="en-US" sz="3600" b="1" dirty="0">
                <a:solidFill>
                  <a:schemeClr val="accent2"/>
                </a:solidFill>
                <a:latin typeface="微软雅黑" panose="020B0503020204020204" pitchFamily="34" charset="-122"/>
                <a:ea typeface="微软雅黑" panose="020B0503020204020204" pitchFamily="34" charset="-122"/>
              </a:rPr>
              <a:t>行业背景</a:t>
            </a:r>
          </a:p>
        </p:txBody>
      </p:sp>
      <p:sp>
        <p:nvSpPr>
          <p:cNvPr id="57" name="文本框 12">
            <a:extLst>
              <a:ext uri="{FF2B5EF4-FFF2-40B4-BE49-F238E27FC236}">
                <a16:creationId xmlns:a16="http://schemas.microsoft.com/office/drawing/2014/main" id="{FA37AEDE-CDC2-4D53-8444-97D659E059F5}"/>
              </a:ext>
            </a:extLst>
          </p:cNvPr>
          <p:cNvSpPr txBox="1"/>
          <p:nvPr/>
        </p:nvSpPr>
        <p:spPr>
          <a:xfrm>
            <a:off x="8564005" y="4086303"/>
            <a:ext cx="2580139" cy="646331"/>
          </a:xfrm>
          <a:prstGeom prst="rect">
            <a:avLst/>
          </a:prstGeom>
          <a:noFill/>
          <a:ln w="9525">
            <a:noFill/>
            <a:miter/>
          </a:ln>
        </p:spPr>
        <p:txBody>
          <a:bodyPr wrap="square" anchor="t">
            <a:spAutoFit/>
          </a:bodyPr>
          <a:lstStyle/>
          <a:p>
            <a:pPr lvl="0"/>
            <a:r>
              <a:rPr lang="zh-CN" altLang="en-US" sz="3600" b="1" dirty="0">
                <a:solidFill>
                  <a:schemeClr val="accent2"/>
                </a:solidFill>
                <a:latin typeface="微软雅黑" panose="020B0503020204020204" pitchFamily="34" charset="-122"/>
                <a:ea typeface="微软雅黑" panose="020B0503020204020204" pitchFamily="34" charset="-122"/>
              </a:rPr>
              <a:t>功能描述</a:t>
            </a:r>
          </a:p>
        </p:txBody>
      </p:sp>
    </p:spTree>
    <p:extLst>
      <p:ext uri="{BB962C8B-B14F-4D97-AF65-F5344CB8AC3E}">
        <p14:creationId xmlns:p14="http://schemas.microsoft.com/office/powerpoint/2010/main" val="7255868"/>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325120"/>
            <a:ext cx="3586480" cy="589280"/>
            <a:chOff x="0" y="416560"/>
            <a:chExt cx="3586480" cy="589280"/>
          </a:xfrm>
        </p:grpSpPr>
        <p:sp>
          <p:nvSpPr>
            <p:cNvPr id="9" name="五边形 8"/>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pc="600" dirty="0">
                  <a:cs typeface="+mn-ea"/>
                  <a:sym typeface="+mn-lt"/>
                </a:rPr>
                <a:t>产品与服务</a:t>
              </a:r>
            </a:p>
          </p:txBody>
        </p:sp>
        <p:sp>
          <p:nvSpPr>
            <p:cNvPr id="10" name="燕尾形 9"/>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5" name="1fe1f664-17ef-4856-aa84-dc49753f0efc">
            <a:extLst>
              <a:ext uri="{FF2B5EF4-FFF2-40B4-BE49-F238E27FC236}">
                <a16:creationId xmlns:a16="http://schemas.microsoft.com/office/drawing/2014/main" id="{8FE96FE4-6713-4924-9ED2-8D56B3558B08}"/>
              </a:ext>
            </a:extLst>
          </p:cNvPr>
          <p:cNvGrpSpPr>
            <a:grpSpLocks noChangeAspect="1"/>
          </p:cNvGrpSpPr>
          <p:nvPr/>
        </p:nvGrpSpPr>
        <p:grpSpPr>
          <a:xfrm>
            <a:off x="122446" y="1574105"/>
            <a:ext cx="11127932" cy="3433692"/>
            <a:chOff x="122446" y="1574105"/>
            <a:chExt cx="11127932" cy="3433692"/>
          </a:xfrm>
        </p:grpSpPr>
        <p:sp>
          <p:nvSpPr>
            <p:cNvPr id="6" name="矩形 5"/>
            <p:cNvSpPr/>
            <p:nvPr/>
          </p:nvSpPr>
          <p:spPr>
            <a:xfrm>
              <a:off x="6214927" y="3383460"/>
              <a:ext cx="5035445" cy="523971"/>
            </a:xfrm>
            <a:prstGeom prst="rect">
              <a:avLst/>
            </a:prstGeom>
            <a:noFill/>
            <a:ln>
              <a:noFill/>
            </a:ln>
          </p:spPr>
          <p:txBody>
            <a:bodyPr wrap="square" lIns="91412" tIns="45700" rIns="91412" bIns="45700" anchor="t" anchorCtr="0">
              <a:noAutofit/>
            </a:bodyPr>
            <a:lstStyle/>
            <a:p>
              <a:pPr defTabSz="914378">
                <a:lnSpc>
                  <a:spcPct val="120000"/>
                </a:lnSpc>
                <a:spcBef>
                  <a:spcPct val="0"/>
                </a:spcBef>
                <a:defRPr/>
              </a:pPr>
              <a:r>
                <a:rPr lang="zh-CN" altLang="zh-CN" sz="1600" dirty="0">
                  <a:cs typeface="+mn-ea"/>
                </a:rPr>
                <a:t>客户想要理财，但对理财产品和自身风险偏好和风险适用都不了解。机构也难以面对如此庞大的理财需求</a:t>
              </a:r>
              <a:r>
                <a:rPr lang="zh-CN" altLang="en-US" sz="1600" dirty="0">
                  <a:cs typeface="+mn-ea"/>
                </a:rPr>
                <a:t>。</a:t>
              </a:r>
              <a:endParaRPr lang="zh-CN" altLang="en-US" sz="1600" dirty="0">
                <a:cs typeface="+mn-ea"/>
                <a:sym typeface="+mn-lt"/>
              </a:endParaRPr>
            </a:p>
          </p:txBody>
        </p:sp>
        <p:sp>
          <p:nvSpPr>
            <p:cNvPr id="7" name="矩形 6"/>
            <p:cNvSpPr/>
            <p:nvPr/>
          </p:nvSpPr>
          <p:spPr>
            <a:xfrm>
              <a:off x="7499339" y="3009277"/>
              <a:ext cx="1338772" cy="392568"/>
            </a:xfrm>
            <a:prstGeom prst="rect">
              <a:avLst/>
            </a:prstGeom>
            <a:noFill/>
            <a:ln>
              <a:noFill/>
            </a:ln>
          </p:spPr>
          <p:txBody>
            <a:bodyPr wrap="none" lIns="91412" tIns="45700" rIns="91412" bIns="45700" anchor="t" anchorCtr="0">
              <a:noAutofit/>
            </a:bodyPr>
            <a:lstStyle/>
            <a:p>
              <a:pPr>
                <a:buSzPct val="25000"/>
              </a:pPr>
              <a:r>
                <a:rPr lang="zh-CN" altLang="en-US" sz="2000" b="1" dirty="0">
                  <a:cs typeface="+mn-ea"/>
                  <a:sym typeface="+mn-lt"/>
                </a:rPr>
                <a:t>客户需求难以满足</a:t>
              </a:r>
            </a:p>
          </p:txBody>
        </p:sp>
        <p:sp>
          <p:nvSpPr>
            <p:cNvPr id="12" name="矩形 11"/>
            <p:cNvSpPr/>
            <p:nvPr/>
          </p:nvSpPr>
          <p:spPr>
            <a:xfrm>
              <a:off x="7082650" y="4261082"/>
              <a:ext cx="1338772" cy="392568"/>
            </a:xfrm>
            <a:prstGeom prst="rect">
              <a:avLst/>
            </a:prstGeom>
            <a:noFill/>
            <a:ln>
              <a:noFill/>
            </a:ln>
          </p:spPr>
          <p:txBody>
            <a:bodyPr wrap="none" lIns="91412" tIns="45700" rIns="91412" bIns="45700" anchor="t" anchorCtr="0">
              <a:noAutofit/>
            </a:bodyPr>
            <a:lstStyle/>
            <a:p>
              <a:pPr>
                <a:buSzPct val="25000"/>
              </a:pPr>
              <a:r>
                <a:rPr lang="zh-CN" altLang="en-US" sz="2000" b="1" dirty="0">
                  <a:cs typeface="+mn-ea"/>
                  <a:sym typeface="+mn-lt"/>
                </a:rPr>
                <a:t>个性化推荐系统面临蓝海</a:t>
              </a:r>
            </a:p>
          </p:txBody>
        </p:sp>
        <p:sp>
          <p:nvSpPr>
            <p:cNvPr id="13" name="矩形 12"/>
            <p:cNvSpPr/>
            <p:nvPr/>
          </p:nvSpPr>
          <p:spPr>
            <a:xfrm>
              <a:off x="6214927" y="1936683"/>
              <a:ext cx="5035451" cy="523971"/>
            </a:xfrm>
            <a:prstGeom prst="rect">
              <a:avLst/>
            </a:prstGeom>
            <a:noFill/>
            <a:ln>
              <a:noFill/>
            </a:ln>
          </p:spPr>
          <p:txBody>
            <a:bodyPr wrap="square" lIns="91412" tIns="45700" rIns="91412" bIns="45700" anchor="t" anchorCtr="0">
              <a:noAutofit/>
            </a:bodyPr>
            <a:lstStyle/>
            <a:p>
              <a:pPr defTabSz="914378">
                <a:lnSpc>
                  <a:spcPct val="120000"/>
                </a:lnSpc>
                <a:spcBef>
                  <a:spcPct val="0"/>
                </a:spcBef>
                <a:defRPr/>
              </a:pPr>
              <a:r>
                <a:rPr lang="zh-CN" altLang="zh-CN" sz="1600" dirty="0">
                  <a:cs typeface="+mn-ea"/>
                </a:rPr>
                <a:t>各种各样的金融公司都推出复杂多样的理财产品选择，银行也代售了丰富的金融产品品种。</a:t>
              </a:r>
              <a:endParaRPr lang="zh-CN" altLang="en-US" sz="1600" dirty="0">
                <a:cs typeface="+mn-ea"/>
                <a:sym typeface="+mn-lt"/>
              </a:endParaRPr>
            </a:p>
          </p:txBody>
        </p:sp>
        <p:sp>
          <p:nvSpPr>
            <p:cNvPr id="14" name="矩形 13"/>
            <p:cNvSpPr/>
            <p:nvPr/>
          </p:nvSpPr>
          <p:spPr>
            <a:xfrm>
              <a:off x="7499339" y="1574105"/>
              <a:ext cx="1338772" cy="392568"/>
            </a:xfrm>
            <a:prstGeom prst="rect">
              <a:avLst/>
            </a:prstGeom>
            <a:noFill/>
            <a:ln>
              <a:noFill/>
            </a:ln>
          </p:spPr>
          <p:txBody>
            <a:bodyPr wrap="none" lIns="91412" tIns="45700" rIns="91412" bIns="45700" anchor="t" anchorCtr="0">
              <a:noAutofit/>
            </a:bodyPr>
            <a:lstStyle/>
            <a:p>
              <a:pPr>
                <a:buSzPct val="25000"/>
              </a:pPr>
              <a:r>
                <a:rPr lang="zh-CN" altLang="en-US" sz="2000" b="1" dirty="0">
                  <a:cs typeface="+mn-ea"/>
                  <a:sym typeface="+mn-lt"/>
                </a:rPr>
                <a:t>金融产品种类纷繁</a:t>
              </a:r>
            </a:p>
          </p:txBody>
        </p:sp>
        <p:sp>
          <p:nvSpPr>
            <p:cNvPr id="15" name="椭圆 14"/>
            <p:cNvSpPr/>
            <p:nvPr/>
          </p:nvSpPr>
          <p:spPr>
            <a:xfrm>
              <a:off x="5050982" y="1978769"/>
              <a:ext cx="415102" cy="415102"/>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6" name="椭圆 15"/>
            <p:cNvSpPr/>
            <p:nvPr/>
          </p:nvSpPr>
          <p:spPr>
            <a:xfrm>
              <a:off x="5056660" y="4457366"/>
              <a:ext cx="415102" cy="415102"/>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7" name="椭圆 16"/>
            <p:cNvSpPr/>
            <p:nvPr/>
          </p:nvSpPr>
          <p:spPr>
            <a:xfrm>
              <a:off x="5048064" y="3273581"/>
              <a:ext cx="415102" cy="415102"/>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8" name="任意多边形: 形状 22"/>
            <p:cNvSpPr/>
            <p:nvPr/>
          </p:nvSpPr>
          <p:spPr>
            <a:xfrm>
              <a:off x="5186958" y="2104385"/>
              <a:ext cx="172652" cy="163874"/>
            </a:xfrm>
            <a:custGeom>
              <a:avLst/>
              <a:gdLst/>
              <a:ahLst/>
              <a:cxnLst/>
              <a:rect l="0" t="0" r="0" b="0"/>
              <a:pathLst>
                <a:path w="120000" h="120000" extrusionOk="0">
                  <a:moveTo>
                    <a:pt x="119800" y="63664"/>
                  </a:moveTo>
                  <a:lnTo>
                    <a:pt x="119800" y="63664"/>
                  </a:lnTo>
                  <a:cubicBezTo>
                    <a:pt x="119800" y="66596"/>
                    <a:pt x="118405" y="69528"/>
                    <a:pt x="114219" y="69528"/>
                  </a:cubicBezTo>
                  <a:cubicBezTo>
                    <a:pt x="112823" y="69528"/>
                    <a:pt x="111428" y="68062"/>
                    <a:pt x="111428" y="68062"/>
                  </a:cubicBezTo>
                  <a:lnTo>
                    <a:pt x="111428" y="68062"/>
                  </a:lnTo>
                  <a:cubicBezTo>
                    <a:pt x="60598" y="14869"/>
                    <a:pt x="60598" y="14869"/>
                    <a:pt x="60598" y="14869"/>
                  </a:cubicBezTo>
                  <a:lnTo>
                    <a:pt x="60598" y="14869"/>
                  </a:lnTo>
                  <a:lnTo>
                    <a:pt x="60598" y="14869"/>
                  </a:lnTo>
                  <a:lnTo>
                    <a:pt x="60598" y="14869"/>
                  </a:lnTo>
                  <a:cubicBezTo>
                    <a:pt x="9966" y="68062"/>
                    <a:pt x="9966" y="68062"/>
                    <a:pt x="9966" y="68062"/>
                  </a:cubicBezTo>
                  <a:lnTo>
                    <a:pt x="9966" y="68062"/>
                  </a:lnTo>
                  <a:cubicBezTo>
                    <a:pt x="8571" y="68062"/>
                    <a:pt x="7176" y="69528"/>
                    <a:pt x="5780" y="69528"/>
                  </a:cubicBezTo>
                  <a:cubicBezTo>
                    <a:pt x="2990" y="69528"/>
                    <a:pt x="0" y="66596"/>
                    <a:pt x="0" y="63664"/>
                  </a:cubicBezTo>
                  <a:cubicBezTo>
                    <a:pt x="0" y="62198"/>
                    <a:pt x="0" y="60523"/>
                    <a:pt x="1395" y="59057"/>
                  </a:cubicBezTo>
                  <a:cubicBezTo>
                    <a:pt x="56411" y="1465"/>
                    <a:pt x="56411" y="1465"/>
                    <a:pt x="56411" y="1465"/>
                  </a:cubicBezTo>
                  <a:cubicBezTo>
                    <a:pt x="57807" y="0"/>
                    <a:pt x="59202" y="0"/>
                    <a:pt x="60598" y="0"/>
                  </a:cubicBezTo>
                  <a:lnTo>
                    <a:pt x="60598" y="0"/>
                  </a:lnTo>
                  <a:lnTo>
                    <a:pt x="60598" y="0"/>
                  </a:lnTo>
                  <a:lnTo>
                    <a:pt x="60598" y="0"/>
                  </a:lnTo>
                  <a:lnTo>
                    <a:pt x="60598" y="0"/>
                  </a:lnTo>
                  <a:lnTo>
                    <a:pt x="60598" y="0"/>
                  </a:lnTo>
                  <a:lnTo>
                    <a:pt x="60598" y="0"/>
                  </a:lnTo>
                  <a:lnTo>
                    <a:pt x="60598" y="0"/>
                  </a:lnTo>
                  <a:cubicBezTo>
                    <a:pt x="61993" y="0"/>
                    <a:pt x="63388" y="1465"/>
                    <a:pt x="64784" y="1465"/>
                  </a:cubicBezTo>
                  <a:lnTo>
                    <a:pt x="64784" y="1465"/>
                  </a:lnTo>
                  <a:cubicBezTo>
                    <a:pt x="85913" y="25130"/>
                    <a:pt x="85913" y="25130"/>
                    <a:pt x="85913" y="25130"/>
                  </a:cubicBezTo>
                  <a:cubicBezTo>
                    <a:pt x="85913" y="19267"/>
                    <a:pt x="85913" y="19267"/>
                    <a:pt x="85913" y="19267"/>
                  </a:cubicBezTo>
                  <a:cubicBezTo>
                    <a:pt x="85913" y="16335"/>
                    <a:pt x="88903" y="13193"/>
                    <a:pt x="91694" y="13193"/>
                  </a:cubicBezTo>
                  <a:cubicBezTo>
                    <a:pt x="95880" y="13193"/>
                    <a:pt x="97275" y="16335"/>
                    <a:pt x="97275" y="19267"/>
                  </a:cubicBezTo>
                  <a:cubicBezTo>
                    <a:pt x="97275" y="36858"/>
                    <a:pt x="97275" y="36858"/>
                    <a:pt x="97275" y="36858"/>
                  </a:cubicBezTo>
                  <a:cubicBezTo>
                    <a:pt x="118405" y="59057"/>
                    <a:pt x="118405" y="59057"/>
                    <a:pt x="118405" y="59057"/>
                  </a:cubicBezTo>
                  <a:lnTo>
                    <a:pt x="118405" y="59057"/>
                  </a:lnTo>
                  <a:cubicBezTo>
                    <a:pt x="119800" y="60523"/>
                    <a:pt x="119800" y="62198"/>
                    <a:pt x="119800" y="63664"/>
                  </a:cubicBezTo>
                  <a:close/>
                  <a:moveTo>
                    <a:pt x="108438" y="72460"/>
                  </a:moveTo>
                  <a:lnTo>
                    <a:pt x="108438" y="72460"/>
                  </a:lnTo>
                  <a:cubicBezTo>
                    <a:pt x="108438" y="90261"/>
                    <a:pt x="108438" y="90261"/>
                    <a:pt x="108438" y="90261"/>
                  </a:cubicBezTo>
                  <a:cubicBezTo>
                    <a:pt x="108438" y="99057"/>
                    <a:pt x="108438" y="99057"/>
                    <a:pt x="108438" y="99057"/>
                  </a:cubicBezTo>
                  <a:cubicBezTo>
                    <a:pt x="108438" y="113926"/>
                    <a:pt x="108438" y="113926"/>
                    <a:pt x="108438" y="113926"/>
                  </a:cubicBezTo>
                  <a:cubicBezTo>
                    <a:pt x="108438" y="118324"/>
                    <a:pt x="107043" y="119790"/>
                    <a:pt x="102857" y="119790"/>
                  </a:cubicBezTo>
                  <a:cubicBezTo>
                    <a:pt x="91694" y="119790"/>
                    <a:pt x="91694" y="119790"/>
                    <a:pt x="91694" y="119790"/>
                  </a:cubicBezTo>
                  <a:cubicBezTo>
                    <a:pt x="91694" y="72460"/>
                    <a:pt x="91694" y="72460"/>
                    <a:pt x="91694" y="72460"/>
                  </a:cubicBezTo>
                  <a:cubicBezTo>
                    <a:pt x="69169" y="72460"/>
                    <a:pt x="69169" y="72460"/>
                    <a:pt x="69169" y="72460"/>
                  </a:cubicBezTo>
                  <a:cubicBezTo>
                    <a:pt x="69169" y="119790"/>
                    <a:pt x="69169" y="119790"/>
                    <a:pt x="69169" y="119790"/>
                  </a:cubicBezTo>
                  <a:cubicBezTo>
                    <a:pt x="16943" y="119790"/>
                    <a:pt x="16943" y="119790"/>
                    <a:pt x="16943" y="119790"/>
                  </a:cubicBezTo>
                  <a:cubicBezTo>
                    <a:pt x="14152" y="119790"/>
                    <a:pt x="11362" y="118324"/>
                    <a:pt x="11362" y="113926"/>
                  </a:cubicBezTo>
                  <a:cubicBezTo>
                    <a:pt x="11362" y="99057"/>
                    <a:pt x="11362" y="99057"/>
                    <a:pt x="11362" y="99057"/>
                  </a:cubicBezTo>
                  <a:cubicBezTo>
                    <a:pt x="11362" y="90261"/>
                    <a:pt x="11362" y="90261"/>
                    <a:pt x="11362" y="90261"/>
                  </a:cubicBezTo>
                  <a:cubicBezTo>
                    <a:pt x="11362" y="72460"/>
                    <a:pt x="11362" y="72460"/>
                    <a:pt x="11362" y="72460"/>
                  </a:cubicBezTo>
                  <a:cubicBezTo>
                    <a:pt x="60598" y="22198"/>
                    <a:pt x="60598" y="22198"/>
                    <a:pt x="60598" y="22198"/>
                  </a:cubicBezTo>
                  <a:lnTo>
                    <a:pt x="108438" y="72460"/>
                  </a:lnTo>
                  <a:close/>
                  <a:moveTo>
                    <a:pt x="50830" y="72460"/>
                  </a:moveTo>
                  <a:lnTo>
                    <a:pt x="50830" y="72460"/>
                  </a:lnTo>
                  <a:cubicBezTo>
                    <a:pt x="28305" y="72460"/>
                    <a:pt x="28305" y="72460"/>
                    <a:pt x="28305" y="72460"/>
                  </a:cubicBezTo>
                  <a:cubicBezTo>
                    <a:pt x="28305" y="96125"/>
                    <a:pt x="28305" y="96125"/>
                    <a:pt x="28305" y="96125"/>
                  </a:cubicBezTo>
                  <a:cubicBezTo>
                    <a:pt x="50830" y="96125"/>
                    <a:pt x="50830" y="96125"/>
                    <a:pt x="50830" y="96125"/>
                  </a:cubicBezTo>
                  <a:lnTo>
                    <a:pt x="50830" y="72460"/>
                  </a:lnTo>
                  <a:close/>
                </a:path>
              </a:pathLst>
            </a:custGeom>
            <a:solidFill>
              <a:schemeClr val="bg1"/>
            </a:solidFill>
            <a:ln>
              <a:noFill/>
            </a:ln>
            <a:effectLst/>
          </p:spPr>
          <p:txBody>
            <a:bodyPr anchor="ctr"/>
            <a:lstStyle/>
            <a:p>
              <a:pPr algn="ctr"/>
              <a:endParaRPr>
                <a:cs typeface="+mn-ea"/>
                <a:sym typeface="+mn-lt"/>
              </a:endParaRPr>
            </a:p>
          </p:txBody>
        </p:sp>
        <p:sp>
          <p:nvSpPr>
            <p:cNvPr id="19" name="任意多边形: 形状 23"/>
            <p:cNvSpPr/>
            <p:nvPr/>
          </p:nvSpPr>
          <p:spPr>
            <a:xfrm>
              <a:off x="5184040" y="3420246"/>
              <a:ext cx="172652" cy="151268"/>
            </a:xfrm>
            <a:custGeom>
              <a:avLst/>
              <a:gdLst/>
              <a:ahLst/>
              <a:cxnLst/>
              <a:rect l="0" t="0" r="0" b="0"/>
              <a:pathLst>
                <a:path w="120000" h="120000" extrusionOk="0">
                  <a:moveTo>
                    <a:pt x="117009" y="65310"/>
                  </a:moveTo>
                  <a:lnTo>
                    <a:pt x="117009" y="65310"/>
                  </a:lnTo>
                  <a:lnTo>
                    <a:pt x="117009" y="65310"/>
                  </a:lnTo>
                  <a:cubicBezTo>
                    <a:pt x="61993" y="91073"/>
                    <a:pt x="61993" y="91073"/>
                    <a:pt x="61993" y="91073"/>
                  </a:cubicBezTo>
                  <a:lnTo>
                    <a:pt x="61993" y="91073"/>
                  </a:lnTo>
                  <a:lnTo>
                    <a:pt x="61993" y="91073"/>
                  </a:lnTo>
                  <a:lnTo>
                    <a:pt x="61993" y="91073"/>
                  </a:lnTo>
                  <a:cubicBezTo>
                    <a:pt x="61993" y="92655"/>
                    <a:pt x="60598" y="92655"/>
                    <a:pt x="60598" y="92655"/>
                  </a:cubicBezTo>
                  <a:cubicBezTo>
                    <a:pt x="59202" y="92655"/>
                    <a:pt x="59202" y="92655"/>
                    <a:pt x="57807" y="91073"/>
                  </a:cubicBezTo>
                  <a:lnTo>
                    <a:pt x="57807" y="91073"/>
                  </a:lnTo>
                  <a:lnTo>
                    <a:pt x="57807" y="91073"/>
                  </a:lnTo>
                  <a:lnTo>
                    <a:pt x="57807" y="91073"/>
                  </a:lnTo>
                  <a:cubicBezTo>
                    <a:pt x="2990" y="65310"/>
                    <a:pt x="2990" y="65310"/>
                    <a:pt x="2990" y="65310"/>
                  </a:cubicBezTo>
                  <a:lnTo>
                    <a:pt x="2990" y="65310"/>
                  </a:lnTo>
                  <a:cubicBezTo>
                    <a:pt x="1395" y="65310"/>
                    <a:pt x="0" y="62146"/>
                    <a:pt x="0" y="60564"/>
                  </a:cubicBezTo>
                  <a:cubicBezTo>
                    <a:pt x="0" y="55819"/>
                    <a:pt x="2990" y="54237"/>
                    <a:pt x="5780" y="54237"/>
                  </a:cubicBezTo>
                  <a:cubicBezTo>
                    <a:pt x="7176" y="54237"/>
                    <a:pt x="7176" y="54237"/>
                    <a:pt x="8571" y="54237"/>
                  </a:cubicBezTo>
                  <a:lnTo>
                    <a:pt x="8571" y="54237"/>
                  </a:lnTo>
                  <a:lnTo>
                    <a:pt x="8571" y="54237"/>
                  </a:lnTo>
                  <a:lnTo>
                    <a:pt x="8571" y="54237"/>
                  </a:lnTo>
                  <a:cubicBezTo>
                    <a:pt x="60598" y="78192"/>
                    <a:pt x="60598" y="78192"/>
                    <a:pt x="60598" y="78192"/>
                  </a:cubicBezTo>
                  <a:cubicBezTo>
                    <a:pt x="112823" y="54237"/>
                    <a:pt x="112823" y="54237"/>
                    <a:pt x="112823" y="54237"/>
                  </a:cubicBezTo>
                  <a:lnTo>
                    <a:pt x="112823" y="54237"/>
                  </a:lnTo>
                  <a:lnTo>
                    <a:pt x="112823" y="54237"/>
                  </a:lnTo>
                  <a:lnTo>
                    <a:pt x="112823" y="54237"/>
                  </a:lnTo>
                  <a:lnTo>
                    <a:pt x="114219" y="54237"/>
                  </a:lnTo>
                  <a:cubicBezTo>
                    <a:pt x="118405" y="54237"/>
                    <a:pt x="119800" y="55819"/>
                    <a:pt x="119800" y="60564"/>
                  </a:cubicBezTo>
                  <a:cubicBezTo>
                    <a:pt x="119800" y="62146"/>
                    <a:pt x="118405" y="65310"/>
                    <a:pt x="117009" y="65310"/>
                  </a:cubicBezTo>
                  <a:close/>
                  <a:moveTo>
                    <a:pt x="117009" y="38192"/>
                  </a:moveTo>
                  <a:lnTo>
                    <a:pt x="117009" y="38192"/>
                  </a:lnTo>
                  <a:lnTo>
                    <a:pt x="117009" y="38192"/>
                  </a:lnTo>
                  <a:cubicBezTo>
                    <a:pt x="61993" y="63728"/>
                    <a:pt x="61993" y="63728"/>
                    <a:pt x="61993" y="63728"/>
                  </a:cubicBezTo>
                  <a:lnTo>
                    <a:pt x="61993" y="63728"/>
                  </a:lnTo>
                  <a:lnTo>
                    <a:pt x="61993" y="63728"/>
                  </a:lnTo>
                  <a:lnTo>
                    <a:pt x="61993" y="63728"/>
                  </a:lnTo>
                  <a:lnTo>
                    <a:pt x="60598" y="63728"/>
                  </a:lnTo>
                  <a:cubicBezTo>
                    <a:pt x="59202" y="63728"/>
                    <a:pt x="59202" y="63728"/>
                    <a:pt x="57807" y="63728"/>
                  </a:cubicBezTo>
                  <a:lnTo>
                    <a:pt x="57807" y="63728"/>
                  </a:lnTo>
                  <a:lnTo>
                    <a:pt x="57807" y="63728"/>
                  </a:lnTo>
                  <a:lnTo>
                    <a:pt x="57807" y="63728"/>
                  </a:lnTo>
                  <a:cubicBezTo>
                    <a:pt x="2990" y="38192"/>
                    <a:pt x="2990" y="38192"/>
                    <a:pt x="2990" y="38192"/>
                  </a:cubicBezTo>
                  <a:lnTo>
                    <a:pt x="2990" y="38192"/>
                  </a:lnTo>
                  <a:cubicBezTo>
                    <a:pt x="1395" y="36610"/>
                    <a:pt x="0" y="35028"/>
                    <a:pt x="0" y="31864"/>
                  </a:cubicBezTo>
                  <a:cubicBezTo>
                    <a:pt x="0" y="30282"/>
                    <a:pt x="1395" y="27118"/>
                    <a:pt x="2990" y="27118"/>
                  </a:cubicBezTo>
                  <a:lnTo>
                    <a:pt x="2990" y="27118"/>
                  </a:lnTo>
                  <a:cubicBezTo>
                    <a:pt x="57807" y="1581"/>
                    <a:pt x="57807" y="1581"/>
                    <a:pt x="57807" y="1581"/>
                  </a:cubicBezTo>
                  <a:lnTo>
                    <a:pt x="57807" y="1581"/>
                  </a:lnTo>
                  <a:lnTo>
                    <a:pt x="57807" y="1581"/>
                  </a:lnTo>
                  <a:lnTo>
                    <a:pt x="57807" y="1581"/>
                  </a:lnTo>
                  <a:cubicBezTo>
                    <a:pt x="59202" y="0"/>
                    <a:pt x="59202" y="0"/>
                    <a:pt x="60598" y="0"/>
                  </a:cubicBezTo>
                  <a:cubicBezTo>
                    <a:pt x="60598" y="0"/>
                    <a:pt x="61993" y="0"/>
                    <a:pt x="61993" y="1581"/>
                  </a:cubicBezTo>
                  <a:lnTo>
                    <a:pt x="61993" y="1581"/>
                  </a:lnTo>
                  <a:lnTo>
                    <a:pt x="61993" y="1581"/>
                  </a:lnTo>
                  <a:lnTo>
                    <a:pt x="61993" y="1581"/>
                  </a:lnTo>
                  <a:cubicBezTo>
                    <a:pt x="117009" y="27118"/>
                    <a:pt x="117009" y="27118"/>
                    <a:pt x="117009" y="27118"/>
                  </a:cubicBezTo>
                  <a:lnTo>
                    <a:pt x="117009" y="27118"/>
                  </a:lnTo>
                  <a:cubicBezTo>
                    <a:pt x="118405" y="27118"/>
                    <a:pt x="119800" y="30282"/>
                    <a:pt x="119800" y="31864"/>
                  </a:cubicBezTo>
                  <a:cubicBezTo>
                    <a:pt x="119800" y="35028"/>
                    <a:pt x="118405" y="36610"/>
                    <a:pt x="117009" y="38192"/>
                  </a:cubicBezTo>
                  <a:close/>
                  <a:moveTo>
                    <a:pt x="5780" y="81355"/>
                  </a:moveTo>
                  <a:lnTo>
                    <a:pt x="5780" y="81355"/>
                  </a:lnTo>
                  <a:cubicBezTo>
                    <a:pt x="7176" y="81355"/>
                    <a:pt x="7176" y="81355"/>
                    <a:pt x="8571" y="81355"/>
                  </a:cubicBezTo>
                  <a:lnTo>
                    <a:pt x="8571" y="81355"/>
                  </a:lnTo>
                  <a:lnTo>
                    <a:pt x="8571" y="81355"/>
                  </a:lnTo>
                  <a:lnTo>
                    <a:pt x="8571" y="81355"/>
                  </a:lnTo>
                  <a:cubicBezTo>
                    <a:pt x="60598" y="106892"/>
                    <a:pt x="60598" y="106892"/>
                    <a:pt x="60598" y="106892"/>
                  </a:cubicBezTo>
                  <a:cubicBezTo>
                    <a:pt x="112823" y="81355"/>
                    <a:pt x="112823" y="81355"/>
                    <a:pt x="112823" y="81355"/>
                  </a:cubicBezTo>
                  <a:lnTo>
                    <a:pt x="112823" y="81355"/>
                  </a:lnTo>
                  <a:lnTo>
                    <a:pt x="112823" y="81355"/>
                  </a:lnTo>
                  <a:lnTo>
                    <a:pt x="112823" y="81355"/>
                  </a:lnTo>
                  <a:lnTo>
                    <a:pt x="114219" y="81355"/>
                  </a:lnTo>
                  <a:cubicBezTo>
                    <a:pt x="118405" y="81355"/>
                    <a:pt x="119800" y="84519"/>
                    <a:pt x="119800" y="87683"/>
                  </a:cubicBezTo>
                  <a:cubicBezTo>
                    <a:pt x="119800" y="91073"/>
                    <a:pt x="118405" y="92655"/>
                    <a:pt x="117009" y="94237"/>
                  </a:cubicBezTo>
                  <a:lnTo>
                    <a:pt x="117009" y="94237"/>
                  </a:lnTo>
                  <a:cubicBezTo>
                    <a:pt x="61993" y="119774"/>
                    <a:pt x="61993" y="119774"/>
                    <a:pt x="61993" y="119774"/>
                  </a:cubicBezTo>
                  <a:lnTo>
                    <a:pt x="61993" y="119774"/>
                  </a:lnTo>
                  <a:lnTo>
                    <a:pt x="61993" y="119774"/>
                  </a:lnTo>
                  <a:lnTo>
                    <a:pt x="61993" y="119774"/>
                  </a:lnTo>
                  <a:lnTo>
                    <a:pt x="60598" y="119774"/>
                  </a:lnTo>
                  <a:cubicBezTo>
                    <a:pt x="59202" y="119774"/>
                    <a:pt x="59202" y="119774"/>
                    <a:pt x="57807" y="119774"/>
                  </a:cubicBezTo>
                  <a:lnTo>
                    <a:pt x="57807" y="119774"/>
                  </a:lnTo>
                  <a:lnTo>
                    <a:pt x="57807" y="119774"/>
                  </a:lnTo>
                  <a:lnTo>
                    <a:pt x="57807" y="119774"/>
                  </a:lnTo>
                  <a:cubicBezTo>
                    <a:pt x="2990" y="94237"/>
                    <a:pt x="2990" y="94237"/>
                    <a:pt x="2990" y="94237"/>
                  </a:cubicBezTo>
                  <a:lnTo>
                    <a:pt x="2990" y="94237"/>
                  </a:lnTo>
                  <a:cubicBezTo>
                    <a:pt x="1395" y="92655"/>
                    <a:pt x="0" y="91073"/>
                    <a:pt x="0" y="87683"/>
                  </a:cubicBezTo>
                  <a:cubicBezTo>
                    <a:pt x="0" y="84519"/>
                    <a:pt x="2990" y="81355"/>
                    <a:pt x="5780" y="81355"/>
                  </a:cubicBezTo>
                  <a:close/>
                </a:path>
              </a:pathLst>
            </a:custGeom>
            <a:solidFill>
              <a:schemeClr val="bg1"/>
            </a:solidFill>
            <a:ln>
              <a:noFill/>
            </a:ln>
            <a:effectLst/>
          </p:spPr>
          <p:txBody>
            <a:bodyPr anchor="ctr"/>
            <a:lstStyle/>
            <a:p>
              <a:pPr algn="ctr"/>
              <a:endParaRPr>
                <a:cs typeface="+mn-ea"/>
                <a:sym typeface="+mn-lt"/>
              </a:endParaRPr>
            </a:p>
          </p:txBody>
        </p:sp>
        <p:sp>
          <p:nvSpPr>
            <p:cNvPr id="20" name="任意多边形: 形状 24"/>
            <p:cNvSpPr/>
            <p:nvPr/>
          </p:nvSpPr>
          <p:spPr>
            <a:xfrm>
              <a:off x="5209016" y="4579200"/>
              <a:ext cx="139886" cy="171437"/>
            </a:xfrm>
            <a:custGeom>
              <a:avLst/>
              <a:gdLst/>
              <a:ahLst/>
              <a:cxnLst/>
              <a:rect l="0" t="0" r="0" b="0"/>
              <a:pathLst>
                <a:path w="120000" h="120000" extrusionOk="0">
                  <a:moveTo>
                    <a:pt x="112868" y="119800"/>
                  </a:moveTo>
                  <a:lnTo>
                    <a:pt x="112868" y="119800"/>
                  </a:lnTo>
                  <a:cubicBezTo>
                    <a:pt x="6885" y="119800"/>
                    <a:pt x="6885" y="119800"/>
                    <a:pt x="6885" y="119800"/>
                  </a:cubicBezTo>
                  <a:cubicBezTo>
                    <a:pt x="1721" y="119800"/>
                    <a:pt x="0" y="117004"/>
                    <a:pt x="0" y="114209"/>
                  </a:cubicBezTo>
                  <a:cubicBezTo>
                    <a:pt x="0" y="64891"/>
                    <a:pt x="0" y="64891"/>
                    <a:pt x="0" y="64891"/>
                  </a:cubicBezTo>
                  <a:cubicBezTo>
                    <a:pt x="0" y="62096"/>
                    <a:pt x="1721" y="59101"/>
                    <a:pt x="6885" y="59101"/>
                  </a:cubicBezTo>
                  <a:cubicBezTo>
                    <a:pt x="17213" y="59101"/>
                    <a:pt x="17213" y="59101"/>
                    <a:pt x="17213" y="59101"/>
                  </a:cubicBezTo>
                  <a:cubicBezTo>
                    <a:pt x="17213" y="33743"/>
                    <a:pt x="17213" y="33743"/>
                    <a:pt x="17213" y="33743"/>
                  </a:cubicBezTo>
                  <a:cubicBezTo>
                    <a:pt x="17213" y="13976"/>
                    <a:pt x="36393" y="0"/>
                    <a:pt x="59016" y="0"/>
                  </a:cubicBezTo>
                  <a:cubicBezTo>
                    <a:pt x="83360" y="0"/>
                    <a:pt x="100573" y="13976"/>
                    <a:pt x="100573" y="33743"/>
                  </a:cubicBezTo>
                  <a:cubicBezTo>
                    <a:pt x="100573" y="36539"/>
                    <a:pt x="98852" y="39534"/>
                    <a:pt x="93688" y="39534"/>
                  </a:cubicBezTo>
                  <a:cubicBezTo>
                    <a:pt x="90245" y="39534"/>
                    <a:pt x="86803" y="36539"/>
                    <a:pt x="86803" y="33743"/>
                  </a:cubicBezTo>
                  <a:cubicBezTo>
                    <a:pt x="86803" y="21164"/>
                    <a:pt x="74754" y="11181"/>
                    <a:pt x="59016" y="11181"/>
                  </a:cubicBezTo>
                  <a:cubicBezTo>
                    <a:pt x="43278" y="11181"/>
                    <a:pt x="31229" y="21164"/>
                    <a:pt x="31229" y="33743"/>
                  </a:cubicBezTo>
                  <a:cubicBezTo>
                    <a:pt x="31229" y="59101"/>
                    <a:pt x="31229" y="59101"/>
                    <a:pt x="31229" y="59101"/>
                  </a:cubicBezTo>
                  <a:cubicBezTo>
                    <a:pt x="86803" y="59101"/>
                    <a:pt x="86803" y="59101"/>
                    <a:pt x="86803" y="59101"/>
                  </a:cubicBezTo>
                  <a:cubicBezTo>
                    <a:pt x="100573" y="59101"/>
                    <a:pt x="100573" y="59101"/>
                    <a:pt x="100573" y="59101"/>
                  </a:cubicBezTo>
                  <a:cubicBezTo>
                    <a:pt x="112868" y="59101"/>
                    <a:pt x="112868" y="59101"/>
                    <a:pt x="112868" y="59101"/>
                  </a:cubicBezTo>
                  <a:cubicBezTo>
                    <a:pt x="116311" y="59101"/>
                    <a:pt x="119754" y="62096"/>
                    <a:pt x="119754" y="64891"/>
                  </a:cubicBezTo>
                  <a:cubicBezTo>
                    <a:pt x="119754" y="114209"/>
                    <a:pt x="119754" y="114209"/>
                    <a:pt x="119754" y="114209"/>
                  </a:cubicBezTo>
                  <a:cubicBezTo>
                    <a:pt x="119754" y="117004"/>
                    <a:pt x="116311" y="119800"/>
                    <a:pt x="112868" y="119800"/>
                  </a:cubicBezTo>
                  <a:close/>
                  <a:moveTo>
                    <a:pt x="59016" y="70482"/>
                  </a:moveTo>
                  <a:lnTo>
                    <a:pt x="59016" y="70482"/>
                  </a:lnTo>
                  <a:cubicBezTo>
                    <a:pt x="52131" y="70482"/>
                    <a:pt x="45000" y="76073"/>
                    <a:pt x="45000" y="81863"/>
                  </a:cubicBezTo>
                  <a:cubicBezTo>
                    <a:pt x="45000" y="86056"/>
                    <a:pt x="48688" y="90249"/>
                    <a:pt x="52131" y="91647"/>
                  </a:cubicBezTo>
                  <a:cubicBezTo>
                    <a:pt x="52131" y="103028"/>
                    <a:pt x="52131" y="103028"/>
                    <a:pt x="52131" y="103028"/>
                  </a:cubicBezTo>
                  <a:cubicBezTo>
                    <a:pt x="52131" y="105823"/>
                    <a:pt x="55573" y="108618"/>
                    <a:pt x="59016" y="108618"/>
                  </a:cubicBezTo>
                  <a:cubicBezTo>
                    <a:pt x="64180" y="108618"/>
                    <a:pt x="65901" y="105823"/>
                    <a:pt x="65901" y="103028"/>
                  </a:cubicBezTo>
                  <a:cubicBezTo>
                    <a:pt x="65901" y="91647"/>
                    <a:pt x="65901" y="91647"/>
                    <a:pt x="65901" y="91647"/>
                  </a:cubicBezTo>
                  <a:cubicBezTo>
                    <a:pt x="71065" y="90249"/>
                    <a:pt x="72786" y="86056"/>
                    <a:pt x="72786" y="81863"/>
                  </a:cubicBezTo>
                  <a:cubicBezTo>
                    <a:pt x="72786" y="76073"/>
                    <a:pt x="67622" y="70482"/>
                    <a:pt x="59016" y="70482"/>
                  </a:cubicBezTo>
                  <a:close/>
                </a:path>
              </a:pathLst>
            </a:custGeom>
            <a:solidFill>
              <a:schemeClr val="bg1"/>
            </a:solidFill>
            <a:ln>
              <a:noFill/>
            </a:ln>
            <a:effectLst/>
          </p:spPr>
          <p:txBody>
            <a:bodyPr anchor="ctr"/>
            <a:lstStyle/>
            <a:p>
              <a:pPr algn="ctr"/>
              <a:endParaRPr>
                <a:cs typeface="+mn-ea"/>
                <a:sym typeface="+mn-lt"/>
              </a:endParaRPr>
            </a:p>
          </p:txBody>
        </p:sp>
        <p:sp>
          <p:nvSpPr>
            <p:cNvPr id="21" name="矩形 20"/>
            <p:cNvSpPr/>
            <p:nvPr/>
          </p:nvSpPr>
          <p:spPr>
            <a:xfrm>
              <a:off x="122446" y="2977895"/>
              <a:ext cx="5344197" cy="551086"/>
            </a:xfrm>
            <a:prstGeom prst="rect">
              <a:avLst/>
            </a:prstGeom>
            <a:noFill/>
            <a:ln>
              <a:noFill/>
            </a:ln>
            <a:effectLst/>
          </p:spPr>
          <p:txBody>
            <a:bodyPr wrap="none" lIns="91412" tIns="45700" rIns="91412" bIns="45700" anchor="t" anchorCtr="0">
              <a:normAutofit/>
            </a:bodyPr>
            <a:lstStyle/>
            <a:p>
              <a:pPr algn="ctr">
                <a:buSzPct val="25000"/>
              </a:pPr>
              <a:r>
                <a:rPr lang="zh-CN" altLang="en-US" sz="2400" b="1" dirty="0">
                  <a:cs typeface="+mn-ea"/>
                  <a:sym typeface="+mn-lt"/>
                </a:rPr>
                <a:t>行业背景</a:t>
              </a:r>
            </a:p>
          </p:txBody>
        </p:sp>
        <p:sp>
          <p:nvSpPr>
            <p:cNvPr id="22" name="文本框 26"/>
            <p:cNvSpPr txBox="1"/>
            <p:nvPr/>
          </p:nvSpPr>
          <p:spPr>
            <a:xfrm>
              <a:off x="686374" y="3921484"/>
              <a:ext cx="4293154" cy="788386"/>
            </a:xfrm>
            <a:prstGeom prst="rect">
              <a:avLst/>
            </a:prstGeom>
            <a:noFill/>
          </p:spPr>
          <p:txBody>
            <a:bodyPr wrap="square">
              <a:normAutofit/>
            </a:bodyPr>
            <a:lstStyle/>
            <a:p>
              <a:pPr algn="ctr" defTabSz="914378">
                <a:lnSpc>
                  <a:spcPct val="120000"/>
                </a:lnSpc>
                <a:spcBef>
                  <a:spcPct val="0"/>
                </a:spcBef>
                <a:defRPr/>
              </a:pPr>
              <a:r>
                <a:rPr lang="zh-CN" altLang="zh-CN" sz="1800" kern="100" dirty="0">
                  <a:solidFill>
                    <a:srgbClr val="000000"/>
                  </a:solidFill>
                  <a:effectLst/>
                  <a:latin typeface="Times New Roman" panose="02020603050405020304" pitchFamily="18" charset="0"/>
                  <a:ea typeface="仿宋_GB2312"/>
                  <a:cs typeface="Times New Roman" panose="02020603050405020304" pitchFamily="18" charset="0"/>
                </a:rPr>
                <a:t>国内金融产品个性化推荐系统现状</a:t>
              </a:r>
              <a:endParaRPr lang="zh-CN" altLang="en-US" sz="1400" dirty="0">
                <a:cs typeface="+mn-ea"/>
                <a:sym typeface="+mn-lt"/>
              </a:endParaRPr>
            </a:p>
          </p:txBody>
        </p:sp>
        <p:sp>
          <p:nvSpPr>
            <p:cNvPr id="23" name="任意多边形: 形状 27"/>
            <p:cNvSpPr>
              <a:spLocks/>
            </p:cNvSpPr>
            <p:nvPr/>
          </p:nvSpPr>
          <p:spPr bwMode="auto">
            <a:xfrm>
              <a:off x="2500772" y="2226668"/>
              <a:ext cx="587546" cy="601470"/>
            </a:xfrm>
            <a:custGeom>
              <a:avLst/>
              <a:gdLst>
                <a:gd name="T0" fmla="*/ 275 w 452"/>
                <a:gd name="T1" fmla="*/ 301 h 462"/>
                <a:gd name="T2" fmla="*/ 275 w 452"/>
                <a:gd name="T3" fmla="*/ 301 h 462"/>
                <a:gd name="T4" fmla="*/ 434 w 452"/>
                <a:gd name="T5" fmla="*/ 26 h 462"/>
                <a:gd name="T6" fmla="*/ 434 w 452"/>
                <a:gd name="T7" fmla="*/ 18 h 462"/>
                <a:gd name="T8" fmla="*/ 425 w 452"/>
                <a:gd name="T9" fmla="*/ 18 h 462"/>
                <a:gd name="T10" fmla="*/ 159 w 452"/>
                <a:gd name="T11" fmla="*/ 178 h 462"/>
                <a:gd name="T12" fmla="*/ 9 w 452"/>
                <a:gd name="T13" fmla="*/ 301 h 462"/>
                <a:gd name="T14" fmla="*/ 35 w 452"/>
                <a:gd name="T15" fmla="*/ 328 h 462"/>
                <a:gd name="T16" fmla="*/ 88 w 452"/>
                <a:gd name="T17" fmla="*/ 310 h 462"/>
                <a:gd name="T18" fmla="*/ 151 w 452"/>
                <a:gd name="T19" fmla="*/ 372 h 462"/>
                <a:gd name="T20" fmla="*/ 133 w 452"/>
                <a:gd name="T21" fmla="*/ 425 h 462"/>
                <a:gd name="T22" fmla="*/ 151 w 452"/>
                <a:gd name="T23" fmla="*/ 452 h 462"/>
                <a:gd name="T24" fmla="*/ 275 w 452"/>
                <a:gd name="T25" fmla="*/ 301 h 462"/>
                <a:gd name="T26" fmla="*/ 301 w 452"/>
                <a:gd name="T27" fmla="*/ 150 h 462"/>
                <a:gd name="T28" fmla="*/ 301 w 452"/>
                <a:gd name="T29" fmla="*/ 150 h 462"/>
                <a:gd name="T30" fmla="*/ 301 w 452"/>
                <a:gd name="T31" fmla="*/ 97 h 462"/>
                <a:gd name="T32" fmla="*/ 354 w 452"/>
                <a:gd name="T33" fmla="*/ 97 h 462"/>
                <a:gd name="T34" fmla="*/ 354 w 452"/>
                <a:gd name="T35" fmla="*/ 150 h 462"/>
                <a:gd name="T36" fmla="*/ 301 w 452"/>
                <a:gd name="T37" fmla="*/ 15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accent1"/>
            </a:solidFill>
            <a:ln>
              <a:noFill/>
            </a:ln>
            <a:effectLst/>
          </p:spPr>
          <p:txBody>
            <a:bodyPr anchor="ctr"/>
            <a:lstStyle/>
            <a:p>
              <a:pPr algn="ctr"/>
              <a:endParaRPr>
                <a:cs typeface="+mn-ea"/>
                <a:sym typeface="+mn-lt"/>
              </a:endParaRPr>
            </a:p>
          </p:txBody>
        </p:sp>
        <p:cxnSp>
          <p:nvCxnSpPr>
            <p:cNvPr id="24" name="直接连接符 23"/>
            <p:cNvCxnSpPr/>
            <p:nvPr/>
          </p:nvCxnSpPr>
          <p:spPr>
            <a:xfrm>
              <a:off x="4762242" y="1612287"/>
              <a:ext cx="0" cy="339551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a:extLst>
              <a:ext uri="{FF2B5EF4-FFF2-40B4-BE49-F238E27FC236}">
                <a16:creationId xmlns:a16="http://schemas.microsoft.com/office/drawing/2014/main" id="{71AB1829-45E1-4255-96E3-77E30D8CEA10}"/>
              </a:ext>
            </a:extLst>
          </p:cNvPr>
          <p:cNvSpPr txBox="1"/>
          <p:nvPr/>
        </p:nvSpPr>
        <p:spPr>
          <a:xfrm>
            <a:off x="6214938" y="4664917"/>
            <a:ext cx="5035434" cy="955005"/>
          </a:xfrm>
          <a:prstGeom prst="rect">
            <a:avLst/>
          </a:prstGeom>
          <a:noFill/>
        </p:spPr>
        <p:txBody>
          <a:bodyPr wrap="square" rtlCol="0">
            <a:spAutoFit/>
          </a:bodyPr>
          <a:lstStyle/>
          <a:p>
            <a:pPr defTabSz="914378">
              <a:lnSpc>
                <a:spcPct val="120000"/>
              </a:lnSpc>
              <a:spcBef>
                <a:spcPct val="0"/>
              </a:spcBef>
              <a:defRPr/>
            </a:pPr>
            <a:r>
              <a:rPr lang="zh-CN" altLang="en-US" sz="1600" dirty="0">
                <a:cs typeface="+mn-ea"/>
              </a:rPr>
              <a:t>国内较为成熟的产品如理财客，作为基金超市，推荐主动性和个性化程度都不足。其他小型产品也不能完美地适配我们的市场。</a:t>
            </a:r>
          </a:p>
        </p:txBody>
      </p:sp>
    </p:spTree>
    <p:extLst>
      <p:ext uri="{BB962C8B-B14F-4D97-AF65-F5344CB8AC3E}">
        <p14:creationId xmlns:p14="http://schemas.microsoft.com/office/powerpoint/2010/main" val="3645585021"/>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325120"/>
            <a:ext cx="3586480" cy="589280"/>
            <a:chOff x="0" y="416560"/>
            <a:chExt cx="3586480" cy="589280"/>
          </a:xfrm>
        </p:grpSpPr>
        <p:sp>
          <p:nvSpPr>
            <p:cNvPr id="9" name="五边形 8"/>
            <p:cNvSpPr/>
            <p:nvPr/>
          </p:nvSpPr>
          <p:spPr>
            <a:xfrm>
              <a:off x="0" y="416560"/>
              <a:ext cx="2997200" cy="58928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pc="600" dirty="0">
                  <a:cs typeface="+mn-ea"/>
                  <a:sym typeface="+mn-lt"/>
                </a:rPr>
                <a:t>产品与服务</a:t>
              </a:r>
            </a:p>
          </p:txBody>
        </p:sp>
        <p:sp>
          <p:nvSpPr>
            <p:cNvPr id="10" name="燕尾形 9"/>
            <p:cNvSpPr/>
            <p:nvPr/>
          </p:nvSpPr>
          <p:spPr>
            <a:xfrm>
              <a:off x="2997200" y="416560"/>
              <a:ext cx="589280" cy="589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5" name="4b4c2808-0d1f-4e56-b42d-ea05f3860765"/>
          <p:cNvGrpSpPr>
            <a:grpSpLocks noChangeAspect="1"/>
          </p:cNvGrpSpPr>
          <p:nvPr/>
        </p:nvGrpSpPr>
        <p:grpSpPr>
          <a:xfrm>
            <a:off x="299545" y="1988840"/>
            <a:ext cx="11581361" cy="3746561"/>
            <a:chOff x="-199164" y="1216025"/>
            <a:chExt cx="9538921" cy="3085834"/>
          </a:xfrm>
        </p:grpSpPr>
        <p:grpSp>
          <p:nvGrpSpPr>
            <p:cNvPr id="6" name="组合 5"/>
            <p:cNvGrpSpPr/>
            <p:nvPr/>
          </p:nvGrpSpPr>
          <p:grpSpPr>
            <a:xfrm>
              <a:off x="2906955" y="1216025"/>
              <a:ext cx="3330090" cy="1855463"/>
              <a:chOff x="2906955" y="1127125"/>
              <a:chExt cx="3330090" cy="1855463"/>
            </a:xfrm>
          </p:grpSpPr>
          <p:sp>
            <p:nvSpPr>
              <p:cNvPr id="51" name="矩形 50"/>
              <p:cNvSpPr>
                <a:spLocks/>
              </p:cNvSpPr>
              <p:nvPr/>
            </p:nvSpPr>
            <p:spPr bwMode="auto">
              <a:xfrm>
                <a:off x="5008189" y="1313114"/>
                <a:ext cx="365336" cy="604465"/>
              </a:xfrm>
              <a:prstGeom prst="rect">
                <a:avLst/>
              </a:prstGeom>
              <a:solidFill>
                <a:schemeClr val="accent1"/>
              </a:solidFill>
              <a:ln w="9525">
                <a:noFill/>
                <a:miter lim="800000"/>
                <a:headEnd/>
                <a:tailEnd/>
              </a:ln>
            </p:spPr>
            <p:txBody>
              <a:bodyPr anchor="ctr"/>
              <a:lstStyle/>
              <a:p>
                <a:pPr algn="ctr"/>
                <a:endParaRPr>
                  <a:cs typeface="+mn-ea"/>
                  <a:sym typeface="+mn-lt"/>
                </a:endParaRPr>
              </a:p>
            </p:txBody>
          </p:sp>
          <p:grpSp>
            <p:nvGrpSpPr>
              <p:cNvPr id="52" name="组合 51"/>
              <p:cNvGrpSpPr/>
              <p:nvPr/>
            </p:nvGrpSpPr>
            <p:grpSpPr>
              <a:xfrm>
                <a:off x="2906955" y="1127125"/>
                <a:ext cx="3330090" cy="1855463"/>
                <a:chOff x="2906955" y="1624214"/>
                <a:chExt cx="3330090" cy="1855463"/>
              </a:xfrm>
            </p:grpSpPr>
            <p:sp>
              <p:nvSpPr>
                <p:cNvPr id="53" name="任意多边形: 形状 4"/>
                <p:cNvSpPr>
                  <a:spLocks/>
                </p:cNvSpPr>
                <p:nvPr/>
              </p:nvSpPr>
              <p:spPr bwMode="auto">
                <a:xfrm>
                  <a:off x="2906955" y="3138697"/>
                  <a:ext cx="701888" cy="340980"/>
                </a:xfrm>
                <a:custGeom>
                  <a:avLst/>
                  <a:gdLst/>
                  <a:ahLst/>
                  <a:cxnLst>
                    <a:cxn ang="0">
                      <a:pos x="0" y="17"/>
                    </a:cxn>
                    <a:cxn ang="0">
                      <a:pos x="317" y="154"/>
                    </a:cxn>
                    <a:cxn ang="0">
                      <a:pos x="317" y="117"/>
                    </a:cxn>
                    <a:cxn ang="0">
                      <a:pos x="126" y="0"/>
                    </a:cxn>
                    <a:cxn ang="0">
                      <a:pos x="0" y="17"/>
                    </a:cxn>
                  </a:cxnLst>
                  <a:rect l="0" t="0" r="r" b="b"/>
                  <a:pathLst>
                    <a:path w="317" h="154">
                      <a:moveTo>
                        <a:pt x="0" y="17"/>
                      </a:moveTo>
                      <a:lnTo>
                        <a:pt x="317" y="154"/>
                      </a:lnTo>
                      <a:lnTo>
                        <a:pt x="317" y="117"/>
                      </a:lnTo>
                      <a:lnTo>
                        <a:pt x="126" y="0"/>
                      </a:lnTo>
                      <a:lnTo>
                        <a:pt x="0" y="17"/>
                      </a:lnTo>
                      <a:close/>
                    </a:path>
                  </a:pathLst>
                </a:custGeom>
                <a:solidFill>
                  <a:schemeClr val="tx2">
                    <a:lumMod val="75000"/>
                  </a:schemeClr>
                </a:solidFill>
                <a:ln w="9525">
                  <a:noFill/>
                  <a:round/>
                  <a:headEnd/>
                  <a:tailEnd/>
                </a:ln>
              </p:spPr>
              <p:txBody>
                <a:bodyPr anchor="ctr"/>
                <a:lstStyle/>
                <a:p>
                  <a:pPr algn="ctr"/>
                  <a:endParaRPr>
                    <a:cs typeface="+mn-ea"/>
                    <a:sym typeface="+mn-lt"/>
                  </a:endParaRPr>
                </a:p>
              </p:txBody>
            </p:sp>
            <p:sp>
              <p:nvSpPr>
                <p:cNvPr id="54" name="任意多边形: 形状 5"/>
                <p:cNvSpPr>
                  <a:spLocks/>
                </p:cNvSpPr>
                <p:nvPr/>
              </p:nvSpPr>
              <p:spPr bwMode="auto">
                <a:xfrm>
                  <a:off x="5546228" y="3182980"/>
                  <a:ext cx="690817" cy="247985"/>
                </a:xfrm>
                <a:custGeom>
                  <a:avLst/>
                  <a:gdLst/>
                  <a:ahLst/>
                  <a:cxnLst>
                    <a:cxn ang="0">
                      <a:pos x="199" y="0"/>
                    </a:cxn>
                    <a:cxn ang="0">
                      <a:pos x="312" y="0"/>
                    </a:cxn>
                    <a:cxn ang="0">
                      <a:pos x="0" y="112"/>
                    </a:cxn>
                    <a:cxn ang="0">
                      <a:pos x="2" y="79"/>
                    </a:cxn>
                    <a:cxn ang="0">
                      <a:pos x="199" y="0"/>
                    </a:cxn>
                  </a:cxnLst>
                  <a:rect l="0" t="0" r="r" b="b"/>
                  <a:pathLst>
                    <a:path w="312" h="112">
                      <a:moveTo>
                        <a:pt x="199" y="0"/>
                      </a:moveTo>
                      <a:lnTo>
                        <a:pt x="312" y="0"/>
                      </a:lnTo>
                      <a:lnTo>
                        <a:pt x="0" y="112"/>
                      </a:lnTo>
                      <a:lnTo>
                        <a:pt x="2" y="79"/>
                      </a:lnTo>
                      <a:lnTo>
                        <a:pt x="199" y="0"/>
                      </a:lnTo>
                      <a:close/>
                    </a:path>
                  </a:pathLst>
                </a:custGeom>
                <a:solidFill>
                  <a:schemeClr val="tx2">
                    <a:lumMod val="75000"/>
                  </a:schemeClr>
                </a:solidFill>
                <a:ln w="9525">
                  <a:noFill/>
                  <a:round/>
                  <a:headEnd/>
                  <a:tailEnd/>
                </a:ln>
              </p:spPr>
              <p:txBody>
                <a:bodyPr anchor="ctr"/>
                <a:lstStyle/>
                <a:p>
                  <a:pPr algn="ctr"/>
                  <a:endParaRPr>
                    <a:cs typeface="+mn-ea"/>
                    <a:sym typeface="+mn-lt"/>
                  </a:endParaRPr>
                </a:p>
              </p:txBody>
            </p:sp>
            <p:sp>
              <p:nvSpPr>
                <p:cNvPr id="55" name="任意多边形: 形状 6"/>
                <p:cNvSpPr>
                  <a:spLocks/>
                </p:cNvSpPr>
                <p:nvPr/>
              </p:nvSpPr>
              <p:spPr bwMode="auto">
                <a:xfrm>
                  <a:off x="2906955" y="1624214"/>
                  <a:ext cx="3330090" cy="1558766"/>
                </a:xfrm>
                <a:custGeom>
                  <a:avLst/>
                  <a:gdLst/>
                  <a:ahLst/>
                  <a:cxnLst>
                    <a:cxn ang="0">
                      <a:pos x="1391" y="704"/>
                    </a:cxn>
                    <a:cxn ang="0">
                      <a:pos x="1504" y="704"/>
                    </a:cxn>
                    <a:cxn ang="0">
                      <a:pos x="746" y="0"/>
                    </a:cxn>
                    <a:cxn ang="0">
                      <a:pos x="0" y="701"/>
                    </a:cxn>
                    <a:cxn ang="0">
                      <a:pos x="118" y="701"/>
                    </a:cxn>
                    <a:cxn ang="0">
                      <a:pos x="753" y="106"/>
                    </a:cxn>
                    <a:cxn ang="0">
                      <a:pos x="1391" y="704"/>
                    </a:cxn>
                  </a:cxnLst>
                  <a:rect l="0" t="0" r="r" b="b"/>
                  <a:pathLst>
                    <a:path w="1504" h="704">
                      <a:moveTo>
                        <a:pt x="1391" y="704"/>
                      </a:moveTo>
                      <a:lnTo>
                        <a:pt x="1504" y="704"/>
                      </a:lnTo>
                      <a:lnTo>
                        <a:pt x="746" y="0"/>
                      </a:lnTo>
                      <a:lnTo>
                        <a:pt x="0" y="701"/>
                      </a:lnTo>
                      <a:lnTo>
                        <a:pt x="118" y="701"/>
                      </a:lnTo>
                      <a:lnTo>
                        <a:pt x="753" y="106"/>
                      </a:lnTo>
                      <a:lnTo>
                        <a:pt x="1391" y="704"/>
                      </a:lnTo>
                      <a:close/>
                    </a:path>
                  </a:pathLst>
                </a:custGeom>
                <a:solidFill>
                  <a:schemeClr val="tx2">
                    <a:lumMod val="20000"/>
                    <a:lumOff val="80000"/>
                  </a:schemeClr>
                </a:solidFill>
                <a:ln w="9525">
                  <a:noFill/>
                  <a:round/>
                  <a:headEnd/>
                  <a:tailEnd/>
                </a:ln>
              </p:spPr>
              <p:txBody>
                <a:bodyPr anchor="ctr"/>
                <a:lstStyle/>
                <a:p>
                  <a:pPr algn="ctr"/>
                  <a:endParaRPr>
                    <a:cs typeface="+mn-ea"/>
                    <a:sym typeface="+mn-lt"/>
                  </a:endParaRPr>
                </a:p>
              </p:txBody>
            </p:sp>
            <p:sp>
              <p:nvSpPr>
                <p:cNvPr id="56" name="任意多边形: 形状 7"/>
                <p:cNvSpPr>
                  <a:spLocks/>
                </p:cNvSpPr>
                <p:nvPr/>
              </p:nvSpPr>
              <p:spPr bwMode="auto">
                <a:xfrm>
                  <a:off x="3168225" y="1836773"/>
                  <a:ext cx="2838547" cy="1594192"/>
                </a:xfrm>
                <a:custGeom>
                  <a:avLst/>
                  <a:gdLst/>
                  <a:ahLst/>
                  <a:cxnLst>
                    <a:cxn ang="0">
                      <a:pos x="184" y="720"/>
                    </a:cxn>
                    <a:cxn ang="0">
                      <a:pos x="0" y="607"/>
                    </a:cxn>
                    <a:cxn ang="0">
                      <a:pos x="635" y="0"/>
                    </a:cxn>
                    <a:cxn ang="0">
                      <a:pos x="1282" y="608"/>
                    </a:cxn>
                    <a:cxn ang="0">
                      <a:pos x="1067" y="711"/>
                    </a:cxn>
                    <a:cxn ang="0">
                      <a:pos x="1074" y="607"/>
                    </a:cxn>
                    <a:cxn ang="0">
                      <a:pos x="1179" y="608"/>
                    </a:cxn>
                    <a:cxn ang="0">
                      <a:pos x="632" y="82"/>
                    </a:cxn>
                    <a:cxn ang="0">
                      <a:pos x="85" y="607"/>
                    </a:cxn>
                    <a:cxn ang="0">
                      <a:pos x="189" y="608"/>
                    </a:cxn>
                    <a:cxn ang="0">
                      <a:pos x="184" y="720"/>
                    </a:cxn>
                  </a:cxnLst>
                  <a:rect l="0" t="0" r="r" b="b"/>
                  <a:pathLst>
                    <a:path w="1282" h="720">
                      <a:moveTo>
                        <a:pt x="184" y="720"/>
                      </a:moveTo>
                      <a:lnTo>
                        <a:pt x="0" y="607"/>
                      </a:lnTo>
                      <a:lnTo>
                        <a:pt x="635" y="0"/>
                      </a:lnTo>
                      <a:lnTo>
                        <a:pt x="1282" y="608"/>
                      </a:lnTo>
                      <a:lnTo>
                        <a:pt x="1067" y="711"/>
                      </a:lnTo>
                      <a:lnTo>
                        <a:pt x="1074" y="607"/>
                      </a:lnTo>
                      <a:lnTo>
                        <a:pt x="1179" y="608"/>
                      </a:lnTo>
                      <a:lnTo>
                        <a:pt x="632" y="82"/>
                      </a:lnTo>
                      <a:lnTo>
                        <a:pt x="85" y="607"/>
                      </a:lnTo>
                      <a:lnTo>
                        <a:pt x="189" y="608"/>
                      </a:lnTo>
                      <a:lnTo>
                        <a:pt x="184" y="720"/>
                      </a:lnTo>
                      <a:close/>
                    </a:path>
                  </a:pathLst>
                </a:custGeom>
                <a:solidFill>
                  <a:schemeClr val="tx2"/>
                </a:solidFill>
                <a:ln w="9525">
                  <a:noFill/>
                  <a:round/>
                  <a:headEnd/>
                  <a:tailEnd/>
                </a:ln>
              </p:spPr>
              <p:txBody>
                <a:bodyPr anchor="ctr"/>
                <a:lstStyle/>
                <a:p>
                  <a:pPr algn="ctr"/>
                  <a:endParaRPr>
                    <a:cs typeface="+mn-ea"/>
                    <a:sym typeface="+mn-lt"/>
                  </a:endParaRPr>
                </a:p>
              </p:txBody>
            </p:sp>
          </p:grpSp>
        </p:grpSp>
        <p:sp>
          <p:nvSpPr>
            <p:cNvPr id="7" name="任意多边形: 形状 8"/>
            <p:cNvSpPr>
              <a:spLocks/>
            </p:cNvSpPr>
            <p:nvPr/>
          </p:nvSpPr>
          <p:spPr bwMode="auto">
            <a:xfrm>
              <a:off x="3168225" y="1428584"/>
              <a:ext cx="2838547" cy="1594192"/>
            </a:xfrm>
            <a:custGeom>
              <a:avLst/>
              <a:gdLst/>
              <a:ahLst/>
              <a:cxnLst>
                <a:cxn ang="0">
                  <a:pos x="184" y="720"/>
                </a:cxn>
                <a:cxn ang="0">
                  <a:pos x="0" y="607"/>
                </a:cxn>
                <a:cxn ang="0">
                  <a:pos x="635" y="0"/>
                </a:cxn>
                <a:cxn ang="0">
                  <a:pos x="1282" y="608"/>
                </a:cxn>
                <a:cxn ang="0">
                  <a:pos x="1067" y="711"/>
                </a:cxn>
                <a:cxn ang="0">
                  <a:pos x="1074" y="607"/>
                </a:cxn>
                <a:cxn ang="0">
                  <a:pos x="1179" y="608"/>
                </a:cxn>
                <a:cxn ang="0">
                  <a:pos x="632" y="82"/>
                </a:cxn>
                <a:cxn ang="0">
                  <a:pos x="85" y="607"/>
                </a:cxn>
                <a:cxn ang="0">
                  <a:pos x="189" y="608"/>
                </a:cxn>
                <a:cxn ang="0">
                  <a:pos x="184" y="720"/>
                </a:cxn>
              </a:cxnLst>
              <a:rect l="0" t="0" r="r" b="b"/>
              <a:pathLst>
                <a:path w="1282" h="720">
                  <a:moveTo>
                    <a:pt x="184" y="720"/>
                  </a:moveTo>
                  <a:lnTo>
                    <a:pt x="0" y="607"/>
                  </a:lnTo>
                  <a:lnTo>
                    <a:pt x="635" y="0"/>
                  </a:lnTo>
                  <a:lnTo>
                    <a:pt x="1282" y="608"/>
                  </a:lnTo>
                  <a:lnTo>
                    <a:pt x="1067" y="711"/>
                  </a:lnTo>
                  <a:lnTo>
                    <a:pt x="1074" y="607"/>
                  </a:lnTo>
                  <a:lnTo>
                    <a:pt x="1179" y="608"/>
                  </a:lnTo>
                  <a:lnTo>
                    <a:pt x="632" y="82"/>
                  </a:lnTo>
                  <a:lnTo>
                    <a:pt x="85" y="607"/>
                  </a:lnTo>
                  <a:lnTo>
                    <a:pt x="189" y="608"/>
                  </a:lnTo>
                  <a:lnTo>
                    <a:pt x="184" y="720"/>
                  </a:lnTo>
                </a:path>
              </a:pathLst>
            </a:custGeom>
            <a:noFill/>
            <a:ln w="9525">
              <a:noFill/>
              <a:round/>
              <a:headEnd/>
              <a:tailEnd/>
            </a:ln>
          </p:spPr>
          <p:txBody>
            <a:bodyPr anchor="ctr"/>
            <a:lstStyle/>
            <a:p>
              <a:pPr algn="ctr"/>
              <a:endParaRPr>
                <a:cs typeface="+mn-ea"/>
                <a:sym typeface="+mn-lt"/>
              </a:endParaRPr>
            </a:p>
          </p:txBody>
        </p:sp>
        <p:sp>
          <p:nvSpPr>
            <p:cNvPr id="8" name="任意多边形: 形状 9"/>
            <p:cNvSpPr>
              <a:spLocks/>
            </p:cNvSpPr>
            <p:nvPr/>
          </p:nvSpPr>
          <p:spPr bwMode="auto">
            <a:xfrm>
              <a:off x="4051674" y="1605716"/>
              <a:ext cx="1018512" cy="673103"/>
            </a:xfrm>
            <a:custGeom>
              <a:avLst/>
              <a:gdLst/>
              <a:ahLst/>
              <a:cxnLst>
                <a:cxn ang="0">
                  <a:pos x="310" y="142"/>
                </a:cxn>
                <a:cxn ang="0">
                  <a:pos x="158" y="0"/>
                </a:cxn>
                <a:cxn ang="0">
                  <a:pos x="0" y="142"/>
                </a:cxn>
                <a:cxn ang="0">
                  <a:pos x="112" y="142"/>
                </a:cxn>
                <a:cxn ang="0">
                  <a:pos x="110" y="164"/>
                </a:cxn>
                <a:cxn ang="0">
                  <a:pos x="155" y="205"/>
                </a:cxn>
                <a:cxn ang="0">
                  <a:pos x="200" y="164"/>
                </a:cxn>
                <a:cxn ang="0">
                  <a:pos x="197" y="142"/>
                </a:cxn>
                <a:cxn ang="0">
                  <a:pos x="310" y="142"/>
                </a:cxn>
              </a:cxnLst>
              <a:rect l="0" t="0" r="r" b="b"/>
              <a:pathLst>
                <a:path w="310" h="205">
                  <a:moveTo>
                    <a:pt x="310" y="142"/>
                  </a:moveTo>
                  <a:cubicBezTo>
                    <a:pt x="158" y="0"/>
                    <a:pt x="158" y="0"/>
                    <a:pt x="158" y="0"/>
                  </a:cubicBezTo>
                  <a:cubicBezTo>
                    <a:pt x="0" y="142"/>
                    <a:pt x="0" y="142"/>
                    <a:pt x="0" y="142"/>
                  </a:cubicBezTo>
                  <a:cubicBezTo>
                    <a:pt x="112" y="142"/>
                    <a:pt x="112" y="142"/>
                    <a:pt x="112" y="142"/>
                  </a:cubicBezTo>
                  <a:cubicBezTo>
                    <a:pt x="108" y="149"/>
                    <a:pt x="110" y="155"/>
                    <a:pt x="110" y="164"/>
                  </a:cubicBezTo>
                  <a:cubicBezTo>
                    <a:pt x="110" y="188"/>
                    <a:pt x="131" y="205"/>
                    <a:pt x="155" y="205"/>
                  </a:cubicBezTo>
                  <a:cubicBezTo>
                    <a:pt x="179" y="205"/>
                    <a:pt x="200" y="188"/>
                    <a:pt x="200" y="164"/>
                  </a:cubicBezTo>
                  <a:cubicBezTo>
                    <a:pt x="200" y="156"/>
                    <a:pt x="201" y="149"/>
                    <a:pt x="197" y="142"/>
                  </a:cubicBezTo>
                  <a:cubicBezTo>
                    <a:pt x="310" y="142"/>
                    <a:pt x="310" y="142"/>
                    <a:pt x="310" y="142"/>
                  </a:cubicBezTo>
                </a:path>
              </a:pathLst>
            </a:custGeom>
            <a:solidFill>
              <a:schemeClr val="bg1">
                <a:lumMod val="85000"/>
              </a:schemeClr>
            </a:solidFill>
            <a:ln w="19050">
              <a:solidFill>
                <a:schemeClr val="bg1"/>
              </a:solidFill>
              <a:round/>
              <a:headEnd/>
              <a:tailEnd/>
            </a:ln>
          </p:spPr>
          <p:txBody>
            <a:bodyPr anchor="ctr"/>
            <a:lstStyle/>
            <a:p>
              <a:pPr algn="ctr"/>
              <a:endParaRPr>
                <a:cs typeface="+mn-ea"/>
                <a:sym typeface="+mn-lt"/>
              </a:endParaRPr>
            </a:p>
          </p:txBody>
        </p:sp>
        <p:sp>
          <p:nvSpPr>
            <p:cNvPr id="12" name="任意多边形: 形状 10"/>
            <p:cNvSpPr>
              <a:spLocks/>
            </p:cNvSpPr>
            <p:nvPr/>
          </p:nvSpPr>
          <p:spPr bwMode="auto">
            <a:xfrm>
              <a:off x="5118897" y="3033848"/>
              <a:ext cx="6643" cy="4428"/>
            </a:xfrm>
            <a:custGeom>
              <a:avLst/>
              <a:gdLst/>
              <a:ahLst/>
              <a:cxnLst>
                <a:cxn ang="0">
                  <a:pos x="3" y="2"/>
                </a:cxn>
                <a:cxn ang="0">
                  <a:pos x="3" y="0"/>
                </a:cxn>
                <a:cxn ang="0">
                  <a:pos x="0" y="0"/>
                </a:cxn>
                <a:cxn ang="0">
                  <a:pos x="3" y="2"/>
                </a:cxn>
              </a:cxnLst>
              <a:rect l="0" t="0" r="r" b="b"/>
              <a:pathLst>
                <a:path w="3" h="2">
                  <a:moveTo>
                    <a:pt x="3" y="2"/>
                  </a:moveTo>
                  <a:lnTo>
                    <a:pt x="3" y="0"/>
                  </a:lnTo>
                  <a:lnTo>
                    <a:pt x="0" y="0"/>
                  </a:lnTo>
                  <a:lnTo>
                    <a:pt x="3" y="2"/>
                  </a:lnTo>
                  <a:close/>
                </a:path>
              </a:pathLst>
            </a:custGeom>
            <a:solidFill>
              <a:srgbClr val="191313"/>
            </a:solidFill>
            <a:ln w="9525">
              <a:noFill/>
              <a:round/>
              <a:headEnd/>
              <a:tailEnd/>
            </a:ln>
          </p:spPr>
          <p:txBody>
            <a:bodyPr anchor="ctr"/>
            <a:lstStyle/>
            <a:p>
              <a:pPr algn="ctr"/>
              <a:endParaRPr>
                <a:cs typeface="+mn-ea"/>
                <a:sym typeface="+mn-lt"/>
              </a:endParaRPr>
            </a:p>
          </p:txBody>
        </p:sp>
        <p:sp>
          <p:nvSpPr>
            <p:cNvPr id="13" name="任意多边形: 形状 11"/>
            <p:cNvSpPr>
              <a:spLocks/>
            </p:cNvSpPr>
            <p:nvPr/>
          </p:nvSpPr>
          <p:spPr bwMode="auto">
            <a:xfrm>
              <a:off x="4859840" y="2088402"/>
              <a:ext cx="918875" cy="945445"/>
            </a:xfrm>
            <a:custGeom>
              <a:avLst/>
              <a:gdLst/>
              <a:ahLst/>
              <a:cxnLst>
                <a:cxn ang="0">
                  <a:pos x="70" y="0"/>
                </a:cxn>
                <a:cxn ang="0">
                  <a:pos x="74" y="108"/>
                </a:cxn>
                <a:cxn ang="0">
                  <a:pos x="65" y="100"/>
                </a:cxn>
                <a:cxn ang="0">
                  <a:pos x="42" y="93"/>
                </a:cxn>
                <a:cxn ang="0">
                  <a:pos x="0" y="134"/>
                </a:cxn>
                <a:cxn ang="0">
                  <a:pos x="41" y="175"/>
                </a:cxn>
                <a:cxn ang="0">
                  <a:pos x="67" y="167"/>
                </a:cxn>
                <a:cxn ang="0">
                  <a:pos x="76" y="158"/>
                </a:cxn>
                <a:cxn ang="0">
                  <a:pos x="81" y="288"/>
                </a:cxn>
                <a:cxn ang="0">
                  <a:pos x="109" y="288"/>
                </a:cxn>
                <a:cxn ang="0">
                  <a:pos x="95" y="256"/>
                </a:cxn>
                <a:cxn ang="0">
                  <a:pos x="140" y="212"/>
                </a:cxn>
                <a:cxn ang="0">
                  <a:pos x="185" y="256"/>
                </a:cxn>
                <a:cxn ang="0">
                  <a:pos x="173" y="288"/>
                </a:cxn>
                <a:cxn ang="0">
                  <a:pos x="210" y="287"/>
                </a:cxn>
                <a:cxn ang="0">
                  <a:pos x="209" y="207"/>
                </a:cxn>
                <a:cxn ang="0">
                  <a:pos x="280" y="210"/>
                </a:cxn>
                <a:cxn ang="0">
                  <a:pos x="70" y="0"/>
                </a:cxn>
              </a:cxnLst>
              <a:rect l="0" t="0" r="r" b="b"/>
              <a:pathLst>
                <a:path w="280" h="288">
                  <a:moveTo>
                    <a:pt x="70" y="0"/>
                  </a:moveTo>
                  <a:cubicBezTo>
                    <a:pt x="74" y="108"/>
                    <a:pt x="74" y="108"/>
                    <a:pt x="74" y="108"/>
                  </a:cubicBezTo>
                  <a:cubicBezTo>
                    <a:pt x="71" y="105"/>
                    <a:pt x="68" y="102"/>
                    <a:pt x="65" y="100"/>
                  </a:cubicBezTo>
                  <a:cubicBezTo>
                    <a:pt x="58" y="96"/>
                    <a:pt x="50" y="93"/>
                    <a:pt x="42" y="93"/>
                  </a:cubicBezTo>
                  <a:cubicBezTo>
                    <a:pt x="19" y="93"/>
                    <a:pt x="0" y="111"/>
                    <a:pt x="0" y="134"/>
                  </a:cubicBezTo>
                  <a:cubicBezTo>
                    <a:pt x="0" y="156"/>
                    <a:pt x="18" y="175"/>
                    <a:pt x="41" y="175"/>
                  </a:cubicBezTo>
                  <a:cubicBezTo>
                    <a:pt x="51" y="175"/>
                    <a:pt x="60" y="172"/>
                    <a:pt x="67" y="167"/>
                  </a:cubicBezTo>
                  <a:cubicBezTo>
                    <a:pt x="70" y="164"/>
                    <a:pt x="73" y="161"/>
                    <a:pt x="76" y="158"/>
                  </a:cubicBezTo>
                  <a:cubicBezTo>
                    <a:pt x="81" y="288"/>
                    <a:pt x="81" y="288"/>
                    <a:pt x="81" y="288"/>
                  </a:cubicBezTo>
                  <a:cubicBezTo>
                    <a:pt x="109" y="288"/>
                    <a:pt x="109" y="288"/>
                    <a:pt x="109" y="288"/>
                  </a:cubicBezTo>
                  <a:cubicBezTo>
                    <a:pt x="103" y="279"/>
                    <a:pt x="95" y="267"/>
                    <a:pt x="95" y="256"/>
                  </a:cubicBezTo>
                  <a:cubicBezTo>
                    <a:pt x="95" y="229"/>
                    <a:pt x="114" y="212"/>
                    <a:pt x="140" y="212"/>
                  </a:cubicBezTo>
                  <a:cubicBezTo>
                    <a:pt x="166" y="212"/>
                    <a:pt x="185" y="230"/>
                    <a:pt x="185" y="256"/>
                  </a:cubicBezTo>
                  <a:cubicBezTo>
                    <a:pt x="185" y="266"/>
                    <a:pt x="178" y="280"/>
                    <a:pt x="173" y="288"/>
                  </a:cubicBezTo>
                  <a:cubicBezTo>
                    <a:pt x="210" y="287"/>
                    <a:pt x="210" y="287"/>
                    <a:pt x="210" y="287"/>
                  </a:cubicBezTo>
                  <a:cubicBezTo>
                    <a:pt x="209" y="207"/>
                    <a:pt x="209" y="207"/>
                    <a:pt x="209" y="207"/>
                  </a:cubicBezTo>
                  <a:cubicBezTo>
                    <a:pt x="280" y="210"/>
                    <a:pt x="280" y="210"/>
                    <a:pt x="280" y="210"/>
                  </a:cubicBezTo>
                  <a:cubicBezTo>
                    <a:pt x="70" y="0"/>
                    <a:pt x="70" y="0"/>
                    <a:pt x="70" y="0"/>
                  </a:cubicBezTo>
                </a:path>
              </a:pathLst>
            </a:custGeom>
            <a:solidFill>
              <a:schemeClr val="accent2"/>
            </a:solidFill>
            <a:ln w="19050">
              <a:solidFill>
                <a:schemeClr val="bg1"/>
              </a:solidFill>
              <a:round/>
              <a:headEnd/>
              <a:tailEnd/>
            </a:ln>
          </p:spPr>
          <p:txBody>
            <a:bodyPr anchor="ctr"/>
            <a:lstStyle/>
            <a:p>
              <a:pPr algn="ctr"/>
              <a:endParaRPr>
                <a:cs typeface="+mn-ea"/>
                <a:sym typeface="+mn-lt"/>
              </a:endParaRPr>
            </a:p>
          </p:txBody>
        </p:sp>
        <p:sp>
          <p:nvSpPr>
            <p:cNvPr id="14" name="任意多边形: 形状 12"/>
            <p:cNvSpPr>
              <a:spLocks/>
            </p:cNvSpPr>
            <p:nvPr/>
          </p:nvSpPr>
          <p:spPr bwMode="auto">
            <a:xfrm>
              <a:off x="4000748" y="3044918"/>
              <a:ext cx="6643" cy="2215"/>
            </a:xfrm>
            <a:custGeom>
              <a:avLst/>
              <a:gdLst/>
              <a:ahLst/>
              <a:cxnLst>
                <a:cxn ang="0">
                  <a:pos x="0" y="1"/>
                </a:cxn>
                <a:cxn ang="0">
                  <a:pos x="3" y="0"/>
                </a:cxn>
                <a:cxn ang="0">
                  <a:pos x="0" y="0"/>
                </a:cxn>
                <a:cxn ang="0">
                  <a:pos x="0" y="1"/>
                </a:cxn>
              </a:cxnLst>
              <a:rect l="0" t="0" r="r" b="b"/>
              <a:pathLst>
                <a:path w="3" h="1">
                  <a:moveTo>
                    <a:pt x="0" y="1"/>
                  </a:moveTo>
                  <a:lnTo>
                    <a:pt x="3" y="0"/>
                  </a:lnTo>
                  <a:lnTo>
                    <a:pt x="0" y="0"/>
                  </a:lnTo>
                  <a:lnTo>
                    <a:pt x="0" y="1"/>
                  </a:lnTo>
                  <a:close/>
                </a:path>
              </a:pathLst>
            </a:custGeom>
            <a:solidFill>
              <a:srgbClr val="1F40B5"/>
            </a:solidFill>
            <a:ln w="9525">
              <a:noFill/>
              <a:round/>
              <a:headEnd/>
              <a:tailEnd/>
            </a:ln>
          </p:spPr>
          <p:txBody>
            <a:bodyPr anchor="ctr"/>
            <a:lstStyle/>
            <a:p>
              <a:pPr algn="ctr"/>
              <a:endParaRPr>
                <a:cs typeface="+mn-ea"/>
                <a:sym typeface="+mn-lt"/>
              </a:endParaRPr>
            </a:p>
          </p:txBody>
        </p:sp>
        <p:sp>
          <p:nvSpPr>
            <p:cNvPr id="15" name="任意多边形: 形状 13"/>
            <p:cNvSpPr>
              <a:spLocks/>
            </p:cNvSpPr>
            <p:nvPr/>
          </p:nvSpPr>
          <p:spPr bwMode="auto">
            <a:xfrm>
              <a:off x="3343144" y="2088402"/>
              <a:ext cx="925517" cy="949874"/>
            </a:xfrm>
            <a:custGeom>
              <a:avLst/>
              <a:gdLst/>
              <a:ahLst/>
              <a:cxnLst>
                <a:cxn ang="0">
                  <a:pos x="240" y="95"/>
                </a:cxn>
                <a:cxn ang="0">
                  <a:pos x="217" y="101"/>
                </a:cxn>
                <a:cxn ang="0">
                  <a:pos x="208" y="110"/>
                </a:cxn>
                <a:cxn ang="0">
                  <a:pos x="212" y="0"/>
                </a:cxn>
                <a:cxn ang="0">
                  <a:pos x="0" y="212"/>
                </a:cxn>
                <a:cxn ang="0">
                  <a:pos x="71" y="209"/>
                </a:cxn>
                <a:cxn ang="0">
                  <a:pos x="71" y="286"/>
                </a:cxn>
                <a:cxn ang="0">
                  <a:pos x="110" y="287"/>
                </a:cxn>
                <a:cxn ang="0">
                  <a:pos x="97" y="262"/>
                </a:cxn>
                <a:cxn ang="0">
                  <a:pos x="145" y="212"/>
                </a:cxn>
                <a:cxn ang="0">
                  <a:pos x="188" y="257"/>
                </a:cxn>
                <a:cxn ang="0">
                  <a:pos x="171" y="286"/>
                </a:cxn>
                <a:cxn ang="0">
                  <a:pos x="201" y="289"/>
                </a:cxn>
                <a:cxn ang="0">
                  <a:pos x="206" y="160"/>
                </a:cxn>
                <a:cxn ang="0">
                  <a:pos x="215" y="169"/>
                </a:cxn>
                <a:cxn ang="0">
                  <a:pos x="240" y="177"/>
                </a:cxn>
                <a:cxn ang="0">
                  <a:pos x="282" y="136"/>
                </a:cxn>
                <a:cxn ang="0">
                  <a:pos x="240" y="95"/>
                </a:cxn>
              </a:cxnLst>
              <a:rect l="0" t="0" r="r" b="b"/>
              <a:pathLst>
                <a:path w="282" h="289">
                  <a:moveTo>
                    <a:pt x="240" y="95"/>
                  </a:moveTo>
                  <a:cubicBezTo>
                    <a:pt x="231" y="95"/>
                    <a:pt x="223" y="97"/>
                    <a:pt x="217" y="101"/>
                  </a:cubicBezTo>
                  <a:cubicBezTo>
                    <a:pt x="213" y="104"/>
                    <a:pt x="210" y="106"/>
                    <a:pt x="208" y="110"/>
                  </a:cubicBezTo>
                  <a:cubicBezTo>
                    <a:pt x="212" y="0"/>
                    <a:pt x="212" y="0"/>
                    <a:pt x="212" y="0"/>
                  </a:cubicBezTo>
                  <a:cubicBezTo>
                    <a:pt x="0" y="212"/>
                    <a:pt x="0" y="212"/>
                    <a:pt x="0" y="212"/>
                  </a:cubicBezTo>
                  <a:cubicBezTo>
                    <a:pt x="71" y="209"/>
                    <a:pt x="71" y="209"/>
                    <a:pt x="71" y="209"/>
                  </a:cubicBezTo>
                  <a:cubicBezTo>
                    <a:pt x="71" y="286"/>
                    <a:pt x="71" y="286"/>
                    <a:pt x="71" y="286"/>
                  </a:cubicBezTo>
                  <a:cubicBezTo>
                    <a:pt x="110" y="287"/>
                    <a:pt x="110" y="287"/>
                    <a:pt x="110" y="287"/>
                  </a:cubicBezTo>
                  <a:cubicBezTo>
                    <a:pt x="103" y="281"/>
                    <a:pt x="97" y="271"/>
                    <a:pt x="97" y="262"/>
                  </a:cubicBezTo>
                  <a:cubicBezTo>
                    <a:pt x="97" y="230"/>
                    <a:pt x="118" y="212"/>
                    <a:pt x="145" y="212"/>
                  </a:cubicBezTo>
                  <a:cubicBezTo>
                    <a:pt x="171" y="212"/>
                    <a:pt x="188" y="230"/>
                    <a:pt x="188" y="257"/>
                  </a:cubicBezTo>
                  <a:cubicBezTo>
                    <a:pt x="188" y="267"/>
                    <a:pt x="181" y="280"/>
                    <a:pt x="171" y="286"/>
                  </a:cubicBezTo>
                  <a:cubicBezTo>
                    <a:pt x="201" y="289"/>
                    <a:pt x="201" y="289"/>
                    <a:pt x="201" y="289"/>
                  </a:cubicBezTo>
                  <a:cubicBezTo>
                    <a:pt x="206" y="160"/>
                    <a:pt x="206" y="160"/>
                    <a:pt x="206" y="160"/>
                  </a:cubicBezTo>
                  <a:cubicBezTo>
                    <a:pt x="208" y="163"/>
                    <a:pt x="211" y="166"/>
                    <a:pt x="215" y="169"/>
                  </a:cubicBezTo>
                  <a:cubicBezTo>
                    <a:pt x="222" y="174"/>
                    <a:pt x="231" y="177"/>
                    <a:pt x="240" y="177"/>
                  </a:cubicBezTo>
                  <a:cubicBezTo>
                    <a:pt x="263" y="177"/>
                    <a:pt x="282" y="159"/>
                    <a:pt x="282" y="136"/>
                  </a:cubicBezTo>
                  <a:cubicBezTo>
                    <a:pt x="282" y="113"/>
                    <a:pt x="263" y="95"/>
                    <a:pt x="240" y="95"/>
                  </a:cubicBezTo>
                </a:path>
              </a:pathLst>
            </a:custGeom>
            <a:solidFill>
              <a:schemeClr val="accent3"/>
            </a:solidFill>
            <a:ln w="19050">
              <a:solidFill>
                <a:schemeClr val="bg1"/>
              </a:solidFill>
              <a:round/>
              <a:headEnd/>
              <a:tailEnd/>
            </a:ln>
          </p:spPr>
          <p:txBody>
            <a:bodyPr anchor="ctr"/>
            <a:lstStyle/>
            <a:p>
              <a:pPr algn="ctr"/>
              <a:endParaRPr>
                <a:cs typeface="+mn-ea"/>
                <a:sym typeface="+mn-lt"/>
              </a:endParaRPr>
            </a:p>
          </p:txBody>
        </p:sp>
        <p:sp>
          <p:nvSpPr>
            <p:cNvPr id="16" name="任意多边形: 形状 14"/>
            <p:cNvSpPr>
              <a:spLocks/>
            </p:cNvSpPr>
            <p:nvPr/>
          </p:nvSpPr>
          <p:spPr bwMode="auto">
            <a:xfrm>
              <a:off x="4022889" y="2093659"/>
              <a:ext cx="1080508" cy="960944"/>
            </a:xfrm>
            <a:custGeom>
              <a:avLst/>
              <a:gdLst/>
              <a:ahLst/>
              <a:cxnLst>
                <a:cxn ang="0">
                  <a:pos x="17" y="0"/>
                </a:cxn>
                <a:cxn ang="0">
                  <a:pos x="8" y="9"/>
                </a:cxn>
                <a:cxn ang="0">
                  <a:pos x="5" y="103"/>
                </a:cxn>
                <a:cxn ang="0">
                  <a:pos x="34" y="93"/>
                </a:cxn>
                <a:cxn ang="0">
                  <a:pos x="83" y="140"/>
                </a:cxn>
                <a:cxn ang="0">
                  <a:pos x="34" y="188"/>
                </a:cxn>
                <a:cxn ang="0">
                  <a:pos x="3" y="177"/>
                </a:cxn>
                <a:cxn ang="0">
                  <a:pos x="0" y="289"/>
                </a:cxn>
                <a:cxn ang="0">
                  <a:pos x="122" y="290"/>
                </a:cxn>
                <a:cxn ang="0">
                  <a:pos x="115" y="266"/>
                </a:cxn>
                <a:cxn ang="0">
                  <a:pos x="164" y="219"/>
                </a:cxn>
                <a:cxn ang="0">
                  <a:pos x="213" y="266"/>
                </a:cxn>
                <a:cxn ang="0">
                  <a:pos x="205" y="291"/>
                </a:cxn>
                <a:cxn ang="0">
                  <a:pos x="329" y="293"/>
                </a:cxn>
                <a:cxn ang="0">
                  <a:pos x="326" y="175"/>
                </a:cxn>
                <a:cxn ang="0">
                  <a:pos x="297" y="185"/>
                </a:cxn>
                <a:cxn ang="0">
                  <a:pos x="248" y="138"/>
                </a:cxn>
                <a:cxn ang="0">
                  <a:pos x="297" y="90"/>
                </a:cxn>
                <a:cxn ang="0">
                  <a:pos x="323" y="98"/>
                </a:cxn>
                <a:cxn ang="0">
                  <a:pos x="320" y="5"/>
                </a:cxn>
                <a:cxn ang="0">
                  <a:pos x="316" y="1"/>
                </a:cxn>
                <a:cxn ang="0">
                  <a:pos x="210" y="1"/>
                </a:cxn>
                <a:cxn ang="0">
                  <a:pos x="213" y="17"/>
                </a:cxn>
                <a:cxn ang="0">
                  <a:pos x="164" y="64"/>
                </a:cxn>
                <a:cxn ang="0">
                  <a:pos x="115" y="17"/>
                </a:cxn>
                <a:cxn ang="0">
                  <a:pos x="119" y="0"/>
                </a:cxn>
                <a:cxn ang="0">
                  <a:pos x="17" y="0"/>
                </a:cxn>
              </a:cxnLst>
              <a:rect l="0" t="0" r="r" b="b"/>
              <a:pathLst>
                <a:path w="329" h="293">
                  <a:moveTo>
                    <a:pt x="17" y="0"/>
                  </a:moveTo>
                  <a:cubicBezTo>
                    <a:pt x="8" y="9"/>
                    <a:pt x="8" y="9"/>
                    <a:pt x="8" y="9"/>
                  </a:cubicBezTo>
                  <a:cubicBezTo>
                    <a:pt x="5" y="103"/>
                    <a:pt x="5" y="103"/>
                    <a:pt x="5" y="103"/>
                  </a:cubicBezTo>
                  <a:cubicBezTo>
                    <a:pt x="13" y="97"/>
                    <a:pt x="23" y="93"/>
                    <a:pt x="34" y="93"/>
                  </a:cubicBezTo>
                  <a:cubicBezTo>
                    <a:pt x="61" y="93"/>
                    <a:pt x="83" y="114"/>
                    <a:pt x="83" y="140"/>
                  </a:cubicBezTo>
                  <a:cubicBezTo>
                    <a:pt x="83" y="166"/>
                    <a:pt x="61" y="188"/>
                    <a:pt x="34" y="188"/>
                  </a:cubicBezTo>
                  <a:cubicBezTo>
                    <a:pt x="22" y="188"/>
                    <a:pt x="11" y="183"/>
                    <a:pt x="3" y="177"/>
                  </a:cubicBezTo>
                  <a:cubicBezTo>
                    <a:pt x="0" y="289"/>
                    <a:pt x="0" y="289"/>
                    <a:pt x="0" y="289"/>
                  </a:cubicBezTo>
                  <a:cubicBezTo>
                    <a:pt x="122" y="290"/>
                    <a:pt x="122" y="290"/>
                    <a:pt x="122" y="290"/>
                  </a:cubicBezTo>
                  <a:cubicBezTo>
                    <a:pt x="118" y="283"/>
                    <a:pt x="115" y="275"/>
                    <a:pt x="115" y="266"/>
                  </a:cubicBezTo>
                  <a:cubicBezTo>
                    <a:pt x="115" y="240"/>
                    <a:pt x="137" y="219"/>
                    <a:pt x="164" y="219"/>
                  </a:cubicBezTo>
                  <a:cubicBezTo>
                    <a:pt x="191" y="219"/>
                    <a:pt x="213" y="240"/>
                    <a:pt x="213" y="266"/>
                  </a:cubicBezTo>
                  <a:cubicBezTo>
                    <a:pt x="213" y="275"/>
                    <a:pt x="210" y="284"/>
                    <a:pt x="205" y="291"/>
                  </a:cubicBezTo>
                  <a:cubicBezTo>
                    <a:pt x="329" y="293"/>
                    <a:pt x="329" y="293"/>
                    <a:pt x="329" y="293"/>
                  </a:cubicBezTo>
                  <a:cubicBezTo>
                    <a:pt x="326" y="175"/>
                    <a:pt x="326" y="175"/>
                    <a:pt x="326" y="175"/>
                  </a:cubicBezTo>
                  <a:cubicBezTo>
                    <a:pt x="318" y="181"/>
                    <a:pt x="307" y="185"/>
                    <a:pt x="297" y="185"/>
                  </a:cubicBezTo>
                  <a:cubicBezTo>
                    <a:pt x="270" y="185"/>
                    <a:pt x="248" y="164"/>
                    <a:pt x="248" y="138"/>
                  </a:cubicBezTo>
                  <a:cubicBezTo>
                    <a:pt x="248" y="112"/>
                    <a:pt x="270" y="90"/>
                    <a:pt x="297" y="90"/>
                  </a:cubicBezTo>
                  <a:cubicBezTo>
                    <a:pt x="306" y="90"/>
                    <a:pt x="316" y="93"/>
                    <a:pt x="323" y="98"/>
                  </a:cubicBezTo>
                  <a:cubicBezTo>
                    <a:pt x="320" y="5"/>
                    <a:pt x="320" y="5"/>
                    <a:pt x="320" y="5"/>
                  </a:cubicBezTo>
                  <a:cubicBezTo>
                    <a:pt x="316" y="1"/>
                    <a:pt x="316" y="1"/>
                    <a:pt x="316" y="1"/>
                  </a:cubicBezTo>
                  <a:cubicBezTo>
                    <a:pt x="210" y="1"/>
                    <a:pt x="210" y="1"/>
                    <a:pt x="210" y="1"/>
                  </a:cubicBezTo>
                  <a:cubicBezTo>
                    <a:pt x="211" y="6"/>
                    <a:pt x="213" y="11"/>
                    <a:pt x="213" y="17"/>
                  </a:cubicBezTo>
                  <a:cubicBezTo>
                    <a:pt x="213" y="43"/>
                    <a:pt x="191" y="64"/>
                    <a:pt x="164" y="64"/>
                  </a:cubicBezTo>
                  <a:cubicBezTo>
                    <a:pt x="137" y="64"/>
                    <a:pt x="115" y="43"/>
                    <a:pt x="115" y="17"/>
                  </a:cubicBezTo>
                  <a:cubicBezTo>
                    <a:pt x="115" y="11"/>
                    <a:pt x="117" y="6"/>
                    <a:pt x="119" y="0"/>
                  </a:cubicBezTo>
                  <a:cubicBezTo>
                    <a:pt x="17" y="0"/>
                    <a:pt x="17" y="0"/>
                    <a:pt x="17" y="0"/>
                  </a:cubicBezTo>
                </a:path>
              </a:pathLst>
            </a:custGeom>
            <a:solidFill>
              <a:schemeClr val="bg1">
                <a:lumMod val="85000"/>
              </a:schemeClr>
            </a:solidFill>
            <a:ln w="19050">
              <a:solidFill>
                <a:schemeClr val="bg1"/>
              </a:solidFill>
              <a:round/>
              <a:headEnd/>
              <a:tailEnd/>
            </a:ln>
          </p:spPr>
          <p:txBody>
            <a:bodyPr anchor="ctr"/>
            <a:lstStyle/>
            <a:p>
              <a:pPr algn="ctr"/>
              <a:endParaRPr>
                <a:cs typeface="+mn-ea"/>
                <a:sym typeface="+mn-lt"/>
              </a:endParaRPr>
            </a:p>
          </p:txBody>
        </p:sp>
        <p:sp>
          <p:nvSpPr>
            <p:cNvPr id="17" name="任意多边形: 形状 15"/>
            <p:cNvSpPr>
              <a:spLocks/>
            </p:cNvSpPr>
            <p:nvPr/>
          </p:nvSpPr>
          <p:spPr bwMode="auto">
            <a:xfrm>
              <a:off x="4049459" y="2079546"/>
              <a:ext cx="1025155" cy="28785"/>
            </a:xfrm>
            <a:custGeom>
              <a:avLst/>
              <a:gdLst/>
              <a:ahLst/>
              <a:cxnLst>
                <a:cxn ang="0">
                  <a:pos x="457" y="1"/>
                </a:cxn>
                <a:cxn ang="0">
                  <a:pos x="463" y="7"/>
                </a:cxn>
                <a:cxn ang="0">
                  <a:pos x="463" y="1"/>
                </a:cxn>
                <a:cxn ang="0">
                  <a:pos x="457" y="1"/>
                </a:cxn>
                <a:cxn ang="0">
                  <a:pos x="0" y="0"/>
                </a:cxn>
                <a:cxn ang="0">
                  <a:pos x="0" y="13"/>
                </a:cxn>
                <a:cxn ang="0">
                  <a:pos x="13" y="0"/>
                </a:cxn>
                <a:cxn ang="0">
                  <a:pos x="0" y="0"/>
                </a:cxn>
              </a:cxnLst>
              <a:rect l="0" t="0" r="r" b="b"/>
              <a:pathLst>
                <a:path w="463" h="13">
                  <a:moveTo>
                    <a:pt x="457" y="1"/>
                  </a:moveTo>
                  <a:lnTo>
                    <a:pt x="463" y="7"/>
                  </a:lnTo>
                  <a:lnTo>
                    <a:pt x="463" y="1"/>
                  </a:lnTo>
                  <a:lnTo>
                    <a:pt x="457" y="1"/>
                  </a:lnTo>
                  <a:close/>
                  <a:moveTo>
                    <a:pt x="0" y="0"/>
                  </a:moveTo>
                  <a:lnTo>
                    <a:pt x="0" y="13"/>
                  </a:lnTo>
                  <a:lnTo>
                    <a:pt x="13" y="0"/>
                  </a:lnTo>
                  <a:lnTo>
                    <a:pt x="0" y="0"/>
                  </a:lnTo>
                  <a:close/>
                </a:path>
              </a:pathLst>
            </a:custGeom>
            <a:solidFill>
              <a:srgbClr val="9E857F"/>
            </a:solidFill>
            <a:ln w="9525">
              <a:noFill/>
              <a:round/>
              <a:headEnd/>
              <a:tailEnd/>
            </a:ln>
          </p:spPr>
          <p:txBody>
            <a:bodyPr anchor="ctr"/>
            <a:lstStyle/>
            <a:p>
              <a:pPr algn="ctr"/>
              <a:endParaRPr>
                <a:cs typeface="+mn-ea"/>
                <a:sym typeface="+mn-lt"/>
              </a:endParaRPr>
            </a:p>
          </p:txBody>
        </p:sp>
        <p:sp>
          <p:nvSpPr>
            <p:cNvPr id="18" name="任意多边形: 形状 16"/>
            <p:cNvSpPr>
              <a:spLocks/>
            </p:cNvSpPr>
            <p:nvPr/>
          </p:nvSpPr>
          <p:spPr bwMode="auto">
            <a:xfrm>
              <a:off x="4049459" y="2079546"/>
              <a:ext cx="1025155" cy="28785"/>
            </a:xfrm>
            <a:custGeom>
              <a:avLst/>
              <a:gdLst/>
              <a:ahLst/>
              <a:cxnLst>
                <a:cxn ang="0">
                  <a:pos x="457" y="1"/>
                </a:cxn>
                <a:cxn ang="0">
                  <a:pos x="463" y="7"/>
                </a:cxn>
                <a:cxn ang="0">
                  <a:pos x="463" y="1"/>
                </a:cxn>
                <a:cxn ang="0">
                  <a:pos x="457" y="1"/>
                </a:cxn>
                <a:cxn ang="0">
                  <a:pos x="0" y="0"/>
                </a:cxn>
                <a:cxn ang="0">
                  <a:pos x="0" y="13"/>
                </a:cxn>
                <a:cxn ang="0">
                  <a:pos x="13" y="0"/>
                </a:cxn>
                <a:cxn ang="0">
                  <a:pos x="0" y="0"/>
                </a:cxn>
              </a:cxnLst>
              <a:rect l="0" t="0" r="r" b="b"/>
              <a:pathLst>
                <a:path w="463" h="13">
                  <a:moveTo>
                    <a:pt x="457" y="1"/>
                  </a:moveTo>
                  <a:lnTo>
                    <a:pt x="463" y="7"/>
                  </a:lnTo>
                  <a:lnTo>
                    <a:pt x="463" y="1"/>
                  </a:lnTo>
                  <a:lnTo>
                    <a:pt x="457" y="1"/>
                  </a:lnTo>
                  <a:moveTo>
                    <a:pt x="0" y="0"/>
                  </a:moveTo>
                  <a:lnTo>
                    <a:pt x="0" y="13"/>
                  </a:lnTo>
                  <a:lnTo>
                    <a:pt x="13" y="0"/>
                  </a:lnTo>
                  <a:lnTo>
                    <a:pt x="0" y="0"/>
                  </a:lnTo>
                </a:path>
              </a:pathLst>
            </a:custGeom>
            <a:noFill/>
            <a:ln w="9525">
              <a:noFill/>
              <a:round/>
              <a:headEnd/>
              <a:tailEnd/>
            </a:ln>
          </p:spPr>
          <p:txBody>
            <a:bodyPr anchor="ctr"/>
            <a:lstStyle/>
            <a:p>
              <a:pPr algn="ctr"/>
              <a:endParaRPr>
                <a:cs typeface="+mn-ea"/>
                <a:sym typeface="+mn-lt"/>
              </a:endParaRPr>
            </a:p>
          </p:txBody>
        </p:sp>
        <p:grpSp>
          <p:nvGrpSpPr>
            <p:cNvPr id="19" name="组合 18"/>
            <p:cNvGrpSpPr/>
            <p:nvPr/>
          </p:nvGrpSpPr>
          <p:grpSpPr>
            <a:xfrm>
              <a:off x="3766047" y="2814646"/>
              <a:ext cx="1607477" cy="1200072"/>
              <a:chOff x="3766047" y="2725746"/>
              <a:chExt cx="1607477" cy="1200072"/>
            </a:xfrm>
          </p:grpSpPr>
          <p:sp>
            <p:nvSpPr>
              <p:cNvPr id="47" name="任意多边形: 形状 18"/>
              <p:cNvSpPr>
                <a:spLocks/>
              </p:cNvSpPr>
              <p:nvPr/>
            </p:nvSpPr>
            <p:spPr bwMode="auto">
              <a:xfrm>
                <a:off x="4729206" y="3257143"/>
                <a:ext cx="77496" cy="668675"/>
              </a:xfrm>
              <a:custGeom>
                <a:avLst/>
                <a:gdLst/>
                <a:ahLst/>
                <a:cxnLst>
                  <a:cxn ang="0">
                    <a:pos x="3" y="247"/>
                  </a:cxn>
                  <a:cxn ang="0">
                    <a:pos x="35" y="302"/>
                  </a:cxn>
                  <a:cxn ang="0">
                    <a:pos x="34" y="0"/>
                  </a:cxn>
                  <a:cxn ang="0">
                    <a:pos x="0" y="6"/>
                  </a:cxn>
                  <a:cxn ang="0">
                    <a:pos x="3" y="247"/>
                  </a:cxn>
                </a:cxnLst>
                <a:rect l="0" t="0" r="r" b="b"/>
                <a:pathLst>
                  <a:path w="35" h="302">
                    <a:moveTo>
                      <a:pt x="3" y="247"/>
                    </a:moveTo>
                    <a:lnTo>
                      <a:pt x="35" y="302"/>
                    </a:lnTo>
                    <a:lnTo>
                      <a:pt x="34" y="0"/>
                    </a:lnTo>
                    <a:lnTo>
                      <a:pt x="0" y="6"/>
                    </a:lnTo>
                    <a:lnTo>
                      <a:pt x="3" y="247"/>
                    </a:lnTo>
                    <a:close/>
                  </a:path>
                </a:pathLst>
              </a:custGeom>
              <a:solidFill>
                <a:schemeClr val="accent1">
                  <a:lumMod val="75000"/>
                </a:schemeClr>
              </a:solidFill>
              <a:ln w="9525">
                <a:noFill/>
                <a:round/>
                <a:headEnd/>
                <a:tailEnd/>
              </a:ln>
            </p:spPr>
            <p:txBody>
              <a:bodyPr anchor="ctr"/>
              <a:lstStyle/>
              <a:p>
                <a:pPr algn="ctr"/>
                <a:endParaRPr>
                  <a:cs typeface="+mn-ea"/>
                  <a:sym typeface="+mn-lt"/>
                </a:endParaRPr>
              </a:p>
            </p:txBody>
          </p:sp>
          <p:sp>
            <p:nvSpPr>
              <p:cNvPr id="48" name="任意多边形: 形状 19"/>
              <p:cNvSpPr>
                <a:spLocks/>
              </p:cNvSpPr>
              <p:nvPr/>
            </p:nvSpPr>
            <p:spPr bwMode="auto">
              <a:xfrm>
                <a:off x="4315158" y="3270428"/>
                <a:ext cx="75281" cy="650962"/>
              </a:xfrm>
              <a:custGeom>
                <a:avLst/>
                <a:gdLst/>
                <a:ahLst/>
                <a:cxnLst>
                  <a:cxn ang="0">
                    <a:pos x="0" y="294"/>
                  </a:cxn>
                  <a:cxn ang="0">
                    <a:pos x="34" y="244"/>
                  </a:cxn>
                  <a:cxn ang="0">
                    <a:pos x="34" y="5"/>
                  </a:cxn>
                  <a:cxn ang="0">
                    <a:pos x="0" y="0"/>
                  </a:cxn>
                </a:cxnLst>
                <a:rect l="0" t="0" r="r" b="b"/>
                <a:pathLst>
                  <a:path w="34" h="294">
                    <a:moveTo>
                      <a:pt x="0" y="294"/>
                    </a:moveTo>
                    <a:lnTo>
                      <a:pt x="34" y="244"/>
                    </a:lnTo>
                    <a:lnTo>
                      <a:pt x="34" y="5"/>
                    </a:lnTo>
                    <a:lnTo>
                      <a:pt x="0" y="0"/>
                    </a:lnTo>
                  </a:path>
                </a:pathLst>
              </a:custGeom>
              <a:solidFill>
                <a:schemeClr val="accent1">
                  <a:lumMod val="75000"/>
                </a:schemeClr>
              </a:solidFill>
              <a:ln w="9525">
                <a:noFill/>
                <a:round/>
                <a:headEnd/>
                <a:tailEnd/>
              </a:ln>
            </p:spPr>
            <p:txBody>
              <a:bodyPr anchor="ctr"/>
              <a:lstStyle/>
              <a:p>
                <a:pPr algn="ctr"/>
                <a:endParaRPr>
                  <a:cs typeface="+mn-ea"/>
                  <a:sym typeface="+mn-lt"/>
                </a:endParaRPr>
              </a:p>
            </p:txBody>
          </p:sp>
          <p:sp>
            <p:nvSpPr>
              <p:cNvPr id="49" name="矩形 48"/>
              <p:cNvSpPr>
                <a:spLocks/>
              </p:cNvSpPr>
              <p:nvPr/>
            </p:nvSpPr>
            <p:spPr bwMode="auto">
              <a:xfrm>
                <a:off x="4330658" y="3283713"/>
                <a:ext cx="480472" cy="75281"/>
              </a:xfrm>
              <a:prstGeom prst="rect">
                <a:avLst/>
              </a:prstGeom>
              <a:solidFill>
                <a:schemeClr val="accent1">
                  <a:lumMod val="75000"/>
                </a:schemeClr>
              </a:solidFill>
              <a:ln w="9525">
                <a:noFill/>
                <a:miter lim="800000"/>
                <a:headEnd/>
                <a:tailEnd/>
              </a:ln>
            </p:spPr>
            <p:txBody>
              <a:bodyPr anchor="ctr"/>
              <a:lstStyle/>
              <a:p>
                <a:pPr algn="ctr"/>
                <a:endParaRPr>
                  <a:cs typeface="+mn-ea"/>
                  <a:sym typeface="+mn-lt"/>
                </a:endParaRPr>
              </a:p>
            </p:txBody>
          </p:sp>
          <p:sp>
            <p:nvSpPr>
              <p:cNvPr id="50" name="任意多边形: 形状 21"/>
              <p:cNvSpPr>
                <a:spLocks/>
              </p:cNvSpPr>
              <p:nvPr/>
            </p:nvSpPr>
            <p:spPr bwMode="auto">
              <a:xfrm>
                <a:off x="3766047" y="2725746"/>
                <a:ext cx="1607477" cy="1200072"/>
              </a:xfrm>
              <a:custGeom>
                <a:avLst/>
                <a:gdLst/>
                <a:ahLst/>
                <a:cxnLst>
                  <a:cxn ang="0">
                    <a:pos x="470" y="181"/>
                  </a:cxn>
                  <a:cxn ang="0">
                    <a:pos x="447" y="174"/>
                  </a:cxn>
                  <a:cxn ang="0">
                    <a:pos x="411" y="194"/>
                  </a:cxn>
                  <a:cxn ang="0">
                    <a:pos x="410" y="71"/>
                  </a:cxn>
                  <a:cxn ang="0">
                    <a:pos x="273" y="69"/>
                  </a:cxn>
                  <a:cxn ang="0">
                    <a:pos x="285" y="40"/>
                  </a:cxn>
                  <a:cxn ang="0">
                    <a:pos x="266" y="6"/>
                  </a:cxn>
                  <a:cxn ang="0">
                    <a:pos x="243" y="0"/>
                  </a:cxn>
                  <a:cxn ang="0">
                    <a:pos x="201" y="40"/>
                  </a:cxn>
                  <a:cxn ang="0">
                    <a:pos x="212" y="69"/>
                  </a:cxn>
                  <a:cxn ang="0">
                    <a:pos x="76" y="67"/>
                  </a:cxn>
                  <a:cxn ang="0">
                    <a:pos x="75" y="188"/>
                  </a:cxn>
                  <a:cxn ang="0">
                    <a:pos x="65" y="180"/>
                  </a:cxn>
                  <a:cxn ang="0">
                    <a:pos x="42" y="173"/>
                  </a:cxn>
                  <a:cxn ang="0">
                    <a:pos x="0" y="214"/>
                  </a:cxn>
                  <a:cxn ang="0">
                    <a:pos x="42" y="255"/>
                  </a:cxn>
                  <a:cxn ang="0">
                    <a:pos x="67" y="246"/>
                  </a:cxn>
                  <a:cxn ang="0">
                    <a:pos x="73" y="241"/>
                  </a:cxn>
                  <a:cxn ang="0">
                    <a:pos x="68" y="364"/>
                  </a:cxn>
                  <a:cxn ang="0">
                    <a:pos x="167" y="364"/>
                  </a:cxn>
                  <a:cxn ang="0">
                    <a:pos x="174" y="175"/>
                  </a:cxn>
                  <a:cxn ang="0">
                    <a:pos x="314" y="175"/>
                  </a:cxn>
                  <a:cxn ang="0">
                    <a:pos x="317" y="365"/>
                  </a:cxn>
                  <a:cxn ang="0">
                    <a:pos x="416" y="365"/>
                  </a:cxn>
                  <a:cxn ang="0">
                    <a:pos x="412" y="237"/>
                  </a:cxn>
                  <a:cxn ang="0">
                    <a:pos x="447" y="256"/>
                  </a:cxn>
                  <a:cxn ang="0">
                    <a:pos x="473" y="247"/>
                  </a:cxn>
                  <a:cxn ang="0">
                    <a:pos x="489" y="215"/>
                  </a:cxn>
                  <a:cxn ang="0">
                    <a:pos x="470" y="181"/>
                  </a:cxn>
                </a:cxnLst>
                <a:rect l="0" t="0" r="r" b="b"/>
                <a:pathLst>
                  <a:path w="489" h="365">
                    <a:moveTo>
                      <a:pt x="470" y="181"/>
                    </a:moveTo>
                    <a:cubicBezTo>
                      <a:pt x="464" y="176"/>
                      <a:pt x="456" y="174"/>
                      <a:pt x="447" y="174"/>
                    </a:cubicBezTo>
                    <a:cubicBezTo>
                      <a:pt x="432" y="174"/>
                      <a:pt x="418" y="182"/>
                      <a:pt x="411" y="194"/>
                    </a:cubicBezTo>
                    <a:cubicBezTo>
                      <a:pt x="410" y="71"/>
                      <a:pt x="410" y="71"/>
                      <a:pt x="410" y="71"/>
                    </a:cubicBezTo>
                    <a:cubicBezTo>
                      <a:pt x="273" y="69"/>
                      <a:pt x="273" y="69"/>
                      <a:pt x="273" y="69"/>
                    </a:cubicBezTo>
                    <a:cubicBezTo>
                      <a:pt x="280" y="61"/>
                      <a:pt x="285" y="51"/>
                      <a:pt x="285" y="40"/>
                    </a:cubicBezTo>
                    <a:cubicBezTo>
                      <a:pt x="285" y="26"/>
                      <a:pt x="277" y="14"/>
                      <a:pt x="266" y="6"/>
                    </a:cubicBezTo>
                    <a:cubicBezTo>
                      <a:pt x="259" y="2"/>
                      <a:pt x="251" y="0"/>
                      <a:pt x="243" y="0"/>
                    </a:cubicBezTo>
                    <a:cubicBezTo>
                      <a:pt x="220" y="0"/>
                      <a:pt x="201" y="18"/>
                      <a:pt x="201" y="40"/>
                    </a:cubicBezTo>
                    <a:cubicBezTo>
                      <a:pt x="201" y="51"/>
                      <a:pt x="205" y="61"/>
                      <a:pt x="212" y="69"/>
                    </a:cubicBezTo>
                    <a:cubicBezTo>
                      <a:pt x="76" y="67"/>
                      <a:pt x="76" y="67"/>
                      <a:pt x="76" y="67"/>
                    </a:cubicBezTo>
                    <a:cubicBezTo>
                      <a:pt x="75" y="188"/>
                      <a:pt x="75" y="188"/>
                      <a:pt x="75" y="188"/>
                    </a:cubicBezTo>
                    <a:cubicBezTo>
                      <a:pt x="72" y="185"/>
                      <a:pt x="69" y="182"/>
                      <a:pt x="65" y="180"/>
                    </a:cubicBezTo>
                    <a:cubicBezTo>
                      <a:pt x="58" y="175"/>
                      <a:pt x="50" y="173"/>
                      <a:pt x="42" y="173"/>
                    </a:cubicBezTo>
                    <a:cubicBezTo>
                      <a:pt x="19" y="173"/>
                      <a:pt x="0" y="191"/>
                      <a:pt x="0" y="214"/>
                    </a:cubicBezTo>
                    <a:cubicBezTo>
                      <a:pt x="0" y="236"/>
                      <a:pt x="19" y="255"/>
                      <a:pt x="42" y="255"/>
                    </a:cubicBezTo>
                    <a:cubicBezTo>
                      <a:pt x="51" y="255"/>
                      <a:pt x="60" y="251"/>
                      <a:pt x="67" y="246"/>
                    </a:cubicBezTo>
                    <a:cubicBezTo>
                      <a:pt x="69" y="245"/>
                      <a:pt x="71" y="243"/>
                      <a:pt x="73" y="241"/>
                    </a:cubicBezTo>
                    <a:cubicBezTo>
                      <a:pt x="68" y="364"/>
                      <a:pt x="68" y="364"/>
                      <a:pt x="68" y="364"/>
                    </a:cubicBezTo>
                    <a:cubicBezTo>
                      <a:pt x="167" y="364"/>
                      <a:pt x="167" y="364"/>
                      <a:pt x="167" y="364"/>
                    </a:cubicBezTo>
                    <a:cubicBezTo>
                      <a:pt x="174" y="175"/>
                      <a:pt x="174" y="175"/>
                      <a:pt x="174" y="175"/>
                    </a:cubicBezTo>
                    <a:cubicBezTo>
                      <a:pt x="314" y="175"/>
                      <a:pt x="314" y="175"/>
                      <a:pt x="314" y="175"/>
                    </a:cubicBezTo>
                    <a:cubicBezTo>
                      <a:pt x="317" y="365"/>
                      <a:pt x="317" y="365"/>
                      <a:pt x="317" y="365"/>
                    </a:cubicBezTo>
                    <a:cubicBezTo>
                      <a:pt x="416" y="365"/>
                      <a:pt x="416" y="365"/>
                      <a:pt x="416" y="365"/>
                    </a:cubicBezTo>
                    <a:cubicBezTo>
                      <a:pt x="412" y="237"/>
                      <a:pt x="412" y="237"/>
                      <a:pt x="412" y="237"/>
                    </a:cubicBezTo>
                    <a:cubicBezTo>
                      <a:pt x="420" y="248"/>
                      <a:pt x="433" y="256"/>
                      <a:pt x="447" y="256"/>
                    </a:cubicBezTo>
                    <a:cubicBezTo>
                      <a:pt x="457" y="256"/>
                      <a:pt x="466" y="252"/>
                      <a:pt x="473" y="247"/>
                    </a:cubicBezTo>
                    <a:cubicBezTo>
                      <a:pt x="483" y="240"/>
                      <a:pt x="489" y="228"/>
                      <a:pt x="489" y="215"/>
                    </a:cubicBezTo>
                    <a:cubicBezTo>
                      <a:pt x="489" y="200"/>
                      <a:pt x="482" y="188"/>
                      <a:pt x="470" y="181"/>
                    </a:cubicBezTo>
                    <a:close/>
                  </a:path>
                </a:pathLst>
              </a:custGeom>
              <a:solidFill>
                <a:schemeClr val="bg1">
                  <a:lumMod val="85000"/>
                </a:schemeClr>
              </a:solidFill>
              <a:ln w="19050">
                <a:solidFill>
                  <a:schemeClr val="bg1"/>
                </a:solidFill>
                <a:round/>
                <a:headEnd/>
                <a:tailEnd/>
              </a:ln>
            </p:spPr>
            <p:txBody>
              <a:bodyPr anchor="ctr"/>
              <a:lstStyle/>
              <a:p>
                <a:pPr algn="ctr"/>
                <a:endParaRPr>
                  <a:cs typeface="+mn-ea"/>
                  <a:sym typeface="+mn-lt"/>
                </a:endParaRPr>
              </a:p>
            </p:txBody>
          </p:sp>
        </p:grpSp>
        <p:sp>
          <p:nvSpPr>
            <p:cNvPr id="20" name="任意多边形: 形状 22"/>
            <p:cNvSpPr>
              <a:spLocks/>
            </p:cNvSpPr>
            <p:nvPr/>
          </p:nvSpPr>
          <p:spPr bwMode="auto">
            <a:xfrm>
              <a:off x="5123325" y="2799147"/>
              <a:ext cx="504827" cy="1211144"/>
            </a:xfrm>
            <a:custGeom>
              <a:avLst/>
              <a:gdLst/>
              <a:ahLst/>
              <a:cxnLst>
                <a:cxn ang="0">
                  <a:pos x="154" y="365"/>
                </a:cxn>
                <a:cxn ang="0">
                  <a:pos x="131" y="74"/>
                </a:cxn>
                <a:cxn ang="0">
                  <a:pos x="86" y="73"/>
                </a:cxn>
                <a:cxn ang="0">
                  <a:pos x="103" y="41"/>
                </a:cxn>
                <a:cxn ang="0">
                  <a:pos x="84" y="6"/>
                </a:cxn>
                <a:cxn ang="0">
                  <a:pos x="61" y="0"/>
                </a:cxn>
                <a:cxn ang="0">
                  <a:pos x="19" y="41"/>
                </a:cxn>
                <a:cxn ang="0">
                  <a:pos x="35" y="73"/>
                </a:cxn>
                <a:cxn ang="0">
                  <a:pos x="1" y="72"/>
                </a:cxn>
                <a:cxn ang="0">
                  <a:pos x="0" y="191"/>
                </a:cxn>
                <a:cxn ang="0">
                  <a:pos x="1" y="194"/>
                </a:cxn>
                <a:cxn ang="0">
                  <a:pos x="34" y="178"/>
                </a:cxn>
                <a:cxn ang="0">
                  <a:pos x="76" y="220"/>
                </a:cxn>
                <a:cxn ang="0">
                  <a:pos x="34" y="263"/>
                </a:cxn>
                <a:cxn ang="0">
                  <a:pos x="3" y="248"/>
                </a:cxn>
                <a:cxn ang="0">
                  <a:pos x="7" y="369"/>
                </a:cxn>
                <a:cxn ang="0">
                  <a:pos x="154" y="365"/>
                </a:cxn>
              </a:cxnLst>
              <a:rect l="0" t="0" r="r" b="b"/>
              <a:pathLst>
                <a:path w="154" h="369">
                  <a:moveTo>
                    <a:pt x="154" y="365"/>
                  </a:moveTo>
                  <a:cubicBezTo>
                    <a:pt x="131" y="74"/>
                    <a:pt x="131" y="74"/>
                    <a:pt x="131" y="74"/>
                  </a:cubicBezTo>
                  <a:cubicBezTo>
                    <a:pt x="86" y="73"/>
                    <a:pt x="86" y="73"/>
                    <a:pt x="86" y="73"/>
                  </a:cubicBezTo>
                  <a:cubicBezTo>
                    <a:pt x="96" y="66"/>
                    <a:pt x="103" y="54"/>
                    <a:pt x="103" y="41"/>
                  </a:cubicBezTo>
                  <a:cubicBezTo>
                    <a:pt x="103" y="26"/>
                    <a:pt x="95" y="14"/>
                    <a:pt x="84" y="6"/>
                  </a:cubicBezTo>
                  <a:cubicBezTo>
                    <a:pt x="77" y="2"/>
                    <a:pt x="70" y="0"/>
                    <a:pt x="61" y="0"/>
                  </a:cubicBezTo>
                  <a:cubicBezTo>
                    <a:pt x="38" y="0"/>
                    <a:pt x="19" y="18"/>
                    <a:pt x="19" y="41"/>
                  </a:cubicBezTo>
                  <a:cubicBezTo>
                    <a:pt x="19" y="54"/>
                    <a:pt x="25" y="65"/>
                    <a:pt x="35" y="73"/>
                  </a:cubicBezTo>
                  <a:cubicBezTo>
                    <a:pt x="1" y="72"/>
                    <a:pt x="1" y="72"/>
                    <a:pt x="1" y="72"/>
                  </a:cubicBezTo>
                  <a:cubicBezTo>
                    <a:pt x="0" y="191"/>
                    <a:pt x="0" y="191"/>
                    <a:pt x="0" y="191"/>
                  </a:cubicBezTo>
                  <a:cubicBezTo>
                    <a:pt x="1" y="194"/>
                    <a:pt x="1" y="194"/>
                    <a:pt x="1" y="194"/>
                  </a:cubicBezTo>
                  <a:cubicBezTo>
                    <a:pt x="8" y="184"/>
                    <a:pt x="20" y="178"/>
                    <a:pt x="34" y="178"/>
                  </a:cubicBezTo>
                  <a:cubicBezTo>
                    <a:pt x="57" y="178"/>
                    <a:pt x="76" y="197"/>
                    <a:pt x="76" y="220"/>
                  </a:cubicBezTo>
                  <a:cubicBezTo>
                    <a:pt x="76" y="243"/>
                    <a:pt x="57" y="263"/>
                    <a:pt x="34" y="263"/>
                  </a:cubicBezTo>
                  <a:cubicBezTo>
                    <a:pt x="21" y="263"/>
                    <a:pt x="10" y="257"/>
                    <a:pt x="3" y="248"/>
                  </a:cubicBezTo>
                  <a:cubicBezTo>
                    <a:pt x="7" y="369"/>
                    <a:pt x="7" y="369"/>
                    <a:pt x="7" y="369"/>
                  </a:cubicBezTo>
                  <a:lnTo>
                    <a:pt x="154" y="365"/>
                  </a:lnTo>
                  <a:close/>
                </a:path>
              </a:pathLst>
            </a:custGeom>
            <a:solidFill>
              <a:schemeClr val="accent5"/>
            </a:solidFill>
            <a:ln w="19050">
              <a:solidFill>
                <a:schemeClr val="bg1"/>
              </a:solidFill>
              <a:round/>
              <a:headEnd/>
              <a:tailEnd/>
            </a:ln>
          </p:spPr>
          <p:txBody>
            <a:bodyPr anchor="ctr"/>
            <a:lstStyle/>
            <a:p>
              <a:pPr algn="ctr"/>
              <a:endParaRPr>
                <a:cs typeface="+mn-ea"/>
                <a:sym typeface="+mn-lt"/>
              </a:endParaRPr>
            </a:p>
          </p:txBody>
        </p:sp>
        <p:sp>
          <p:nvSpPr>
            <p:cNvPr id="21" name="任意多边形: 形状 23"/>
            <p:cNvSpPr>
              <a:spLocks/>
            </p:cNvSpPr>
            <p:nvPr/>
          </p:nvSpPr>
          <p:spPr bwMode="auto">
            <a:xfrm>
              <a:off x="3511420" y="2794719"/>
              <a:ext cx="495971" cy="1213357"/>
            </a:xfrm>
            <a:custGeom>
              <a:avLst/>
              <a:gdLst/>
              <a:ahLst/>
              <a:cxnLst>
                <a:cxn ang="0">
                  <a:pos x="0" y="365"/>
                </a:cxn>
                <a:cxn ang="0">
                  <a:pos x="22" y="73"/>
                </a:cxn>
                <a:cxn ang="0">
                  <a:pos x="66" y="73"/>
                </a:cxn>
                <a:cxn ang="0">
                  <a:pos x="50" y="40"/>
                </a:cxn>
                <a:cxn ang="0">
                  <a:pos x="69" y="6"/>
                </a:cxn>
                <a:cxn ang="0">
                  <a:pos x="91" y="0"/>
                </a:cxn>
                <a:cxn ang="0">
                  <a:pos x="133" y="40"/>
                </a:cxn>
                <a:cxn ang="0">
                  <a:pos x="117" y="73"/>
                </a:cxn>
                <a:cxn ang="0">
                  <a:pos x="150" y="72"/>
                </a:cxn>
                <a:cxn ang="0">
                  <a:pos x="151" y="191"/>
                </a:cxn>
                <a:cxn ang="0">
                  <a:pos x="151" y="194"/>
                </a:cxn>
                <a:cxn ang="0">
                  <a:pos x="118" y="177"/>
                </a:cxn>
                <a:cxn ang="0">
                  <a:pos x="76" y="220"/>
                </a:cxn>
                <a:cxn ang="0">
                  <a:pos x="118" y="262"/>
                </a:cxn>
                <a:cxn ang="0">
                  <a:pos x="149" y="248"/>
                </a:cxn>
                <a:cxn ang="0">
                  <a:pos x="145" y="369"/>
                </a:cxn>
                <a:cxn ang="0">
                  <a:pos x="0" y="365"/>
                </a:cxn>
              </a:cxnLst>
              <a:rect l="0" t="0" r="r" b="b"/>
              <a:pathLst>
                <a:path w="151" h="369">
                  <a:moveTo>
                    <a:pt x="0" y="365"/>
                  </a:moveTo>
                  <a:cubicBezTo>
                    <a:pt x="22" y="73"/>
                    <a:pt x="22" y="73"/>
                    <a:pt x="22" y="73"/>
                  </a:cubicBezTo>
                  <a:cubicBezTo>
                    <a:pt x="66" y="73"/>
                    <a:pt x="66" y="73"/>
                    <a:pt x="66" y="73"/>
                  </a:cubicBezTo>
                  <a:cubicBezTo>
                    <a:pt x="56" y="66"/>
                    <a:pt x="50" y="54"/>
                    <a:pt x="50" y="40"/>
                  </a:cubicBezTo>
                  <a:cubicBezTo>
                    <a:pt x="50" y="26"/>
                    <a:pt x="57" y="14"/>
                    <a:pt x="69" y="6"/>
                  </a:cubicBezTo>
                  <a:cubicBezTo>
                    <a:pt x="75" y="2"/>
                    <a:pt x="83" y="0"/>
                    <a:pt x="91" y="0"/>
                  </a:cubicBezTo>
                  <a:cubicBezTo>
                    <a:pt x="114" y="0"/>
                    <a:pt x="133" y="18"/>
                    <a:pt x="133" y="40"/>
                  </a:cubicBezTo>
                  <a:cubicBezTo>
                    <a:pt x="133" y="54"/>
                    <a:pt x="126" y="65"/>
                    <a:pt x="117" y="73"/>
                  </a:cubicBezTo>
                  <a:cubicBezTo>
                    <a:pt x="150" y="72"/>
                    <a:pt x="150" y="72"/>
                    <a:pt x="150" y="72"/>
                  </a:cubicBezTo>
                  <a:cubicBezTo>
                    <a:pt x="151" y="191"/>
                    <a:pt x="151" y="191"/>
                    <a:pt x="151" y="191"/>
                  </a:cubicBezTo>
                  <a:cubicBezTo>
                    <a:pt x="151" y="194"/>
                    <a:pt x="151" y="194"/>
                    <a:pt x="151" y="194"/>
                  </a:cubicBezTo>
                  <a:cubicBezTo>
                    <a:pt x="143" y="184"/>
                    <a:pt x="132" y="177"/>
                    <a:pt x="118" y="177"/>
                  </a:cubicBezTo>
                  <a:cubicBezTo>
                    <a:pt x="95" y="177"/>
                    <a:pt x="76" y="196"/>
                    <a:pt x="76" y="220"/>
                  </a:cubicBezTo>
                  <a:cubicBezTo>
                    <a:pt x="76" y="243"/>
                    <a:pt x="95" y="262"/>
                    <a:pt x="118" y="262"/>
                  </a:cubicBezTo>
                  <a:cubicBezTo>
                    <a:pt x="130" y="262"/>
                    <a:pt x="141" y="257"/>
                    <a:pt x="149" y="248"/>
                  </a:cubicBezTo>
                  <a:cubicBezTo>
                    <a:pt x="145" y="369"/>
                    <a:pt x="145" y="369"/>
                    <a:pt x="145" y="369"/>
                  </a:cubicBezTo>
                  <a:lnTo>
                    <a:pt x="0" y="365"/>
                  </a:lnTo>
                  <a:close/>
                </a:path>
              </a:pathLst>
            </a:custGeom>
            <a:solidFill>
              <a:schemeClr val="accent1"/>
            </a:solidFill>
            <a:ln w="19050">
              <a:solidFill>
                <a:schemeClr val="bg1"/>
              </a:solidFill>
              <a:round/>
              <a:headEnd/>
              <a:tailEnd/>
            </a:ln>
          </p:spPr>
          <p:txBody>
            <a:bodyPr anchor="ctr"/>
            <a:lstStyle/>
            <a:p>
              <a:pPr algn="ctr"/>
              <a:endParaRPr>
                <a:cs typeface="+mn-ea"/>
                <a:sym typeface="+mn-lt"/>
              </a:endParaRPr>
            </a:p>
          </p:txBody>
        </p:sp>
        <p:grpSp>
          <p:nvGrpSpPr>
            <p:cNvPr id="22" name="组合 21"/>
            <p:cNvGrpSpPr/>
            <p:nvPr/>
          </p:nvGrpSpPr>
          <p:grpSpPr>
            <a:xfrm flipH="1">
              <a:off x="5381621" y="2232025"/>
              <a:ext cx="1010981" cy="217757"/>
              <a:chOff x="2546345" y="1459073"/>
              <a:chExt cx="1285390" cy="221445"/>
            </a:xfrm>
          </p:grpSpPr>
          <p:cxnSp>
            <p:nvCxnSpPr>
              <p:cNvPr id="45" name="直接连接符 44"/>
              <p:cNvCxnSpPr/>
              <p:nvPr/>
            </p:nvCxnSpPr>
            <p:spPr>
              <a:xfrm flipH="1" flipV="1">
                <a:off x="3592681" y="1460250"/>
                <a:ext cx="239054" cy="220268"/>
              </a:xfrm>
              <a:prstGeom prst="line">
                <a:avLst/>
              </a:prstGeom>
              <a:ln w="19050" cap="rnd">
                <a:solidFill>
                  <a:schemeClr val="accent3">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2546345" y="1459073"/>
                <a:ext cx="1046336" cy="0"/>
              </a:xfrm>
              <a:prstGeom prst="line">
                <a:avLst/>
              </a:prstGeom>
              <a:ln w="19050" cap="rnd">
                <a:solidFill>
                  <a:schemeClr val="accent3">
                    <a:lumMod val="75000"/>
                  </a:schemeClr>
                </a:solidFill>
                <a:prstDash val="solid"/>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a:xfrm>
              <a:off x="2743202" y="2232025"/>
              <a:ext cx="1010981" cy="217757"/>
              <a:chOff x="2546345" y="1459073"/>
              <a:chExt cx="1285390" cy="221445"/>
            </a:xfrm>
          </p:grpSpPr>
          <p:cxnSp>
            <p:nvCxnSpPr>
              <p:cNvPr id="43" name="直接连接符 42"/>
              <p:cNvCxnSpPr/>
              <p:nvPr/>
            </p:nvCxnSpPr>
            <p:spPr>
              <a:xfrm flipH="1" flipV="1">
                <a:off x="3592681" y="1460250"/>
                <a:ext cx="239054" cy="220268"/>
              </a:xfrm>
              <a:prstGeom prst="line">
                <a:avLst/>
              </a:prstGeom>
              <a:ln w="19050" cap="rnd">
                <a:solidFill>
                  <a:schemeClr val="accent5">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2546345" y="1459073"/>
                <a:ext cx="1046336" cy="0"/>
              </a:xfrm>
              <a:prstGeom prst="line">
                <a:avLst/>
              </a:prstGeom>
              <a:ln w="19050" cap="rnd">
                <a:solidFill>
                  <a:schemeClr val="accent5">
                    <a:lumMod val="75000"/>
                  </a:schemeClr>
                </a:solidFill>
                <a:prstDash val="solid"/>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flipH="1">
              <a:off x="5381621" y="3479800"/>
              <a:ext cx="1010981" cy="217757"/>
              <a:chOff x="2546345" y="1459073"/>
              <a:chExt cx="1285390" cy="221445"/>
            </a:xfrm>
          </p:grpSpPr>
          <p:cxnSp>
            <p:nvCxnSpPr>
              <p:cNvPr id="41" name="直接连接符 40"/>
              <p:cNvCxnSpPr/>
              <p:nvPr/>
            </p:nvCxnSpPr>
            <p:spPr>
              <a:xfrm flipH="1" flipV="1">
                <a:off x="3592681" y="1460250"/>
                <a:ext cx="239054" cy="220268"/>
              </a:xfrm>
              <a:prstGeom prst="line">
                <a:avLst/>
              </a:prstGeom>
              <a:ln w="19050" cap="rnd">
                <a:solidFill>
                  <a:schemeClr val="accent2">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flipV="1">
                <a:off x="2546345" y="1459073"/>
                <a:ext cx="1046336" cy="0"/>
              </a:xfrm>
              <a:prstGeom prst="line">
                <a:avLst/>
              </a:prstGeom>
              <a:ln w="19050" cap="rnd">
                <a:solidFill>
                  <a:schemeClr val="accent2">
                    <a:lumMod val="75000"/>
                  </a:schemeClr>
                </a:solidFill>
                <a:prstDash val="solid"/>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2743202" y="3479798"/>
              <a:ext cx="1010982" cy="217759"/>
              <a:chOff x="2546344" y="1459071"/>
              <a:chExt cx="1285391" cy="221447"/>
            </a:xfrm>
          </p:grpSpPr>
          <p:cxnSp>
            <p:nvCxnSpPr>
              <p:cNvPr id="39" name="直接连接符 38"/>
              <p:cNvCxnSpPr/>
              <p:nvPr/>
            </p:nvCxnSpPr>
            <p:spPr>
              <a:xfrm flipH="1" flipV="1">
                <a:off x="3592681" y="1460250"/>
                <a:ext cx="239054" cy="220268"/>
              </a:xfrm>
              <a:prstGeom prst="line">
                <a:avLst/>
              </a:prstGeom>
              <a:ln w="19050" cap="rnd">
                <a:solidFill>
                  <a:schemeClr val="accent6">
                    <a:lumMod val="7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flipV="1">
                <a:off x="2546344" y="1459071"/>
                <a:ext cx="1046335" cy="0"/>
              </a:xfrm>
              <a:prstGeom prst="line">
                <a:avLst/>
              </a:prstGeom>
              <a:ln w="19050" cap="rnd">
                <a:solidFill>
                  <a:schemeClr val="accent6">
                    <a:lumMod val="75000"/>
                  </a:schemeClr>
                </a:solidFill>
                <a:prstDash val="solid"/>
                <a:headEnd type="none"/>
                <a:tailEnd type="ova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a:off x="-185772" y="1471407"/>
              <a:ext cx="2794622" cy="1397398"/>
              <a:chOff x="4856772" y="1086551"/>
              <a:chExt cx="3501765" cy="1397398"/>
            </a:xfrm>
          </p:grpSpPr>
          <p:sp>
            <p:nvSpPr>
              <p:cNvPr id="37" name="文本框 38"/>
              <p:cNvSpPr txBox="1"/>
              <p:nvPr/>
            </p:nvSpPr>
            <p:spPr>
              <a:xfrm>
                <a:off x="6964672" y="1086551"/>
                <a:ext cx="1323512" cy="253499"/>
              </a:xfrm>
              <a:prstGeom prst="rect">
                <a:avLst/>
              </a:prstGeom>
              <a:noFill/>
            </p:spPr>
            <p:txBody>
              <a:bodyPr wrap="none" lIns="0" tIns="0" rIns="0" bIns="0" anchor="ctr">
                <a:spAutoFit/>
              </a:bodyPr>
              <a:lstStyle/>
              <a:p>
                <a:pPr algn="r"/>
                <a:r>
                  <a:rPr lang="zh-CN" altLang="en-US" sz="2000" b="1" dirty="0">
                    <a:cs typeface="+mn-ea"/>
                    <a:sym typeface="+mn-lt"/>
                  </a:rPr>
                  <a:t>注册与登录</a:t>
                </a:r>
              </a:p>
            </p:txBody>
          </p:sp>
          <p:sp>
            <p:nvSpPr>
              <p:cNvPr id="38" name="文本框 39"/>
              <p:cNvSpPr txBox="1"/>
              <p:nvPr/>
            </p:nvSpPr>
            <p:spPr>
              <a:xfrm>
                <a:off x="4856772" y="1436102"/>
                <a:ext cx="3501765" cy="1047847"/>
              </a:xfrm>
              <a:prstGeom prst="rect">
                <a:avLst/>
              </a:prstGeom>
              <a:noFill/>
            </p:spPr>
            <p:txBody>
              <a:bodyPr wrap="square" lIns="0" tIns="0" rIns="0" bIns="0" anchor="t">
                <a:spAutoFit/>
              </a:bodyPr>
              <a:lstStyle/>
              <a:p>
                <a:pPr marL="342900" indent="-342900" algn="just" defTabSz="914378">
                  <a:lnSpc>
                    <a:spcPct val="120000"/>
                  </a:lnSpc>
                  <a:spcBef>
                    <a:spcPct val="0"/>
                  </a:spcBef>
                  <a:buFont typeface="Arial" panose="020B0604020202020204" pitchFamily="34" charset="0"/>
                  <a:buChar char="•"/>
                  <a:defRPr/>
                </a:pPr>
                <a:r>
                  <a:rPr lang="zh-CN" altLang="en-US" sz="1400" dirty="0">
                    <a:cs typeface="+mn-ea"/>
                    <a:sym typeface="+mn-lt"/>
                  </a:rPr>
                  <a:t>目前只支持手机号注册，输入手机号后发送验证码以完成注册；注册时要区分其注册身份（投资者或理财经理）</a:t>
                </a:r>
                <a:endParaRPr lang="en-US" altLang="zh-CN" sz="1400" dirty="0">
                  <a:cs typeface="+mn-ea"/>
                  <a:sym typeface="+mn-lt"/>
                </a:endParaRPr>
              </a:p>
              <a:p>
                <a:pPr marL="342900" indent="-342900" algn="just" defTabSz="914378">
                  <a:lnSpc>
                    <a:spcPct val="120000"/>
                  </a:lnSpc>
                  <a:spcBef>
                    <a:spcPct val="0"/>
                  </a:spcBef>
                  <a:buFont typeface="Arial" panose="020B0604020202020204" pitchFamily="34" charset="0"/>
                  <a:buChar char="•"/>
                  <a:defRPr/>
                </a:pPr>
                <a:r>
                  <a:rPr lang="zh-CN" altLang="en-US" sz="1400" dirty="0">
                    <a:cs typeface="+mn-ea"/>
                    <a:sym typeface="+mn-lt"/>
                  </a:rPr>
                  <a:t>手机号和密码登录</a:t>
                </a:r>
                <a:endParaRPr lang="en-US" altLang="zh-CN" sz="1400" dirty="0">
                  <a:cs typeface="+mn-ea"/>
                  <a:sym typeface="+mn-lt"/>
                </a:endParaRPr>
              </a:p>
              <a:p>
                <a:pPr marL="342900" indent="-342900" algn="just" defTabSz="914378">
                  <a:lnSpc>
                    <a:spcPct val="120000"/>
                  </a:lnSpc>
                  <a:spcBef>
                    <a:spcPct val="0"/>
                  </a:spcBef>
                  <a:buFont typeface="Arial" panose="020B0604020202020204" pitchFamily="34" charset="0"/>
                  <a:buChar char="•"/>
                  <a:defRPr/>
                </a:pPr>
                <a:r>
                  <a:rPr lang="zh-CN" altLang="en-US" sz="1400" dirty="0">
                    <a:cs typeface="+mn-ea"/>
                    <a:sym typeface="+mn-lt"/>
                  </a:rPr>
                  <a:t>用户完善基本信息</a:t>
                </a:r>
              </a:p>
            </p:txBody>
          </p:sp>
        </p:grpSp>
        <p:grpSp>
          <p:nvGrpSpPr>
            <p:cNvPr id="27" name="组合 26"/>
            <p:cNvGrpSpPr/>
            <p:nvPr/>
          </p:nvGrpSpPr>
          <p:grpSpPr>
            <a:xfrm>
              <a:off x="6531331" y="1694208"/>
              <a:ext cx="2808426" cy="1504029"/>
              <a:chOff x="5555469" y="1309352"/>
              <a:chExt cx="3519061" cy="1504029"/>
            </a:xfrm>
          </p:grpSpPr>
          <p:sp>
            <p:nvSpPr>
              <p:cNvPr id="35" name="文本框 41"/>
              <p:cNvSpPr txBox="1"/>
              <p:nvPr/>
            </p:nvSpPr>
            <p:spPr>
              <a:xfrm>
                <a:off x="5638263" y="1309352"/>
                <a:ext cx="2117620" cy="253499"/>
              </a:xfrm>
              <a:prstGeom prst="rect">
                <a:avLst/>
              </a:prstGeom>
              <a:noFill/>
            </p:spPr>
            <p:txBody>
              <a:bodyPr wrap="none" lIns="0" tIns="0" rIns="0" bIns="0" anchor="ctr">
                <a:spAutoFit/>
              </a:bodyPr>
              <a:lstStyle/>
              <a:p>
                <a:r>
                  <a:rPr lang="zh-CN" altLang="en-US" sz="2000" b="1" dirty="0">
                    <a:cs typeface="+mn-ea"/>
                    <a:sym typeface="+mn-lt"/>
                  </a:rPr>
                  <a:t>填写单笔理财问卷</a:t>
                </a:r>
              </a:p>
            </p:txBody>
          </p:sp>
          <p:sp>
            <p:nvSpPr>
              <p:cNvPr id="36" name="文本框 42"/>
              <p:cNvSpPr txBox="1"/>
              <p:nvPr/>
            </p:nvSpPr>
            <p:spPr>
              <a:xfrm>
                <a:off x="5555469" y="1635933"/>
                <a:ext cx="2832784" cy="408766"/>
              </a:xfrm>
              <a:prstGeom prst="rect">
                <a:avLst/>
              </a:prstGeom>
              <a:noFill/>
            </p:spPr>
            <p:txBody>
              <a:bodyPr wrap="square" lIns="0" tIns="0" rIns="0" bIns="0" anchor="t">
                <a:spAutoFit/>
              </a:bodyPr>
              <a:lstStyle/>
              <a:p>
                <a:pPr marL="342900" indent="-342900" defTabSz="914378">
                  <a:lnSpc>
                    <a:spcPct val="120000"/>
                  </a:lnSpc>
                  <a:spcBef>
                    <a:spcPct val="0"/>
                  </a:spcBef>
                  <a:buFont typeface="Arial" panose="020B0604020202020204" pitchFamily="34" charset="0"/>
                  <a:buChar char="•"/>
                  <a:defRPr/>
                </a:pPr>
                <a:r>
                  <a:rPr lang="zh-CN" altLang="zh-CN" sz="1400" dirty="0">
                    <a:solidFill>
                      <a:srgbClr val="000000"/>
                    </a:solidFill>
                    <a:effectLst/>
                    <a:ea typeface="仿宋_GB2312"/>
                    <a:cs typeface="宋体" panose="02010600030101010101" pitchFamily="2" charset="-122"/>
                  </a:rPr>
                  <a:t>用户登陆后点击“推荐”按钮，则弹出本笔理财的个性化问卷。</a:t>
                </a:r>
                <a:endParaRPr lang="zh-CN" altLang="en-US" sz="1400" dirty="0">
                  <a:cs typeface="+mn-ea"/>
                  <a:sym typeface="+mn-lt"/>
                </a:endParaRPr>
              </a:p>
            </p:txBody>
          </p:sp>
          <p:sp>
            <p:nvSpPr>
              <p:cNvPr id="59" name="文本框 41">
                <a:extLst>
                  <a:ext uri="{FF2B5EF4-FFF2-40B4-BE49-F238E27FC236}">
                    <a16:creationId xmlns:a16="http://schemas.microsoft.com/office/drawing/2014/main" id="{879B6929-149F-47D3-A2C5-25A8ADF4D023}"/>
                  </a:ext>
                </a:extLst>
              </p:cNvPr>
              <p:cNvSpPr txBox="1"/>
              <p:nvPr/>
            </p:nvSpPr>
            <p:spPr>
              <a:xfrm>
                <a:off x="5633400" y="2559882"/>
                <a:ext cx="3441130" cy="253499"/>
              </a:xfrm>
              <a:prstGeom prst="rect">
                <a:avLst/>
              </a:prstGeom>
              <a:noFill/>
            </p:spPr>
            <p:txBody>
              <a:bodyPr wrap="none" lIns="0" tIns="0" rIns="0" bIns="0" anchor="ctr">
                <a:spAutoFit/>
              </a:bodyPr>
              <a:lstStyle/>
              <a:p>
                <a:r>
                  <a:rPr lang="zh-CN" altLang="en-US" sz="2000" b="1" dirty="0">
                    <a:cs typeface="+mn-ea"/>
                    <a:sym typeface="+mn-lt"/>
                  </a:rPr>
                  <a:t>为理财经理生成产品推荐报告</a:t>
                </a:r>
              </a:p>
            </p:txBody>
          </p:sp>
        </p:grpSp>
        <p:grpSp>
          <p:nvGrpSpPr>
            <p:cNvPr id="28" name="组合 27"/>
            <p:cNvGrpSpPr/>
            <p:nvPr/>
          </p:nvGrpSpPr>
          <p:grpSpPr>
            <a:xfrm>
              <a:off x="-199164" y="3110493"/>
              <a:ext cx="2832008" cy="1158357"/>
              <a:chOff x="4839994" y="1492150"/>
              <a:chExt cx="3548612" cy="1158357"/>
            </a:xfrm>
          </p:grpSpPr>
          <p:sp>
            <p:nvSpPr>
              <p:cNvPr id="33" name="文本框 44"/>
              <p:cNvSpPr txBox="1"/>
              <p:nvPr/>
            </p:nvSpPr>
            <p:spPr>
              <a:xfrm>
                <a:off x="6699973" y="1492150"/>
                <a:ext cx="1588215" cy="253499"/>
              </a:xfrm>
              <a:prstGeom prst="rect">
                <a:avLst/>
              </a:prstGeom>
              <a:noFill/>
            </p:spPr>
            <p:txBody>
              <a:bodyPr wrap="none" lIns="0" tIns="0" rIns="0" bIns="0" anchor="ctr">
                <a:spAutoFit/>
              </a:bodyPr>
              <a:lstStyle/>
              <a:p>
                <a:pPr algn="r"/>
                <a:r>
                  <a:rPr lang="zh-CN" altLang="en-US" sz="2000" b="1" dirty="0">
                    <a:cs typeface="+mn-ea"/>
                    <a:sym typeface="+mn-lt"/>
                  </a:rPr>
                  <a:t>获取用户画像</a:t>
                </a:r>
              </a:p>
            </p:txBody>
          </p:sp>
          <p:sp>
            <p:nvSpPr>
              <p:cNvPr id="34" name="文本框 45"/>
              <p:cNvSpPr txBox="1"/>
              <p:nvPr/>
            </p:nvSpPr>
            <p:spPr>
              <a:xfrm>
                <a:off x="4839994" y="1815864"/>
                <a:ext cx="3548612" cy="834643"/>
              </a:xfrm>
              <a:prstGeom prst="rect">
                <a:avLst/>
              </a:prstGeom>
              <a:noFill/>
            </p:spPr>
            <p:txBody>
              <a:bodyPr wrap="square" lIns="0" tIns="0" rIns="0" bIns="0" anchor="t">
                <a:spAutoFit/>
              </a:bodyPr>
              <a:lstStyle/>
              <a:p>
                <a:pPr marL="342900" indent="-342900" algn="just" defTabSz="914378">
                  <a:lnSpc>
                    <a:spcPct val="120000"/>
                  </a:lnSpc>
                  <a:spcBef>
                    <a:spcPct val="0"/>
                  </a:spcBef>
                  <a:buFont typeface="Arial" panose="020B0604020202020204" pitchFamily="34" charset="0"/>
                  <a:buChar char="•"/>
                  <a:defRPr/>
                </a:pPr>
                <a:r>
                  <a:rPr lang="zh-CN" altLang="en-US" sz="1400" dirty="0">
                    <a:cs typeface="+mn-ea"/>
                    <a:sym typeface="+mn-lt"/>
                  </a:rPr>
                  <a:t>用户填写问卷后将显示用户的个人情况报告。包括用户的风险偏好、本笔理财信息等。并将报告页面链接发送至用户预先选择的理财经理邮箱中。</a:t>
                </a:r>
              </a:p>
            </p:txBody>
          </p:sp>
        </p:grpSp>
        <p:grpSp>
          <p:nvGrpSpPr>
            <p:cNvPr id="29" name="组合 28"/>
            <p:cNvGrpSpPr/>
            <p:nvPr/>
          </p:nvGrpSpPr>
          <p:grpSpPr>
            <a:xfrm>
              <a:off x="6531330" y="2927695"/>
              <a:ext cx="2423402" cy="1374164"/>
              <a:chOff x="5555470" y="1309352"/>
              <a:chExt cx="3036613" cy="1374164"/>
            </a:xfrm>
          </p:grpSpPr>
          <p:sp>
            <p:nvSpPr>
              <p:cNvPr id="31" name="文本框 47"/>
              <p:cNvSpPr txBox="1"/>
              <p:nvPr/>
            </p:nvSpPr>
            <p:spPr>
              <a:xfrm>
                <a:off x="5638263" y="1309352"/>
                <a:ext cx="67" cy="253499"/>
              </a:xfrm>
              <a:prstGeom prst="rect">
                <a:avLst/>
              </a:prstGeom>
              <a:noFill/>
            </p:spPr>
            <p:txBody>
              <a:bodyPr wrap="none" lIns="0" tIns="0" rIns="0" bIns="0" anchor="ctr">
                <a:spAutoFit/>
              </a:bodyPr>
              <a:lstStyle/>
              <a:p>
                <a:endParaRPr lang="zh-CN" altLang="en-US" sz="2000" b="1" dirty="0">
                  <a:cs typeface="+mn-ea"/>
                  <a:sym typeface="+mn-lt"/>
                </a:endParaRPr>
              </a:p>
            </p:txBody>
          </p:sp>
          <p:sp>
            <p:nvSpPr>
              <p:cNvPr id="32" name="文本框 48"/>
              <p:cNvSpPr txBox="1"/>
              <p:nvPr/>
            </p:nvSpPr>
            <p:spPr>
              <a:xfrm>
                <a:off x="5555470" y="1635933"/>
                <a:ext cx="3036613" cy="1047583"/>
              </a:xfrm>
              <a:prstGeom prst="rect">
                <a:avLst/>
              </a:prstGeom>
              <a:noFill/>
            </p:spPr>
            <p:txBody>
              <a:bodyPr wrap="square" lIns="0" tIns="0" rIns="0" bIns="0" anchor="t">
                <a:spAutoFit/>
              </a:bodyPr>
              <a:lstStyle/>
              <a:p>
                <a:pPr marL="285750" indent="-285750" defTabSz="914378">
                  <a:lnSpc>
                    <a:spcPct val="120000"/>
                  </a:lnSpc>
                  <a:spcBef>
                    <a:spcPct val="0"/>
                  </a:spcBef>
                  <a:buFont typeface="Arial" panose="020B0604020202020204" pitchFamily="34" charset="0"/>
                  <a:buChar char="•"/>
                  <a:defRPr/>
                </a:pPr>
                <a:r>
                  <a:rPr lang="zh-CN" altLang="en-US" sz="1400" dirty="0">
                    <a:cs typeface="+mn-ea"/>
                    <a:sym typeface="+mn-lt"/>
                  </a:rPr>
                  <a:t>理财经理可以看到的报告页面包括用户的个人情况报告</a:t>
                </a:r>
                <a:endParaRPr lang="en-US" altLang="zh-CN" sz="1400" dirty="0">
                  <a:cs typeface="+mn-ea"/>
                  <a:sym typeface="+mn-lt"/>
                </a:endParaRPr>
              </a:p>
              <a:p>
                <a:pPr marL="285750" indent="-285750" defTabSz="914378">
                  <a:lnSpc>
                    <a:spcPct val="120000"/>
                  </a:lnSpc>
                  <a:spcBef>
                    <a:spcPct val="0"/>
                  </a:spcBef>
                  <a:buFont typeface="Arial" panose="020B0604020202020204" pitchFamily="34" charset="0"/>
                  <a:buChar char="•"/>
                  <a:defRPr/>
                </a:pPr>
                <a:r>
                  <a:rPr lang="zh-CN" altLang="en-US" sz="1400" dirty="0">
                    <a:cs typeface="+mn-ea"/>
                    <a:sym typeface="+mn-lt"/>
                  </a:rPr>
                  <a:t>加盟未付费机构的经理可以看到个人情况报告，而付费机构的经理可以看到基金推荐报告。</a:t>
                </a:r>
              </a:p>
            </p:txBody>
          </p:sp>
        </p:grpSp>
        <p:sp>
          <p:nvSpPr>
            <p:cNvPr id="30" name="任意多边形: 形状 50"/>
            <p:cNvSpPr>
              <a:spLocks/>
            </p:cNvSpPr>
            <p:nvPr/>
          </p:nvSpPr>
          <p:spPr bwMode="auto">
            <a:xfrm>
              <a:off x="4051650" y="1606068"/>
              <a:ext cx="1018512" cy="673103"/>
            </a:xfrm>
            <a:custGeom>
              <a:avLst/>
              <a:gdLst/>
              <a:ahLst/>
              <a:cxnLst>
                <a:cxn ang="0">
                  <a:pos x="310" y="142"/>
                </a:cxn>
                <a:cxn ang="0">
                  <a:pos x="158" y="0"/>
                </a:cxn>
                <a:cxn ang="0">
                  <a:pos x="0" y="142"/>
                </a:cxn>
                <a:cxn ang="0">
                  <a:pos x="112" y="142"/>
                </a:cxn>
                <a:cxn ang="0">
                  <a:pos x="110" y="164"/>
                </a:cxn>
                <a:cxn ang="0">
                  <a:pos x="155" y="205"/>
                </a:cxn>
                <a:cxn ang="0">
                  <a:pos x="200" y="164"/>
                </a:cxn>
                <a:cxn ang="0">
                  <a:pos x="197" y="142"/>
                </a:cxn>
                <a:cxn ang="0">
                  <a:pos x="310" y="142"/>
                </a:cxn>
              </a:cxnLst>
              <a:rect l="0" t="0" r="r" b="b"/>
              <a:pathLst>
                <a:path w="310" h="205">
                  <a:moveTo>
                    <a:pt x="310" y="142"/>
                  </a:moveTo>
                  <a:cubicBezTo>
                    <a:pt x="158" y="0"/>
                    <a:pt x="158" y="0"/>
                    <a:pt x="158" y="0"/>
                  </a:cubicBezTo>
                  <a:cubicBezTo>
                    <a:pt x="0" y="142"/>
                    <a:pt x="0" y="142"/>
                    <a:pt x="0" y="142"/>
                  </a:cubicBezTo>
                  <a:cubicBezTo>
                    <a:pt x="112" y="142"/>
                    <a:pt x="112" y="142"/>
                    <a:pt x="112" y="142"/>
                  </a:cubicBezTo>
                  <a:cubicBezTo>
                    <a:pt x="108" y="149"/>
                    <a:pt x="110" y="155"/>
                    <a:pt x="110" y="164"/>
                  </a:cubicBezTo>
                  <a:cubicBezTo>
                    <a:pt x="110" y="188"/>
                    <a:pt x="131" y="205"/>
                    <a:pt x="155" y="205"/>
                  </a:cubicBezTo>
                  <a:cubicBezTo>
                    <a:pt x="179" y="205"/>
                    <a:pt x="200" y="188"/>
                    <a:pt x="200" y="164"/>
                  </a:cubicBezTo>
                  <a:cubicBezTo>
                    <a:pt x="200" y="156"/>
                    <a:pt x="201" y="149"/>
                    <a:pt x="197" y="142"/>
                  </a:cubicBezTo>
                  <a:cubicBezTo>
                    <a:pt x="310" y="142"/>
                    <a:pt x="310" y="142"/>
                    <a:pt x="310" y="142"/>
                  </a:cubicBezTo>
                </a:path>
              </a:pathLst>
            </a:custGeom>
            <a:solidFill>
              <a:schemeClr val="bg1">
                <a:lumMod val="85000"/>
              </a:schemeClr>
            </a:solidFill>
            <a:ln w="19050">
              <a:solidFill>
                <a:schemeClr val="bg1"/>
              </a:solidFill>
              <a:round/>
              <a:headEnd/>
              <a:tailEnd/>
            </a:ln>
          </p:spPr>
          <p:txBody>
            <a:bodyPr anchor="ctr"/>
            <a:lstStyle/>
            <a:p>
              <a:pPr algn="ctr"/>
              <a:endParaRPr>
                <a:cs typeface="+mn-ea"/>
                <a:sym typeface="+mn-lt"/>
              </a:endParaRPr>
            </a:p>
          </p:txBody>
        </p:sp>
      </p:grpSp>
      <p:sp>
        <p:nvSpPr>
          <p:cNvPr id="2" name="矩形 1">
            <a:extLst>
              <a:ext uri="{FF2B5EF4-FFF2-40B4-BE49-F238E27FC236}">
                <a16:creationId xmlns:a16="http://schemas.microsoft.com/office/drawing/2014/main" id="{2FC9FD5F-D138-4130-B7A4-F8E3786AC503}"/>
              </a:ext>
            </a:extLst>
          </p:cNvPr>
          <p:cNvSpPr/>
          <p:nvPr/>
        </p:nvSpPr>
        <p:spPr>
          <a:xfrm>
            <a:off x="3343019" y="1122599"/>
            <a:ext cx="5344197" cy="551086"/>
          </a:xfrm>
          <a:prstGeom prst="rect">
            <a:avLst/>
          </a:prstGeom>
          <a:noFill/>
          <a:ln>
            <a:noFill/>
          </a:ln>
          <a:effectLst/>
        </p:spPr>
        <p:txBody>
          <a:bodyPr wrap="none" lIns="91412" tIns="45700" rIns="91412" bIns="45700" anchor="t" anchorCtr="0">
            <a:normAutofit/>
          </a:bodyPr>
          <a:lstStyle/>
          <a:p>
            <a:pPr algn="ctr">
              <a:buSzPct val="25000"/>
            </a:pPr>
            <a:r>
              <a:rPr lang="zh-CN" altLang="en-US" sz="2400" b="1" dirty="0">
                <a:cs typeface="+mn-ea"/>
                <a:sym typeface="+mn-lt"/>
              </a:rPr>
              <a:t>功能描述</a:t>
            </a:r>
          </a:p>
        </p:txBody>
      </p:sp>
    </p:spTree>
    <p:extLst>
      <p:ext uri="{BB962C8B-B14F-4D97-AF65-F5344CB8AC3E}">
        <p14:creationId xmlns:p14="http://schemas.microsoft.com/office/powerpoint/2010/main" val="1179209090"/>
      </p:ext>
    </p:extLst>
  </p:cSld>
  <p:clrMapOvr>
    <a:masterClrMapping/>
  </p:clrMapOvr>
  <mc:AlternateContent xmlns:mc="http://schemas.openxmlformats.org/markup-compatibility/2006" xmlns:p14="http://schemas.microsoft.com/office/powerpoint/2010/main">
    <mc:Choice Requires="p14">
      <p:transition spd="slow" p14:dur="1600" advTm="2000">
        <p:blinds dir="vert"/>
      </p:transition>
    </mc:Choice>
    <mc:Fallback xmlns="">
      <p:transition spd="slow"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H_CONTENTSID" val="259"/>
  <p:tag name="MH_SECTIONID" val="260,261,262,263,"/>
  <p:tag name="ISPRING_PRESENTATION_TITLE" val="网络科技4"/>
</p:tagLst>
</file>

<file path=ppt/tags/tag10.xml><?xml version="1.0" encoding="utf-8"?>
<p:tagLst xmlns:a="http://schemas.openxmlformats.org/drawingml/2006/main" xmlns:r="http://schemas.openxmlformats.org/officeDocument/2006/relationships" xmlns:p="http://schemas.openxmlformats.org/presentationml/2006/main">
  <p:tag name="PA" val="v3.2.0"/>
</p:tagLst>
</file>

<file path=ppt/tags/tag11.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AUTOCOLOR" val="TRUE"/>
  <p:tag name="MH_TYPE" val="SECTION"/>
  <p:tag name="ID" val="626769"/>
</p:tagLst>
</file>

<file path=ppt/tags/tag12.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NUMBER"/>
  <p:tag name="ID" val="626769"/>
  <p:tag name="MH_ORDER" val="NUMBER"/>
</p:tagLst>
</file>

<file path=ppt/tags/tag13.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TITLE"/>
  <p:tag name="ID" val="626769"/>
  <p:tag name="MH_ORDER" val="NUMBER"/>
  <p:tag name="PA" val="v3.2.0"/>
</p:tagLst>
</file>

<file path=ppt/tags/tag14.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OTHERS"/>
  <p:tag name="ID" val="626769"/>
  <p:tag name="MH_ORDER" val="NUMBER"/>
</p:tagLst>
</file>

<file path=ppt/tags/tag15.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OTHERS"/>
  <p:tag name="ID" val="626769"/>
  <p:tag name="MH_ORDER" val="NUMBER"/>
</p:tagLst>
</file>

<file path=ppt/tags/tag16.xml><?xml version="1.0" encoding="utf-8"?>
<p:tagLst xmlns:a="http://schemas.openxmlformats.org/drawingml/2006/main" xmlns:r="http://schemas.openxmlformats.org/officeDocument/2006/relationships" xmlns:p="http://schemas.openxmlformats.org/presentationml/2006/main">
  <p:tag name="MH" val="20170721170040"/>
  <p:tag name="MH_LIBRARY" val="CONTENTS"/>
  <p:tag name="MH_TYPE" val="TITLE"/>
  <p:tag name="ID" val="626775"/>
  <p:tag name="MH_ORDER" val="NUMBER"/>
</p:tagLst>
</file>

<file path=ppt/tags/tag17.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AUTOCOLOR" val="TRUE"/>
  <p:tag name="MH_TYPE" val="SECTION"/>
  <p:tag name="ID" val="626769"/>
</p:tagLst>
</file>

<file path=ppt/tags/tag18.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NUMBER"/>
  <p:tag name="ID" val="626769"/>
  <p:tag name="MH_ORDER" val="NUMBER"/>
</p:tagLst>
</file>

<file path=ppt/tags/tag19.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TITLE"/>
  <p:tag name="ID" val="626769"/>
  <p:tag name="MH_ORDER" val="NUMBER"/>
  <p:tag name="PA" val="v3.2.0"/>
</p:tagLst>
</file>

<file path=ppt/tags/tag2.xml><?xml version="1.0" encoding="utf-8"?>
<p:tagLst xmlns:a="http://schemas.openxmlformats.org/drawingml/2006/main" xmlns:r="http://schemas.openxmlformats.org/officeDocument/2006/relationships" xmlns:p="http://schemas.openxmlformats.org/presentationml/2006/main">
  <p:tag name="PA" val="v3.2.0"/>
</p:tagLst>
</file>

<file path=ppt/tags/tag20.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OTHERS"/>
  <p:tag name="ID" val="626769"/>
  <p:tag name="MH_ORDER" val="NUMBER"/>
</p:tagLst>
</file>

<file path=ppt/tags/tag21.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OTHERS"/>
  <p:tag name="ID" val="626769"/>
  <p:tag name="MH_ORDER" val="NUMBER"/>
</p:tagLst>
</file>

<file path=ppt/tags/tag22.xml><?xml version="1.0" encoding="utf-8"?>
<p:tagLst xmlns:a="http://schemas.openxmlformats.org/drawingml/2006/main" xmlns:r="http://schemas.openxmlformats.org/officeDocument/2006/relationships" xmlns:p="http://schemas.openxmlformats.org/presentationml/2006/main">
  <p:tag name="MH" val="20170721170040"/>
  <p:tag name="MH_LIBRARY" val="CONTENTS"/>
  <p:tag name="MH_TYPE" val="TITLE"/>
  <p:tag name="ID" val="626775"/>
  <p:tag name="MH_ORDER" val="NUMBER"/>
</p:tagLst>
</file>

<file path=ppt/tags/tag23.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LiuChBZh#"/>
  <p:tag name="MH_LAYOUT" val="SubTitle"/>
  <p:tag name="MH" val="20160302094957"/>
  <p:tag name="MH_LIBRARY" val="GRAPHIC"/>
</p:tagLst>
</file>

<file path=ppt/tags/tag24.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AUTOCOLOR" val="TRUE"/>
  <p:tag name="MH_TYPE" val="SECTION"/>
  <p:tag name="ID" val="626769"/>
</p:tagLst>
</file>

<file path=ppt/tags/tag25.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NUMBER"/>
  <p:tag name="ID" val="626769"/>
  <p:tag name="MH_ORDER" val="NUMBER"/>
</p:tagLst>
</file>

<file path=ppt/tags/tag26.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TITLE"/>
  <p:tag name="ID" val="626769"/>
  <p:tag name="MH_ORDER" val="NUMBER"/>
  <p:tag name="PA" val="v3.2.0"/>
</p:tagLst>
</file>

<file path=ppt/tags/tag27.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OTHERS"/>
  <p:tag name="ID" val="626769"/>
  <p:tag name="MH_ORDER" val="NUMBER"/>
</p:tagLst>
</file>

<file path=ppt/tags/tag28.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OTHERS"/>
  <p:tag name="ID" val="626769"/>
  <p:tag name="MH_ORDER" val="NUMBER"/>
</p:tagLst>
</file>

<file path=ppt/tags/tag29.xml><?xml version="1.0" encoding="utf-8"?>
<p:tagLst xmlns:a="http://schemas.openxmlformats.org/drawingml/2006/main" xmlns:r="http://schemas.openxmlformats.org/officeDocument/2006/relationships" xmlns:p="http://schemas.openxmlformats.org/presentationml/2006/main">
  <p:tag name="MH" val="20170721170040"/>
  <p:tag name="MH_LIBRARY" val="CONTENTS"/>
  <p:tag name="MH_TYPE" val="TITLE"/>
  <p:tag name="ID" val="626775"/>
  <p:tag name="MH_ORDER" val="NUMBER"/>
</p:tagLst>
</file>

<file path=ppt/tags/tag3.xml><?xml version="1.0" encoding="utf-8"?>
<p:tagLst xmlns:a="http://schemas.openxmlformats.org/drawingml/2006/main" xmlns:r="http://schemas.openxmlformats.org/officeDocument/2006/relationships" xmlns:p="http://schemas.openxmlformats.org/presentationml/2006/main">
  <p:tag name="PA" val="v3.2.0"/>
</p:tagLst>
</file>

<file path=ppt/tags/tag30.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LiuChBZh#"/>
  <p:tag name="MH_LAYOUT" val="SubTitle"/>
  <p:tag name="MH" val="20160302094957"/>
  <p:tag name="MH_LIBRARY" val="GRAPHIC"/>
</p:tagLst>
</file>

<file path=ppt/tags/tag31.xml><?xml version="1.0" encoding="utf-8"?>
<p:tagLst xmlns:a="http://schemas.openxmlformats.org/drawingml/2006/main" xmlns:r="http://schemas.openxmlformats.org/officeDocument/2006/relationships" xmlns:p="http://schemas.openxmlformats.org/presentationml/2006/main">
  <p:tag name="PA" val="v3.2.0"/>
</p:tagLst>
</file>

<file path=ppt/tags/tag32.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AUTOCOLOR" val="TRUE"/>
  <p:tag name="MH_TYPE" val="SECTION"/>
  <p:tag name="ID" val="626769"/>
</p:tagLst>
</file>

<file path=ppt/tags/tag33.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NUMBER"/>
  <p:tag name="ID" val="626769"/>
  <p:tag name="MH_ORDER" val="NUMBER"/>
</p:tagLst>
</file>

<file path=ppt/tags/tag34.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TITLE"/>
  <p:tag name="ID" val="626769"/>
  <p:tag name="MH_ORDER" val="NUMBER"/>
  <p:tag name="PA" val="v3.2.0"/>
</p:tagLst>
</file>

<file path=ppt/tags/tag35.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OTHERS"/>
  <p:tag name="ID" val="626769"/>
  <p:tag name="MH_ORDER" val="NUMBER"/>
</p:tagLst>
</file>

<file path=ppt/tags/tag36.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OTHERS"/>
  <p:tag name="ID" val="626769"/>
  <p:tag name="MH_ORDER" val="NUMBER"/>
</p:tagLst>
</file>

<file path=ppt/tags/tag37.xml><?xml version="1.0" encoding="utf-8"?>
<p:tagLst xmlns:a="http://schemas.openxmlformats.org/drawingml/2006/main" xmlns:r="http://schemas.openxmlformats.org/officeDocument/2006/relationships" xmlns:p="http://schemas.openxmlformats.org/presentationml/2006/main">
  <p:tag name="MH" val="20170721170040"/>
  <p:tag name="MH_LIBRARY" val="CONTENTS"/>
  <p:tag name="MH_TYPE" val="TITLE"/>
  <p:tag name="ID" val="626775"/>
  <p:tag name="MH_ORDER" val="NUMBER"/>
</p:tagLst>
</file>

<file path=ppt/tags/tag38.xml><?xml version="1.0" encoding="utf-8"?>
<p:tagLst xmlns:a="http://schemas.openxmlformats.org/drawingml/2006/main" xmlns:r="http://schemas.openxmlformats.org/officeDocument/2006/relationships" xmlns:p="http://schemas.openxmlformats.org/presentationml/2006/main">
  <p:tag name="PA" val="v3.2.0"/>
</p:tagLst>
</file>

<file path=ppt/tags/tag39.xml><?xml version="1.0" encoding="utf-8"?>
<p:tagLst xmlns:a="http://schemas.openxmlformats.org/drawingml/2006/main" xmlns:r="http://schemas.openxmlformats.org/officeDocument/2006/relationships" xmlns:p="http://schemas.openxmlformats.org/presentationml/2006/main">
  <p:tag name="PA" val="v3.2.0"/>
</p:tagLst>
</file>

<file path=ppt/tags/tag4.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AUTOCOLOR" val="TRUE"/>
  <p:tag name="MH_TYPE" val="SECTION"/>
  <p:tag name="ID" val="626769"/>
</p:tagLst>
</file>

<file path=ppt/tags/tag5.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NUMBER"/>
  <p:tag name="ID" val="626769"/>
  <p:tag name="MH_ORDER" val="NUMBER"/>
</p:tagLst>
</file>

<file path=ppt/tags/tag6.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TITLE"/>
  <p:tag name="ID" val="626769"/>
  <p:tag name="MH_ORDER" val="NUMBER"/>
  <p:tag name="PA" val="v3.2.0"/>
</p:tagLst>
</file>

<file path=ppt/tags/tag7.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OTHERS"/>
  <p:tag name="ID" val="626769"/>
  <p:tag name="MH_ORDER" val="NUMBER"/>
</p:tagLst>
</file>

<file path=ppt/tags/tag8.xml><?xml version="1.0" encoding="utf-8"?>
<p:tagLst xmlns:a="http://schemas.openxmlformats.org/drawingml/2006/main" xmlns:r="http://schemas.openxmlformats.org/officeDocument/2006/relationships" xmlns:p="http://schemas.openxmlformats.org/presentationml/2006/main">
  <p:tag name="MH" val="20170725010702"/>
  <p:tag name="MH_LIBRARY" val="CONTENTS"/>
  <p:tag name="MH_TYPE" val="OTHERS"/>
  <p:tag name="ID" val="626769"/>
  <p:tag name="MH_ORDER" val="NUMBER"/>
</p:tagLst>
</file>

<file path=ppt/tags/tag9.xml><?xml version="1.0" encoding="utf-8"?>
<p:tagLst xmlns:a="http://schemas.openxmlformats.org/drawingml/2006/main" xmlns:r="http://schemas.openxmlformats.org/officeDocument/2006/relationships" xmlns:p="http://schemas.openxmlformats.org/presentationml/2006/main">
  <p:tag name="MH" val="20170721170040"/>
  <p:tag name="MH_LIBRARY" val="CONTENTS"/>
  <p:tag name="MH_TYPE" val="TITLE"/>
  <p:tag name="ID" val="626775"/>
  <p:tag name="MH_ORDER" val="NUMBER"/>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fontScheme name="temp">
      <a:majorFont>
        <a:latin typeface="微软雅黑 Light" panose="020F0302020204030204"/>
        <a:ea typeface="锐字工房云字库细圆GBK"/>
        <a:cs typeface=""/>
      </a:majorFont>
      <a:minorFont>
        <a:latin typeface="微软雅黑 Light" panose="020F0502020204030204"/>
        <a:ea typeface="锐字工房云字库细圆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10.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11.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12.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13.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14.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15.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16.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17.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18.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4.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5.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6.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7.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8.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ppt/theme/themeOverride9.xml><?xml version="1.0" encoding="utf-8"?>
<a:themeOverride xmlns:a="http://schemas.openxmlformats.org/drawingml/2006/main">
  <a:clrScheme name="Office">
    <a:dk1>
      <a:srgbClr val="000000"/>
    </a:dk1>
    <a:lt1>
      <a:srgbClr val="FFFFFF"/>
    </a:lt1>
    <a:dk2>
      <a:srgbClr val="778495"/>
    </a:dk2>
    <a:lt2>
      <a:srgbClr val="F0F0F0"/>
    </a:lt2>
    <a:accent1>
      <a:srgbClr val="1F608B"/>
    </a:accent1>
    <a:accent2>
      <a:srgbClr val="2980B9"/>
    </a:accent2>
    <a:accent3>
      <a:srgbClr val="4098D4"/>
    </a:accent3>
    <a:accent4>
      <a:srgbClr val="7BB8E1"/>
    </a:accent4>
    <a:accent5>
      <a:srgbClr val="9FCBE9"/>
    </a:accent5>
    <a:accent6>
      <a:srgbClr val="C6E0F2"/>
    </a:accent6>
    <a:hlink>
      <a:srgbClr val="1F608B"/>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250</TotalTime>
  <Words>1286</Words>
  <Application>Microsoft Office PowerPoint</Application>
  <PresentationFormat>宽屏</PresentationFormat>
  <Paragraphs>170</Paragraphs>
  <Slides>25</Slides>
  <Notes>21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微软雅黑 Light</vt:lpstr>
      <vt:lpstr>Arial</vt:lpstr>
      <vt:lpstr>Cambria</vt:lpstr>
      <vt:lpstr>Times New Roman</vt:lpstr>
      <vt:lpstr>等线</vt:lpstr>
      <vt:lpstr>华文细黑</vt:lpstr>
      <vt:lpstr>微软雅黑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cp:lastModifiedBy>wang qianle</cp:lastModifiedBy>
  <cp:revision>35</cp:revision>
  <dcterms:created xsi:type="dcterms:W3CDTF">2017-07-24T17:10:39Z</dcterms:created>
  <dcterms:modified xsi:type="dcterms:W3CDTF">2020-11-10T17:07:41Z</dcterms:modified>
</cp:coreProperties>
</file>

<file path=docProps/thumbnail.jpeg>
</file>